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4"/>
  </p:sldMasterIdLst>
  <p:notesMasterIdLst>
    <p:notesMasterId r:id="rId149"/>
  </p:notesMasterIdLst>
  <p:sldIdLst>
    <p:sldId id="256" r:id="rId5"/>
    <p:sldId id="258" r:id="rId6"/>
    <p:sldId id="313" r:id="rId7"/>
    <p:sldId id="428" r:id="rId8"/>
    <p:sldId id="476" r:id="rId9"/>
    <p:sldId id="477" r:id="rId10"/>
    <p:sldId id="475" r:id="rId11"/>
    <p:sldId id="480" r:id="rId12"/>
    <p:sldId id="451" r:id="rId13"/>
    <p:sldId id="482" r:id="rId14"/>
    <p:sldId id="484" r:id="rId15"/>
    <p:sldId id="454" r:id="rId16"/>
    <p:sldId id="486" r:id="rId17"/>
    <p:sldId id="487" r:id="rId18"/>
    <p:sldId id="457" r:id="rId19"/>
    <p:sldId id="489" r:id="rId20"/>
    <p:sldId id="490" r:id="rId21"/>
    <p:sldId id="491" r:id="rId22"/>
    <p:sldId id="461" r:id="rId23"/>
    <p:sldId id="462" r:id="rId24"/>
    <p:sldId id="463" r:id="rId25"/>
    <p:sldId id="464" r:id="rId26"/>
    <p:sldId id="465" r:id="rId27"/>
    <p:sldId id="497" r:id="rId28"/>
    <p:sldId id="467" r:id="rId29"/>
    <p:sldId id="494" r:id="rId30"/>
    <p:sldId id="469" r:id="rId31"/>
    <p:sldId id="496" r:id="rId32"/>
    <p:sldId id="498" r:id="rId33"/>
    <p:sldId id="499" r:id="rId34"/>
    <p:sldId id="502" r:id="rId35"/>
    <p:sldId id="504" r:id="rId36"/>
    <p:sldId id="429" r:id="rId37"/>
    <p:sldId id="523" r:id="rId38"/>
    <p:sldId id="506" r:id="rId39"/>
    <p:sldId id="524" r:id="rId40"/>
    <p:sldId id="525" r:id="rId41"/>
    <p:sldId id="337" r:id="rId42"/>
    <p:sldId id="535" r:id="rId43"/>
    <p:sldId id="431" r:id="rId44"/>
    <p:sldId id="526" r:id="rId45"/>
    <p:sldId id="536" r:id="rId46"/>
    <p:sldId id="527" r:id="rId47"/>
    <p:sldId id="530" r:id="rId48"/>
    <p:sldId id="532" r:id="rId49"/>
    <p:sldId id="534" r:id="rId50"/>
    <p:sldId id="538" r:id="rId51"/>
    <p:sldId id="542" r:id="rId52"/>
    <p:sldId id="543" r:id="rId53"/>
    <p:sldId id="544" r:id="rId54"/>
    <p:sldId id="545" r:id="rId55"/>
    <p:sldId id="546" r:id="rId56"/>
    <p:sldId id="591" r:id="rId57"/>
    <p:sldId id="592" r:id="rId58"/>
    <p:sldId id="549" r:id="rId59"/>
    <p:sldId id="594" r:id="rId60"/>
    <p:sldId id="596" r:id="rId61"/>
    <p:sldId id="597" r:id="rId62"/>
    <p:sldId id="598" r:id="rId63"/>
    <p:sldId id="599" r:id="rId64"/>
    <p:sldId id="555" r:id="rId65"/>
    <p:sldId id="600" r:id="rId66"/>
    <p:sldId id="601" r:id="rId67"/>
    <p:sldId id="602" r:id="rId68"/>
    <p:sldId id="603" r:id="rId69"/>
    <p:sldId id="604" r:id="rId70"/>
    <p:sldId id="605" r:id="rId71"/>
    <p:sldId id="606" r:id="rId72"/>
    <p:sldId id="607" r:id="rId73"/>
    <p:sldId id="608" r:id="rId74"/>
    <p:sldId id="609" r:id="rId75"/>
    <p:sldId id="566" r:id="rId76"/>
    <p:sldId id="567" r:id="rId77"/>
    <p:sldId id="568" r:id="rId78"/>
    <p:sldId id="610" r:id="rId79"/>
    <p:sldId id="611" r:id="rId80"/>
    <p:sldId id="612" r:id="rId81"/>
    <p:sldId id="613" r:id="rId82"/>
    <p:sldId id="614" r:id="rId83"/>
    <p:sldId id="615" r:id="rId84"/>
    <p:sldId id="616" r:id="rId85"/>
    <p:sldId id="617" r:id="rId86"/>
    <p:sldId id="619" r:id="rId87"/>
    <p:sldId id="620" r:id="rId88"/>
    <p:sldId id="621" r:id="rId89"/>
    <p:sldId id="622" r:id="rId90"/>
    <p:sldId id="623" r:id="rId91"/>
    <p:sldId id="583" r:id="rId92"/>
    <p:sldId id="679" r:id="rId93"/>
    <p:sldId id="584" r:id="rId94"/>
    <p:sldId id="585" r:id="rId95"/>
    <p:sldId id="586" r:id="rId96"/>
    <p:sldId id="587" r:id="rId97"/>
    <p:sldId id="624" r:id="rId98"/>
    <p:sldId id="626" r:id="rId99"/>
    <p:sldId id="627" r:id="rId100"/>
    <p:sldId id="628" r:id="rId101"/>
    <p:sldId id="268" r:id="rId102"/>
    <p:sldId id="660" r:id="rId103"/>
    <p:sldId id="675" r:id="rId104"/>
    <p:sldId id="677" r:id="rId105"/>
    <p:sldId id="681" r:id="rId106"/>
    <p:sldId id="257" r:id="rId107"/>
    <p:sldId id="664" r:id="rId108"/>
    <p:sldId id="396" r:id="rId109"/>
    <p:sldId id="682" r:id="rId110"/>
    <p:sldId id="683" r:id="rId111"/>
    <p:sldId id="649" r:id="rId112"/>
    <p:sldId id="654" r:id="rId113"/>
    <p:sldId id="655" r:id="rId114"/>
    <p:sldId id="289" r:id="rId115"/>
    <p:sldId id="656" r:id="rId116"/>
    <p:sldId id="657" r:id="rId117"/>
    <p:sldId id="659" r:id="rId118"/>
    <p:sldId id="684" r:id="rId119"/>
    <p:sldId id="662" r:id="rId120"/>
    <p:sldId id="663" r:id="rId121"/>
    <p:sldId id="666" r:id="rId122"/>
    <p:sldId id="667" r:id="rId123"/>
    <p:sldId id="668" r:id="rId124"/>
    <p:sldId id="669" r:id="rId125"/>
    <p:sldId id="260" r:id="rId126"/>
    <p:sldId id="670" r:id="rId127"/>
    <p:sldId id="279" r:id="rId128"/>
    <p:sldId id="673" r:id="rId129"/>
    <p:sldId id="629" r:id="rId130"/>
    <p:sldId id="631" r:id="rId131"/>
    <p:sldId id="632" r:id="rId132"/>
    <p:sldId id="633" r:id="rId133"/>
    <p:sldId id="645" r:id="rId134"/>
    <p:sldId id="646" r:id="rId135"/>
    <p:sldId id="634" r:id="rId136"/>
    <p:sldId id="435" r:id="rId137"/>
    <p:sldId id="635" r:id="rId138"/>
    <p:sldId id="636" r:id="rId139"/>
    <p:sldId id="637" r:id="rId140"/>
    <p:sldId id="638" r:id="rId141"/>
    <p:sldId id="639" r:id="rId142"/>
    <p:sldId id="640" r:id="rId143"/>
    <p:sldId id="641" r:id="rId144"/>
    <p:sldId id="642" r:id="rId145"/>
    <p:sldId id="643" r:id="rId146"/>
    <p:sldId id="644" r:id="rId147"/>
    <p:sldId id="680" r:id="rId148"/>
  </p:sldIdLst>
  <p:sldSz cx="9144000" cy="5143500" type="screen16x9"/>
  <p:notesSz cx="6858000" cy="9144000"/>
  <p:embeddedFontLst>
    <p:embeddedFont>
      <p:font typeface="Bebas Neue" panose="020B0606020202050201" pitchFamily="34" charset="77"/>
      <p:regular r:id="rId150"/>
    </p:embeddedFont>
    <p:embeddedFont>
      <p:font typeface="Calibri" panose="020F0502020204030204" pitchFamily="34" charset="0"/>
      <p:regular r:id="rId151"/>
      <p:bold r:id="rId152"/>
      <p:italic r:id="rId153"/>
      <p:boldItalic r:id="rId154"/>
    </p:embeddedFont>
    <p:embeddedFont>
      <p:font typeface="Fira Sans Extra Condensed Medium" panose="020F0502020204030204" pitchFamily="34" charset="0"/>
      <p:regular r:id="rId155"/>
      <p:bold r:id="rId156"/>
      <p:italic r:id="rId157"/>
      <p:boldItalic r:id="rId158"/>
    </p:embeddedFont>
    <p:embeddedFont>
      <p:font typeface="Open Sans" panose="020B0606030504020204" pitchFamily="34" charset="0"/>
      <p:regular r:id="rId159"/>
      <p:bold r:id="rId160"/>
      <p:italic r:id="rId161"/>
      <p:boldItalic r:id="rId162"/>
    </p:embeddedFont>
    <p:embeddedFont>
      <p:font typeface="Open Sans ExtraBold" panose="020F0502020204030204" pitchFamily="34" charset="0"/>
      <p:bold r:id="rId163"/>
      <p:italic r:id="rId164"/>
      <p:boldItalic r:id="rId165"/>
    </p:embeddedFont>
    <p:embeddedFont>
      <p:font typeface="Roboto" panose="02000000000000000000" pitchFamily="2" charset="0"/>
      <p:regular r:id="rId166"/>
      <p:bold r:id="rId167"/>
      <p:italic r:id="rId168"/>
      <p:boldItalic r:id="rId169"/>
    </p:embeddedFont>
    <p:embeddedFont>
      <p:font typeface="Verdana" panose="020B0604030504040204" pitchFamily="34" charset="0"/>
      <p:regular r:id="rId170"/>
      <p:bold r:id="rId171"/>
      <p:italic r:id="rId172"/>
      <p:boldItalic r:id="rId1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oang Thi Nga" initials="HTN" lastIdx="1" clrIdx="0">
    <p:extLst>
      <p:ext uri="{19B8F6BF-5375-455C-9EA6-DF929625EA0E}">
        <p15:presenceInfo xmlns:p15="http://schemas.microsoft.com/office/powerpoint/2012/main" userId="Hoang Thi Ng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50B4"/>
    <a:srgbClr val="FF96DE"/>
    <a:srgbClr val="1A82FF"/>
    <a:srgbClr val="00C1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0495AC4-B944-4669-8319-B724261752C6}">
  <a:tblStyle styleId="{20495AC4-B944-4669-8319-B724261752C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4"/>
    <p:restoredTop sz="75492"/>
  </p:normalViewPr>
  <p:slideViewPr>
    <p:cSldViewPr snapToGrid="0">
      <p:cViewPr>
        <p:scale>
          <a:sx n="118" d="100"/>
          <a:sy n="118" d="100"/>
        </p:scale>
        <p:origin x="1136" y="256"/>
      </p:cViewPr>
      <p:guideLst>
        <p:guide orient="horz" pos="1620"/>
        <p:guide pos="2880"/>
      </p:guideLst>
    </p:cSldViewPr>
  </p:slideViewPr>
  <p:notesTextViewPr>
    <p:cViewPr>
      <p:scale>
        <a:sx n="1" d="1"/>
        <a:sy n="1" d="1"/>
      </p:scale>
      <p:origin x="0" y="-864"/>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font" Target="fonts/font10.fntdata"/><Relationship Id="rId170" Type="http://schemas.openxmlformats.org/officeDocument/2006/relationships/font" Target="fonts/font21.fntdata"/><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notesMaster" Target="notesMasters/notesMaster1.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font" Target="fonts/font11.fntdata"/><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font" Target="fonts/font1.fntdata"/><Relationship Id="rId171" Type="http://schemas.openxmlformats.org/officeDocument/2006/relationships/font" Target="fonts/font22.fntdata"/><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font" Target="fonts/font12.fntdata"/><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font" Target="fonts/font2.fntdata"/><Relationship Id="rId156" Type="http://schemas.openxmlformats.org/officeDocument/2006/relationships/font" Target="fonts/font7.fntdata"/><Relationship Id="rId177" Type="http://schemas.openxmlformats.org/officeDocument/2006/relationships/theme" Target="theme/theme1.xml"/><Relationship Id="rId172" Type="http://schemas.openxmlformats.org/officeDocument/2006/relationships/font" Target="fonts/font23.fntdata"/><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font" Target="fonts/font18.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font" Target="fonts/font13.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font" Target="fonts/font8.fntdata"/><Relationship Id="rId178"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font" Target="fonts/font3.fntdata"/><Relationship Id="rId173" Type="http://schemas.openxmlformats.org/officeDocument/2006/relationships/font" Target="fonts/font24.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font" Target="fonts/font19.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font" Target="fonts/font14.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font" Target="fonts/font9.fntdata"/><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font" Target="fonts/font4.fntdata"/><Relationship Id="rId174" Type="http://schemas.openxmlformats.org/officeDocument/2006/relationships/commentAuthors" Target="commentAuthors.xml"/><Relationship Id="rId179" Type="http://schemas.microsoft.com/office/2016/11/relationships/changesInfo" Target="changesInfos/changesInfo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font" Target="fonts/font15.fntdata"/><Relationship Id="rId169" Type="http://schemas.openxmlformats.org/officeDocument/2006/relationships/font" Target="fonts/font20.fntdata"/><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font" Target="fonts/font5.fntdata"/><Relationship Id="rId175" Type="http://schemas.openxmlformats.org/officeDocument/2006/relationships/presProps" Target="presProps.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font" Target="fonts/font16.fntdata"/><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font" Target="fonts/font6.fntdata"/><Relationship Id="rId176" Type="http://schemas.openxmlformats.org/officeDocument/2006/relationships/viewProps" Target="viewProps.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font" Target="fonts/font17.fntdata"/><Relationship Id="rId1" Type="http://schemas.openxmlformats.org/officeDocument/2006/relationships/customXml" Target="../customXml/item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ần Ngọc Lài" userId="S::tnlai160152@ump.edu.vn::c138d88f-31ba-4984-af66-6002ea004535" providerId="AD" clId="Web-{5D56D903-758A-686B-C232-158EDAB9F583}"/>
    <pc:docChg chg="modSld">
      <pc:chgData name="Trần Ngọc Lài" userId="S::tnlai160152@ump.edu.vn::c138d88f-31ba-4984-af66-6002ea004535" providerId="AD" clId="Web-{5D56D903-758A-686B-C232-158EDAB9F583}" dt="2021-11-26T17:17:19.996" v="174" actId="20577"/>
      <pc:docMkLst>
        <pc:docMk/>
      </pc:docMkLst>
      <pc:sldChg chg="modSp">
        <pc:chgData name="Trần Ngọc Lài" userId="S::tnlai160152@ump.edu.vn::c138d88f-31ba-4984-af66-6002ea004535" providerId="AD" clId="Web-{5D56D903-758A-686B-C232-158EDAB9F583}" dt="2021-11-26T17:17:19.996" v="174" actId="20577"/>
        <pc:sldMkLst>
          <pc:docMk/>
          <pc:sldMk cId="871406701" sldId="447"/>
        </pc:sldMkLst>
        <pc:spChg chg="mod">
          <ac:chgData name="Trần Ngọc Lài" userId="S::tnlai160152@ump.edu.vn::c138d88f-31ba-4984-af66-6002ea004535" providerId="AD" clId="Web-{5D56D903-758A-686B-C232-158EDAB9F583}" dt="2021-11-26T17:17:19.996" v="174" actId="20577"/>
          <ac:spMkLst>
            <pc:docMk/>
            <pc:sldMk cId="871406701" sldId="447"/>
            <ac:spMk id="3" creationId="{847BC2D8-A39F-4E99-B3F5-E5DBB625311F}"/>
          </ac:spMkLst>
        </pc:spChg>
      </pc:sldChg>
      <pc:sldChg chg="modNotes">
        <pc:chgData name="Trần Ngọc Lài" userId="S::tnlai160152@ump.edu.vn::c138d88f-31ba-4984-af66-6002ea004535" providerId="AD" clId="Web-{5D56D903-758A-686B-C232-158EDAB9F583}" dt="2021-11-26T16:34:45.786" v="34"/>
        <pc:sldMkLst>
          <pc:docMk/>
          <pc:sldMk cId="439494652" sldId="451"/>
        </pc:sldMkLst>
      </pc:sldChg>
      <pc:sldChg chg="modNotes">
        <pc:chgData name="Trần Ngọc Lài" userId="S::tnlai160152@ump.edu.vn::c138d88f-31ba-4984-af66-6002ea004535" providerId="AD" clId="Web-{5D56D903-758A-686B-C232-158EDAB9F583}" dt="2021-11-26T16:45:38.221" v="43"/>
        <pc:sldMkLst>
          <pc:docMk/>
          <pc:sldMk cId="1388434908" sldId="454"/>
        </pc:sldMkLst>
      </pc:sldChg>
      <pc:sldChg chg="modNotes">
        <pc:chgData name="Trần Ngọc Lài" userId="S::tnlai160152@ump.edu.vn::c138d88f-31ba-4984-af66-6002ea004535" providerId="AD" clId="Web-{5D56D903-758A-686B-C232-158EDAB9F583}" dt="2021-11-26T16:52:20.433" v="52"/>
        <pc:sldMkLst>
          <pc:docMk/>
          <pc:sldMk cId="1038445259" sldId="457"/>
        </pc:sldMkLst>
      </pc:sldChg>
      <pc:sldChg chg="modNotes">
        <pc:chgData name="Trần Ngọc Lài" userId="S::tnlai160152@ump.edu.vn::c138d88f-31ba-4984-af66-6002ea004535" providerId="AD" clId="Web-{5D56D903-758A-686B-C232-158EDAB9F583}" dt="2021-11-26T16:34:16.863" v="33"/>
        <pc:sldMkLst>
          <pc:docMk/>
          <pc:sldMk cId="4204607508" sldId="475"/>
        </pc:sldMkLst>
      </pc:sldChg>
      <pc:sldChg chg="modNotes">
        <pc:chgData name="Trần Ngọc Lài" userId="S::tnlai160152@ump.edu.vn::c138d88f-31ba-4984-af66-6002ea004535" providerId="AD" clId="Web-{5D56D903-758A-686B-C232-158EDAB9F583}" dt="2021-11-26T16:31:25.031" v="29"/>
        <pc:sldMkLst>
          <pc:docMk/>
          <pc:sldMk cId="0" sldId="476"/>
        </pc:sldMkLst>
      </pc:sldChg>
      <pc:sldChg chg="modNotes">
        <pc:chgData name="Trần Ngọc Lài" userId="S::tnlai160152@ump.edu.vn::c138d88f-31ba-4984-af66-6002ea004535" providerId="AD" clId="Web-{5D56D903-758A-686B-C232-158EDAB9F583}" dt="2021-11-26T16:42:04.732" v="36"/>
        <pc:sldMkLst>
          <pc:docMk/>
          <pc:sldMk cId="1182599550" sldId="484"/>
        </pc:sldMkLst>
      </pc:sldChg>
      <pc:sldChg chg="modNotes">
        <pc:chgData name="Trần Ngọc Lài" userId="S::tnlai160152@ump.edu.vn::c138d88f-31ba-4984-af66-6002ea004535" providerId="AD" clId="Web-{5D56D903-758A-686B-C232-158EDAB9F583}" dt="2021-11-26T16:46:49.848" v="50"/>
        <pc:sldMkLst>
          <pc:docMk/>
          <pc:sldMk cId="1875588239" sldId="486"/>
        </pc:sldMkLst>
      </pc:sldChg>
    </pc:docChg>
  </pc:docChgLst>
  <pc:docChgLst>
    <pc:chgData name="Thai Dinh - Y17" userId="80be2301-12ae-4bc5-807a-93a5def3b004" providerId="ADAL" clId="{234D6153-65A6-154D-8C2C-6D28E2E9DB5A}"/>
    <pc:docChg chg="modSld">
      <pc:chgData name="Thai Dinh - Y17" userId="80be2301-12ae-4bc5-807a-93a5def3b004" providerId="ADAL" clId="{234D6153-65A6-154D-8C2C-6D28E2E9DB5A}" dt="2022-11-07T06:40:13.615" v="0" actId="1036"/>
      <pc:docMkLst>
        <pc:docMk/>
      </pc:docMkLst>
      <pc:sldChg chg="modSp mod">
        <pc:chgData name="Thai Dinh - Y17" userId="80be2301-12ae-4bc5-807a-93a5def3b004" providerId="ADAL" clId="{234D6153-65A6-154D-8C2C-6D28E2E9DB5A}" dt="2022-11-07T06:40:13.615" v="0" actId="1036"/>
        <pc:sldMkLst>
          <pc:docMk/>
          <pc:sldMk cId="2318078166" sldId="480"/>
        </pc:sldMkLst>
        <pc:picChg chg="mod">
          <ac:chgData name="Thai Dinh - Y17" userId="80be2301-12ae-4bc5-807a-93a5def3b004" providerId="ADAL" clId="{234D6153-65A6-154D-8C2C-6D28E2E9DB5A}" dt="2022-11-07T06:40:13.615" v="0" actId="1036"/>
          <ac:picMkLst>
            <pc:docMk/>
            <pc:sldMk cId="2318078166" sldId="480"/>
            <ac:picMk id="5" creationId="{A2F234C5-F6B3-A945-AE4C-08A73BB6CE48}"/>
          </ac:picMkLst>
        </pc:picChg>
      </pc:sldChg>
    </pc:docChg>
  </pc:docChgLst>
  <pc:docChgLst>
    <pc:chgData name="Trần Duy Phước" userId="S::tdphuoc160254@ump.edu.vn::a1d268e4-40b7-417c-a7e8-f40a507b0a5c" providerId="AD" clId="Web-{ED8B0077-A0CF-455B-B8E4-CED69B928BB4}"/>
    <pc:docChg chg="modSld">
      <pc:chgData name="Trần Duy Phước" userId="S::tdphuoc160254@ump.edu.vn::a1d268e4-40b7-417c-a7e8-f40a507b0a5c" providerId="AD" clId="Web-{ED8B0077-A0CF-455B-B8E4-CED69B928BB4}" dt="2021-11-26T12:32:50.570" v="1" actId="14100"/>
      <pc:docMkLst>
        <pc:docMk/>
      </pc:docMkLst>
      <pc:sldChg chg="modSp">
        <pc:chgData name="Trần Duy Phước" userId="S::tdphuoc160254@ump.edu.vn::a1d268e4-40b7-417c-a7e8-f40a507b0a5c" providerId="AD" clId="Web-{ED8B0077-A0CF-455B-B8E4-CED69B928BB4}" dt="2021-11-26T12:32:50.570" v="1" actId="14100"/>
        <pc:sldMkLst>
          <pc:docMk/>
          <pc:sldMk cId="0" sldId="491"/>
        </pc:sldMkLst>
        <pc:spChg chg="mod">
          <ac:chgData name="Trần Duy Phước" userId="S::tdphuoc160254@ump.edu.vn::a1d268e4-40b7-417c-a7e8-f40a507b0a5c" providerId="AD" clId="Web-{ED8B0077-A0CF-455B-B8E4-CED69B928BB4}" dt="2021-11-26T12:32:50.570" v="1" actId="14100"/>
          <ac:spMkLst>
            <pc:docMk/>
            <pc:sldMk cId="0" sldId="491"/>
            <ac:spMk id="21" creationId="{B12D9114-A429-D641-AB3A-F3AC0B982BE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CDABB4-FE08-486E-AF62-BD74C4C84C89}" type="doc">
      <dgm:prSet loTypeId="urn:microsoft.com/office/officeart/2005/8/layout/hierarchy1" loCatId="hierarchy" qsTypeId="urn:microsoft.com/office/officeart/2005/8/quickstyle/simple4" qsCatId="simple" csTypeId="urn:microsoft.com/office/officeart/2005/8/colors/accent1_1" csCatId="accent1" phldr="1"/>
      <dgm:spPr/>
      <dgm:t>
        <a:bodyPr/>
        <a:lstStyle/>
        <a:p>
          <a:endParaRPr lang="en-US"/>
        </a:p>
      </dgm:t>
    </dgm:pt>
    <dgm:pt modelId="{504B4FF6-C4BE-4E9D-BE17-B450D6319ECE}">
      <dgm:prSet phldrT="[Văn bản]" custT="1"/>
      <dgm:spPr/>
      <dgm:t>
        <a:bodyPr/>
        <a:lstStyle/>
        <a:p>
          <a:r>
            <a:rPr lang="en-US" sz="1600" err="1">
              <a:latin typeface="Arial" panose="020B0604020202020204" pitchFamily="34" charset="0"/>
              <a:cs typeface="Arial" panose="020B0604020202020204" pitchFamily="34" charset="0"/>
            </a:rPr>
            <a:t>Triệu</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chứng</a:t>
          </a:r>
          <a:endParaRPr lang="en-US" sz="1600">
            <a:latin typeface="Arial" panose="020B0604020202020204" pitchFamily="34" charset="0"/>
            <a:cs typeface="Arial" panose="020B0604020202020204" pitchFamily="34" charset="0"/>
          </a:endParaRPr>
        </a:p>
      </dgm:t>
    </dgm:pt>
    <dgm:pt modelId="{D34A7904-F9C2-428C-830E-20B4C3E40880}" type="parTrans" cxnId="{09932F59-C17F-452B-B509-E976631B2BA5}">
      <dgm:prSet/>
      <dgm:spPr/>
      <dgm:t>
        <a:bodyPr/>
        <a:lstStyle/>
        <a:p>
          <a:endParaRPr lang="en-US"/>
        </a:p>
      </dgm:t>
    </dgm:pt>
    <dgm:pt modelId="{25A6581E-F84E-4131-8D7E-4761FD2F29A2}" type="sibTrans" cxnId="{09932F59-C17F-452B-B509-E976631B2BA5}">
      <dgm:prSet/>
      <dgm:spPr/>
      <dgm:t>
        <a:bodyPr/>
        <a:lstStyle/>
        <a:p>
          <a:endParaRPr lang="en-US"/>
        </a:p>
      </dgm:t>
    </dgm:pt>
    <dgm:pt modelId="{30AEAE8A-6912-42B7-B324-3BDED1AF72CF}">
      <dgm:prSet phldrT="[Văn bản]" custT="1"/>
      <dgm:spPr/>
      <dgm:t>
        <a:bodyPr/>
        <a:lstStyle/>
        <a:p>
          <a:r>
            <a:rPr lang="vi-VN" sz="1600" err="1"/>
            <a:t>Vàng</a:t>
          </a:r>
          <a:r>
            <a:rPr lang="vi-VN" sz="1600"/>
            <a:t> da lâm </a:t>
          </a:r>
          <a:r>
            <a:rPr lang="vi-VN" sz="1600" err="1"/>
            <a:t>sàng</a:t>
          </a:r>
          <a:endParaRPr lang="en-US" sz="1600"/>
        </a:p>
      </dgm:t>
    </dgm:pt>
    <dgm:pt modelId="{9B48222B-BB23-4B75-A8E1-CD809D5DCA94}" type="parTrans" cxnId="{04897BEC-7F2A-4A51-8E42-1A4B986797A9}">
      <dgm:prSet/>
      <dgm:spPr/>
      <dgm:t>
        <a:bodyPr/>
        <a:lstStyle/>
        <a:p>
          <a:endParaRPr lang="en-US"/>
        </a:p>
      </dgm:t>
    </dgm:pt>
    <dgm:pt modelId="{6B0F91CD-2057-48C4-B066-24B1523EA2FD}" type="sibTrans" cxnId="{04897BEC-7F2A-4A51-8E42-1A4B986797A9}">
      <dgm:prSet/>
      <dgm:spPr/>
      <dgm:t>
        <a:bodyPr/>
        <a:lstStyle/>
        <a:p>
          <a:endParaRPr lang="en-US"/>
        </a:p>
      </dgm:t>
    </dgm:pt>
    <dgm:pt modelId="{49027F2A-CF7F-4DA4-852A-A730F463F77C}">
      <dgm:prSet phldrT="[Văn bản]" custT="1"/>
      <dgm:spPr/>
      <dgm:t>
        <a:bodyPr/>
        <a:lstStyle/>
        <a:p>
          <a:r>
            <a:rPr lang="vi-VN" sz="1600" err="1"/>
            <a:t>Vàng</a:t>
          </a:r>
          <a:r>
            <a:rPr lang="vi-VN" sz="1600"/>
            <a:t> da </a:t>
          </a:r>
          <a:r>
            <a:rPr lang="vi-VN" sz="1600" err="1"/>
            <a:t>dưới</a:t>
          </a:r>
          <a:r>
            <a:rPr lang="vi-VN" sz="1600"/>
            <a:t> lâm </a:t>
          </a:r>
          <a:r>
            <a:rPr lang="vi-VN" sz="1600" err="1"/>
            <a:t>sàng</a:t>
          </a:r>
          <a:endParaRPr lang="en-US" sz="1600"/>
        </a:p>
      </dgm:t>
    </dgm:pt>
    <dgm:pt modelId="{2DFD41B5-0BCD-4C24-BE71-0042FD85B1A8}" type="parTrans" cxnId="{91D62D00-2710-44AD-B15F-5E30228473E6}">
      <dgm:prSet/>
      <dgm:spPr/>
      <dgm:t>
        <a:bodyPr/>
        <a:lstStyle/>
        <a:p>
          <a:endParaRPr lang="en-US"/>
        </a:p>
      </dgm:t>
    </dgm:pt>
    <dgm:pt modelId="{F2D35845-B638-4382-9FBE-342B7F2F4468}" type="sibTrans" cxnId="{91D62D00-2710-44AD-B15F-5E30228473E6}">
      <dgm:prSet/>
      <dgm:spPr/>
      <dgm:t>
        <a:bodyPr/>
        <a:lstStyle/>
        <a:p>
          <a:endParaRPr lang="en-US"/>
        </a:p>
      </dgm:t>
    </dgm:pt>
    <dgm:pt modelId="{DDE5F58F-8FB9-4E1D-839C-0C81A4794DA9}" type="pres">
      <dgm:prSet presAssocID="{E4CDABB4-FE08-486E-AF62-BD74C4C84C89}" presName="hierChild1" presStyleCnt="0">
        <dgm:presLayoutVars>
          <dgm:chPref val="1"/>
          <dgm:dir/>
          <dgm:animOne val="branch"/>
          <dgm:animLvl val="lvl"/>
          <dgm:resizeHandles/>
        </dgm:presLayoutVars>
      </dgm:prSet>
      <dgm:spPr/>
    </dgm:pt>
    <dgm:pt modelId="{980B0A7A-4DA8-414F-8BDF-0F49FD95B522}" type="pres">
      <dgm:prSet presAssocID="{504B4FF6-C4BE-4E9D-BE17-B450D6319ECE}" presName="hierRoot1" presStyleCnt="0"/>
      <dgm:spPr/>
    </dgm:pt>
    <dgm:pt modelId="{17B976B4-1646-4359-AAA4-2DF631D7A140}" type="pres">
      <dgm:prSet presAssocID="{504B4FF6-C4BE-4E9D-BE17-B450D6319ECE}" presName="composite" presStyleCnt="0"/>
      <dgm:spPr/>
    </dgm:pt>
    <dgm:pt modelId="{A1630261-483A-43DE-8C97-8691DF961AE9}" type="pres">
      <dgm:prSet presAssocID="{504B4FF6-C4BE-4E9D-BE17-B450D6319ECE}" presName="background" presStyleLbl="node0" presStyleIdx="0" presStyleCnt="1"/>
      <dgm:spPr/>
    </dgm:pt>
    <dgm:pt modelId="{B633A254-4ED8-4016-B558-ADB26697D457}" type="pres">
      <dgm:prSet presAssocID="{504B4FF6-C4BE-4E9D-BE17-B450D6319ECE}" presName="text" presStyleLbl="fgAcc0" presStyleIdx="0" presStyleCnt="1" custLinFactNeighborX="-3201" custLinFactNeighborY="661">
        <dgm:presLayoutVars>
          <dgm:chPref val="3"/>
        </dgm:presLayoutVars>
      </dgm:prSet>
      <dgm:spPr/>
    </dgm:pt>
    <dgm:pt modelId="{8B318B6A-55C5-47D5-A81C-3ADA49B2E208}" type="pres">
      <dgm:prSet presAssocID="{504B4FF6-C4BE-4E9D-BE17-B450D6319ECE}" presName="hierChild2" presStyleCnt="0"/>
      <dgm:spPr/>
    </dgm:pt>
    <dgm:pt modelId="{53B3B894-6012-4026-A4FF-1418FF3FF4D9}" type="pres">
      <dgm:prSet presAssocID="{9B48222B-BB23-4B75-A8E1-CD809D5DCA94}" presName="Name10" presStyleLbl="parChTrans1D2" presStyleIdx="0" presStyleCnt="2"/>
      <dgm:spPr/>
    </dgm:pt>
    <dgm:pt modelId="{42199DBA-9A87-4B4A-978E-90C418219FFC}" type="pres">
      <dgm:prSet presAssocID="{30AEAE8A-6912-42B7-B324-3BDED1AF72CF}" presName="hierRoot2" presStyleCnt="0"/>
      <dgm:spPr/>
    </dgm:pt>
    <dgm:pt modelId="{A96E47BA-4EA7-4423-96AC-E25FB0A9D429}" type="pres">
      <dgm:prSet presAssocID="{30AEAE8A-6912-42B7-B324-3BDED1AF72CF}" presName="composite2" presStyleCnt="0"/>
      <dgm:spPr/>
    </dgm:pt>
    <dgm:pt modelId="{56C139B7-CFE8-4CD4-82F6-C25572CCB1E9}" type="pres">
      <dgm:prSet presAssocID="{30AEAE8A-6912-42B7-B324-3BDED1AF72CF}" presName="background2" presStyleLbl="node2" presStyleIdx="0" presStyleCnt="2"/>
      <dgm:spPr/>
    </dgm:pt>
    <dgm:pt modelId="{7E16769B-9E76-4C62-8176-2A886462E756}" type="pres">
      <dgm:prSet presAssocID="{30AEAE8A-6912-42B7-B324-3BDED1AF72CF}" presName="text2" presStyleLbl="fgAcc2" presStyleIdx="0" presStyleCnt="2">
        <dgm:presLayoutVars>
          <dgm:chPref val="3"/>
        </dgm:presLayoutVars>
      </dgm:prSet>
      <dgm:spPr/>
    </dgm:pt>
    <dgm:pt modelId="{F1B8EA18-B5ED-40A5-80D4-4B7D0290736B}" type="pres">
      <dgm:prSet presAssocID="{30AEAE8A-6912-42B7-B324-3BDED1AF72CF}" presName="hierChild3" presStyleCnt="0"/>
      <dgm:spPr/>
    </dgm:pt>
    <dgm:pt modelId="{CAA5AAD6-8F46-43F5-A439-C20D4699F383}" type="pres">
      <dgm:prSet presAssocID="{2DFD41B5-0BCD-4C24-BE71-0042FD85B1A8}" presName="Name10" presStyleLbl="parChTrans1D2" presStyleIdx="1" presStyleCnt="2"/>
      <dgm:spPr/>
    </dgm:pt>
    <dgm:pt modelId="{B21DC35D-D08F-46C0-9DAA-6158A174E6DE}" type="pres">
      <dgm:prSet presAssocID="{49027F2A-CF7F-4DA4-852A-A730F463F77C}" presName="hierRoot2" presStyleCnt="0"/>
      <dgm:spPr/>
    </dgm:pt>
    <dgm:pt modelId="{11790E6F-C691-4FBA-8965-C5BD016E1E7A}" type="pres">
      <dgm:prSet presAssocID="{49027F2A-CF7F-4DA4-852A-A730F463F77C}" presName="composite2" presStyleCnt="0"/>
      <dgm:spPr/>
    </dgm:pt>
    <dgm:pt modelId="{B5917638-C615-4376-AD86-902DD4518B1C}" type="pres">
      <dgm:prSet presAssocID="{49027F2A-CF7F-4DA4-852A-A730F463F77C}" presName="background2" presStyleLbl="node2" presStyleIdx="1" presStyleCnt="2"/>
      <dgm:spPr/>
    </dgm:pt>
    <dgm:pt modelId="{28741725-1166-4C51-9DA2-4B88916DD43B}" type="pres">
      <dgm:prSet presAssocID="{49027F2A-CF7F-4DA4-852A-A730F463F77C}" presName="text2" presStyleLbl="fgAcc2" presStyleIdx="1" presStyleCnt="2">
        <dgm:presLayoutVars>
          <dgm:chPref val="3"/>
        </dgm:presLayoutVars>
      </dgm:prSet>
      <dgm:spPr/>
    </dgm:pt>
    <dgm:pt modelId="{B45464E3-FEEF-4831-B6F1-B7274BFC6EE0}" type="pres">
      <dgm:prSet presAssocID="{49027F2A-CF7F-4DA4-852A-A730F463F77C}" presName="hierChild3" presStyleCnt="0"/>
      <dgm:spPr/>
    </dgm:pt>
  </dgm:ptLst>
  <dgm:cxnLst>
    <dgm:cxn modelId="{91D62D00-2710-44AD-B15F-5E30228473E6}" srcId="{504B4FF6-C4BE-4E9D-BE17-B450D6319ECE}" destId="{49027F2A-CF7F-4DA4-852A-A730F463F77C}" srcOrd="1" destOrd="0" parTransId="{2DFD41B5-0BCD-4C24-BE71-0042FD85B1A8}" sibTransId="{F2D35845-B638-4382-9FBE-342B7F2F4468}"/>
    <dgm:cxn modelId="{09932F59-C17F-452B-B509-E976631B2BA5}" srcId="{E4CDABB4-FE08-486E-AF62-BD74C4C84C89}" destId="{504B4FF6-C4BE-4E9D-BE17-B450D6319ECE}" srcOrd="0" destOrd="0" parTransId="{D34A7904-F9C2-428C-830E-20B4C3E40880}" sibTransId="{25A6581E-F84E-4131-8D7E-4761FD2F29A2}"/>
    <dgm:cxn modelId="{69A1C278-BCD3-4FD9-89FD-E30E304F3882}" type="presOf" srcId="{9B48222B-BB23-4B75-A8E1-CD809D5DCA94}" destId="{53B3B894-6012-4026-A4FF-1418FF3FF4D9}" srcOrd="0" destOrd="0" presId="urn:microsoft.com/office/officeart/2005/8/layout/hierarchy1"/>
    <dgm:cxn modelId="{57B58879-84A8-42D4-B46A-6CBF20BA48AA}" type="presOf" srcId="{E4CDABB4-FE08-486E-AF62-BD74C4C84C89}" destId="{DDE5F58F-8FB9-4E1D-839C-0C81A4794DA9}" srcOrd="0" destOrd="0" presId="urn:microsoft.com/office/officeart/2005/8/layout/hierarchy1"/>
    <dgm:cxn modelId="{2E80717D-32CE-4808-B7F2-555C514F55A5}" type="presOf" srcId="{49027F2A-CF7F-4DA4-852A-A730F463F77C}" destId="{28741725-1166-4C51-9DA2-4B88916DD43B}" srcOrd="0" destOrd="0" presId="urn:microsoft.com/office/officeart/2005/8/layout/hierarchy1"/>
    <dgm:cxn modelId="{94C0CDB0-B2D6-46C7-A97D-1A5D79E42E6D}" type="presOf" srcId="{2DFD41B5-0BCD-4C24-BE71-0042FD85B1A8}" destId="{CAA5AAD6-8F46-43F5-A439-C20D4699F383}" srcOrd="0" destOrd="0" presId="urn:microsoft.com/office/officeart/2005/8/layout/hierarchy1"/>
    <dgm:cxn modelId="{BEA32CC9-7A49-49A0-B32F-B8471939E78D}" type="presOf" srcId="{504B4FF6-C4BE-4E9D-BE17-B450D6319ECE}" destId="{B633A254-4ED8-4016-B558-ADB26697D457}" srcOrd="0" destOrd="0" presId="urn:microsoft.com/office/officeart/2005/8/layout/hierarchy1"/>
    <dgm:cxn modelId="{04897BEC-7F2A-4A51-8E42-1A4B986797A9}" srcId="{504B4FF6-C4BE-4E9D-BE17-B450D6319ECE}" destId="{30AEAE8A-6912-42B7-B324-3BDED1AF72CF}" srcOrd="0" destOrd="0" parTransId="{9B48222B-BB23-4B75-A8E1-CD809D5DCA94}" sibTransId="{6B0F91CD-2057-48C4-B066-24B1523EA2FD}"/>
    <dgm:cxn modelId="{0E73EFFD-90C6-4F09-BDCC-3991765B2E8A}" type="presOf" srcId="{30AEAE8A-6912-42B7-B324-3BDED1AF72CF}" destId="{7E16769B-9E76-4C62-8176-2A886462E756}" srcOrd="0" destOrd="0" presId="urn:microsoft.com/office/officeart/2005/8/layout/hierarchy1"/>
    <dgm:cxn modelId="{18D69160-A858-4791-9FCA-6A6B70295A7D}" type="presParOf" srcId="{DDE5F58F-8FB9-4E1D-839C-0C81A4794DA9}" destId="{980B0A7A-4DA8-414F-8BDF-0F49FD95B522}" srcOrd="0" destOrd="0" presId="urn:microsoft.com/office/officeart/2005/8/layout/hierarchy1"/>
    <dgm:cxn modelId="{8996C92D-5C3D-46AE-8399-3FB0FB63B014}" type="presParOf" srcId="{980B0A7A-4DA8-414F-8BDF-0F49FD95B522}" destId="{17B976B4-1646-4359-AAA4-2DF631D7A140}" srcOrd="0" destOrd="0" presId="urn:microsoft.com/office/officeart/2005/8/layout/hierarchy1"/>
    <dgm:cxn modelId="{4F39A4C6-2AC0-47CF-9C21-A6D27C15DFA0}" type="presParOf" srcId="{17B976B4-1646-4359-AAA4-2DF631D7A140}" destId="{A1630261-483A-43DE-8C97-8691DF961AE9}" srcOrd="0" destOrd="0" presId="urn:microsoft.com/office/officeart/2005/8/layout/hierarchy1"/>
    <dgm:cxn modelId="{D0DBB5D0-38EB-4E28-8D3E-6C6EFD7C7A86}" type="presParOf" srcId="{17B976B4-1646-4359-AAA4-2DF631D7A140}" destId="{B633A254-4ED8-4016-B558-ADB26697D457}" srcOrd="1" destOrd="0" presId="urn:microsoft.com/office/officeart/2005/8/layout/hierarchy1"/>
    <dgm:cxn modelId="{94F3CEEC-3C19-4616-890F-D7061F98794F}" type="presParOf" srcId="{980B0A7A-4DA8-414F-8BDF-0F49FD95B522}" destId="{8B318B6A-55C5-47D5-A81C-3ADA49B2E208}" srcOrd="1" destOrd="0" presId="urn:microsoft.com/office/officeart/2005/8/layout/hierarchy1"/>
    <dgm:cxn modelId="{D21F78FC-5A88-4E52-B527-DFB7238EFAEF}" type="presParOf" srcId="{8B318B6A-55C5-47D5-A81C-3ADA49B2E208}" destId="{53B3B894-6012-4026-A4FF-1418FF3FF4D9}" srcOrd="0" destOrd="0" presId="urn:microsoft.com/office/officeart/2005/8/layout/hierarchy1"/>
    <dgm:cxn modelId="{AC7F4611-4DB4-4AEE-B550-09CD398AC58A}" type="presParOf" srcId="{8B318B6A-55C5-47D5-A81C-3ADA49B2E208}" destId="{42199DBA-9A87-4B4A-978E-90C418219FFC}" srcOrd="1" destOrd="0" presId="urn:microsoft.com/office/officeart/2005/8/layout/hierarchy1"/>
    <dgm:cxn modelId="{E2D2D0A9-AB4C-4A79-9881-49460040C6D3}" type="presParOf" srcId="{42199DBA-9A87-4B4A-978E-90C418219FFC}" destId="{A96E47BA-4EA7-4423-96AC-E25FB0A9D429}" srcOrd="0" destOrd="0" presId="urn:microsoft.com/office/officeart/2005/8/layout/hierarchy1"/>
    <dgm:cxn modelId="{50ED9610-7448-417B-B6D0-FF38F44C0E59}" type="presParOf" srcId="{A96E47BA-4EA7-4423-96AC-E25FB0A9D429}" destId="{56C139B7-CFE8-4CD4-82F6-C25572CCB1E9}" srcOrd="0" destOrd="0" presId="urn:microsoft.com/office/officeart/2005/8/layout/hierarchy1"/>
    <dgm:cxn modelId="{E8E5F1D1-B635-47F4-95C5-F19163ED75F8}" type="presParOf" srcId="{A96E47BA-4EA7-4423-96AC-E25FB0A9D429}" destId="{7E16769B-9E76-4C62-8176-2A886462E756}" srcOrd="1" destOrd="0" presId="urn:microsoft.com/office/officeart/2005/8/layout/hierarchy1"/>
    <dgm:cxn modelId="{1119F66D-4312-4E44-B786-EA1B6BED84C0}" type="presParOf" srcId="{42199DBA-9A87-4B4A-978E-90C418219FFC}" destId="{F1B8EA18-B5ED-40A5-80D4-4B7D0290736B}" srcOrd="1" destOrd="0" presId="urn:microsoft.com/office/officeart/2005/8/layout/hierarchy1"/>
    <dgm:cxn modelId="{4AB64625-E305-4B8D-8673-10E55404CB39}" type="presParOf" srcId="{8B318B6A-55C5-47D5-A81C-3ADA49B2E208}" destId="{CAA5AAD6-8F46-43F5-A439-C20D4699F383}" srcOrd="2" destOrd="0" presId="urn:microsoft.com/office/officeart/2005/8/layout/hierarchy1"/>
    <dgm:cxn modelId="{345A0607-AF74-4FB9-AA3D-271F7C44D81B}" type="presParOf" srcId="{8B318B6A-55C5-47D5-A81C-3ADA49B2E208}" destId="{B21DC35D-D08F-46C0-9DAA-6158A174E6DE}" srcOrd="3" destOrd="0" presId="urn:microsoft.com/office/officeart/2005/8/layout/hierarchy1"/>
    <dgm:cxn modelId="{4809FCA1-A07B-4949-8891-C0C5D7FF2DBD}" type="presParOf" srcId="{B21DC35D-D08F-46C0-9DAA-6158A174E6DE}" destId="{11790E6F-C691-4FBA-8965-C5BD016E1E7A}" srcOrd="0" destOrd="0" presId="urn:microsoft.com/office/officeart/2005/8/layout/hierarchy1"/>
    <dgm:cxn modelId="{B19BA71A-BAB6-40F0-87EC-A62312671D2C}" type="presParOf" srcId="{11790E6F-C691-4FBA-8965-C5BD016E1E7A}" destId="{B5917638-C615-4376-AD86-902DD4518B1C}" srcOrd="0" destOrd="0" presId="urn:microsoft.com/office/officeart/2005/8/layout/hierarchy1"/>
    <dgm:cxn modelId="{EAAAED33-CDC2-4E5B-BBF5-2DA7E93C543F}" type="presParOf" srcId="{11790E6F-C691-4FBA-8965-C5BD016E1E7A}" destId="{28741725-1166-4C51-9DA2-4B88916DD43B}" srcOrd="1" destOrd="0" presId="urn:microsoft.com/office/officeart/2005/8/layout/hierarchy1"/>
    <dgm:cxn modelId="{961116A4-E035-4E8A-93D0-7A29FF3AA87F}" type="presParOf" srcId="{B21DC35D-D08F-46C0-9DAA-6158A174E6DE}" destId="{B45464E3-FEEF-4831-B6F1-B7274BFC6EE0}"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CDABB4-FE08-486E-AF62-BD74C4C84C89}" type="doc">
      <dgm:prSet loTypeId="urn:microsoft.com/office/officeart/2005/8/layout/hierarchy1" loCatId="hierarchy" qsTypeId="urn:microsoft.com/office/officeart/2005/8/quickstyle/simple4" qsCatId="simple" csTypeId="urn:microsoft.com/office/officeart/2005/8/colors/accent1_1" csCatId="accent1" phldr="1"/>
      <dgm:spPr/>
      <dgm:t>
        <a:bodyPr/>
        <a:lstStyle/>
        <a:p>
          <a:endParaRPr lang="en-US"/>
        </a:p>
      </dgm:t>
    </dgm:pt>
    <dgm:pt modelId="{504B4FF6-C4BE-4E9D-BE17-B450D6319ECE}">
      <dgm:prSet phldrT="[Văn bản]" custT="1"/>
      <dgm:spPr/>
      <dgm:t>
        <a:bodyPr/>
        <a:lstStyle/>
        <a:p>
          <a:r>
            <a:rPr lang="en-US" sz="1600" err="1">
              <a:latin typeface="Arial" panose="020B0604020202020204" pitchFamily="34" charset="0"/>
              <a:cs typeface="Arial" panose="020B0604020202020204" pitchFamily="34" charset="0"/>
            </a:rPr>
            <a:t>Thành</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phần</a:t>
          </a:r>
          <a:r>
            <a:rPr lang="en-US" sz="1600">
              <a:latin typeface="Arial" panose="020B0604020202020204" pitchFamily="34" charset="0"/>
              <a:cs typeface="Arial" panose="020B0604020202020204" pitchFamily="34" charset="0"/>
            </a:rPr>
            <a:t> Bilirubin</a:t>
          </a:r>
        </a:p>
      </dgm:t>
    </dgm:pt>
    <dgm:pt modelId="{D34A7904-F9C2-428C-830E-20B4C3E40880}" type="parTrans" cxnId="{09932F59-C17F-452B-B509-E976631B2BA5}">
      <dgm:prSet/>
      <dgm:spPr/>
      <dgm:t>
        <a:bodyPr/>
        <a:lstStyle/>
        <a:p>
          <a:endParaRPr lang="en-US"/>
        </a:p>
      </dgm:t>
    </dgm:pt>
    <dgm:pt modelId="{25A6581E-F84E-4131-8D7E-4761FD2F29A2}" type="sibTrans" cxnId="{09932F59-C17F-452B-B509-E976631B2BA5}">
      <dgm:prSet/>
      <dgm:spPr/>
      <dgm:t>
        <a:bodyPr/>
        <a:lstStyle/>
        <a:p>
          <a:endParaRPr lang="en-US"/>
        </a:p>
      </dgm:t>
    </dgm:pt>
    <dgm:pt modelId="{30AEAE8A-6912-42B7-B324-3BDED1AF72CF}">
      <dgm:prSet phldrT="[Văn bản]" custT="1"/>
      <dgm:spPr/>
      <dgm:t>
        <a:bodyPr/>
        <a:lstStyle/>
        <a:p>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Ưu</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thế</a:t>
          </a:r>
          <a:r>
            <a:rPr lang="en-US" sz="1600">
              <a:latin typeface="Arial" panose="020B0604020202020204" pitchFamily="34" charset="0"/>
              <a:cs typeface="Arial" panose="020B0604020202020204" pitchFamily="34" charset="0"/>
            </a:rPr>
            <a:t> Bilirubin </a:t>
          </a:r>
          <a:r>
            <a:rPr lang="en-US" sz="1600" err="1">
              <a:latin typeface="Arial" panose="020B0604020202020204" pitchFamily="34" charset="0"/>
              <a:cs typeface="Arial" panose="020B0604020202020204" pitchFamily="34" charset="0"/>
            </a:rPr>
            <a:t>trực</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tiếp</a:t>
          </a:r>
          <a:endParaRPr lang="en-US" sz="1600">
            <a:latin typeface="Arial" panose="020B0604020202020204" pitchFamily="34" charset="0"/>
            <a:cs typeface="Arial" panose="020B0604020202020204" pitchFamily="34" charset="0"/>
          </a:endParaRPr>
        </a:p>
      </dgm:t>
    </dgm:pt>
    <dgm:pt modelId="{9B48222B-BB23-4B75-A8E1-CD809D5DCA94}" type="parTrans" cxnId="{04897BEC-7F2A-4A51-8E42-1A4B986797A9}">
      <dgm:prSet/>
      <dgm:spPr/>
      <dgm:t>
        <a:bodyPr/>
        <a:lstStyle/>
        <a:p>
          <a:endParaRPr lang="en-US"/>
        </a:p>
      </dgm:t>
    </dgm:pt>
    <dgm:pt modelId="{6B0F91CD-2057-48C4-B066-24B1523EA2FD}" type="sibTrans" cxnId="{04897BEC-7F2A-4A51-8E42-1A4B986797A9}">
      <dgm:prSet/>
      <dgm:spPr/>
      <dgm:t>
        <a:bodyPr/>
        <a:lstStyle/>
        <a:p>
          <a:endParaRPr lang="en-US"/>
        </a:p>
      </dgm:t>
    </dgm:pt>
    <dgm:pt modelId="{49027F2A-CF7F-4DA4-852A-A730F463F77C}">
      <dgm:prSet phldrT="[Văn bản]" custT="1"/>
      <dgm:spPr/>
      <dgm:t>
        <a:bodyPr/>
        <a:lstStyle/>
        <a:p>
          <a:r>
            <a:rPr lang="en-US" sz="1600" err="1">
              <a:latin typeface="Arial" panose="020B0604020202020204" pitchFamily="34" charset="0"/>
              <a:cs typeface="Arial" panose="020B0604020202020204" pitchFamily="34" charset="0"/>
            </a:rPr>
            <a:t>Ưu</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thế</a:t>
          </a:r>
          <a:r>
            <a:rPr lang="en-US" sz="1600">
              <a:latin typeface="Arial" panose="020B0604020202020204" pitchFamily="34" charset="0"/>
              <a:cs typeface="Arial" panose="020B0604020202020204" pitchFamily="34" charset="0"/>
            </a:rPr>
            <a:t> Bilirubin </a:t>
          </a:r>
          <a:r>
            <a:rPr lang="en-US" sz="1600" err="1">
              <a:latin typeface="Arial" panose="020B0604020202020204" pitchFamily="34" charset="0"/>
              <a:cs typeface="Arial" panose="020B0604020202020204" pitchFamily="34" charset="0"/>
            </a:rPr>
            <a:t>gián</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tiếp</a:t>
          </a:r>
          <a:endParaRPr lang="en-US" sz="1600">
            <a:latin typeface="Arial" panose="020B0604020202020204" pitchFamily="34" charset="0"/>
            <a:cs typeface="Arial" panose="020B0604020202020204" pitchFamily="34" charset="0"/>
          </a:endParaRPr>
        </a:p>
      </dgm:t>
    </dgm:pt>
    <dgm:pt modelId="{2DFD41B5-0BCD-4C24-BE71-0042FD85B1A8}" type="parTrans" cxnId="{91D62D00-2710-44AD-B15F-5E30228473E6}">
      <dgm:prSet/>
      <dgm:spPr/>
      <dgm:t>
        <a:bodyPr/>
        <a:lstStyle/>
        <a:p>
          <a:endParaRPr lang="en-US"/>
        </a:p>
      </dgm:t>
    </dgm:pt>
    <dgm:pt modelId="{F2D35845-B638-4382-9FBE-342B7F2F4468}" type="sibTrans" cxnId="{91D62D00-2710-44AD-B15F-5E30228473E6}">
      <dgm:prSet/>
      <dgm:spPr/>
      <dgm:t>
        <a:bodyPr/>
        <a:lstStyle/>
        <a:p>
          <a:endParaRPr lang="en-US"/>
        </a:p>
      </dgm:t>
    </dgm:pt>
    <dgm:pt modelId="{193056B9-D823-4C1A-8F05-9A13949C985A}">
      <dgm:prSet phldrT="[Văn bản]" custT="1"/>
      <dgm:spPr/>
      <dgm:t>
        <a:bodyPr/>
        <a:lstStyle/>
        <a:p>
          <a:r>
            <a:rPr lang="vi-VN" sz="1600">
              <a:latin typeface="Arial" panose="020B0604020202020204" pitchFamily="34" charset="0"/>
              <a:cs typeface="Arial" panose="020B0604020202020204" pitchFamily="34" charset="0"/>
            </a:rPr>
            <a:t>Tăng Bilirubin hỗn hợp</a:t>
          </a:r>
          <a:endParaRPr lang="en-US" sz="1600">
            <a:latin typeface="Arial" panose="020B0604020202020204" pitchFamily="34" charset="0"/>
            <a:cs typeface="Arial" panose="020B0604020202020204" pitchFamily="34" charset="0"/>
          </a:endParaRPr>
        </a:p>
      </dgm:t>
    </dgm:pt>
    <dgm:pt modelId="{8F6DE2EA-F312-4CFD-882C-FA795522DA74}" type="parTrans" cxnId="{A05F9401-6B60-4D55-A044-66623EA4799B}">
      <dgm:prSet/>
      <dgm:spPr/>
      <dgm:t>
        <a:bodyPr/>
        <a:lstStyle/>
        <a:p>
          <a:endParaRPr lang="en-US"/>
        </a:p>
      </dgm:t>
    </dgm:pt>
    <dgm:pt modelId="{610DA80C-8CF8-425F-98AD-0069950578AA}" type="sibTrans" cxnId="{A05F9401-6B60-4D55-A044-66623EA4799B}">
      <dgm:prSet/>
      <dgm:spPr/>
      <dgm:t>
        <a:bodyPr/>
        <a:lstStyle/>
        <a:p>
          <a:endParaRPr lang="en-US"/>
        </a:p>
      </dgm:t>
    </dgm:pt>
    <dgm:pt modelId="{DDE5F58F-8FB9-4E1D-839C-0C81A4794DA9}" type="pres">
      <dgm:prSet presAssocID="{E4CDABB4-FE08-486E-AF62-BD74C4C84C89}" presName="hierChild1" presStyleCnt="0">
        <dgm:presLayoutVars>
          <dgm:chPref val="1"/>
          <dgm:dir/>
          <dgm:animOne val="branch"/>
          <dgm:animLvl val="lvl"/>
          <dgm:resizeHandles/>
        </dgm:presLayoutVars>
      </dgm:prSet>
      <dgm:spPr/>
    </dgm:pt>
    <dgm:pt modelId="{980B0A7A-4DA8-414F-8BDF-0F49FD95B522}" type="pres">
      <dgm:prSet presAssocID="{504B4FF6-C4BE-4E9D-BE17-B450D6319ECE}" presName="hierRoot1" presStyleCnt="0"/>
      <dgm:spPr/>
    </dgm:pt>
    <dgm:pt modelId="{17B976B4-1646-4359-AAA4-2DF631D7A140}" type="pres">
      <dgm:prSet presAssocID="{504B4FF6-C4BE-4E9D-BE17-B450D6319ECE}" presName="composite" presStyleCnt="0"/>
      <dgm:spPr/>
    </dgm:pt>
    <dgm:pt modelId="{A1630261-483A-43DE-8C97-8691DF961AE9}" type="pres">
      <dgm:prSet presAssocID="{504B4FF6-C4BE-4E9D-BE17-B450D6319ECE}" presName="background" presStyleLbl="node0" presStyleIdx="0" presStyleCnt="1"/>
      <dgm:spPr/>
    </dgm:pt>
    <dgm:pt modelId="{B633A254-4ED8-4016-B558-ADB26697D457}" type="pres">
      <dgm:prSet presAssocID="{504B4FF6-C4BE-4E9D-BE17-B450D6319ECE}" presName="text" presStyleLbl="fgAcc0" presStyleIdx="0" presStyleCnt="1">
        <dgm:presLayoutVars>
          <dgm:chPref val="3"/>
        </dgm:presLayoutVars>
      </dgm:prSet>
      <dgm:spPr/>
    </dgm:pt>
    <dgm:pt modelId="{8B318B6A-55C5-47D5-A81C-3ADA49B2E208}" type="pres">
      <dgm:prSet presAssocID="{504B4FF6-C4BE-4E9D-BE17-B450D6319ECE}" presName="hierChild2" presStyleCnt="0"/>
      <dgm:spPr/>
    </dgm:pt>
    <dgm:pt modelId="{53B3B894-6012-4026-A4FF-1418FF3FF4D9}" type="pres">
      <dgm:prSet presAssocID="{9B48222B-BB23-4B75-A8E1-CD809D5DCA94}" presName="Name10" presStyleLbl="parChTrans1D2" presStyleIdx="0" presStyleCnt="3"/>
      <dgm:spPr/>
    </dgm:pt>
    <dgm:pt modelId="{42199DBA-9A87-4B4A-978E-90C418219FFC}" type="pres">
      <dgm:prSet presAssocID="{30AEAE8A-6912-42B7-B324-3BDED1AF72CF}" presName="hierRoot2" presStyleCnt="0"/>
      <dgm:spPr/>
    </dgm:pt>
    <dgm:pt modelId="{A96E47BA-4EA7-4423-96AC-E25FB0A9D429}" type="pres">
      <dgm:prSet presAssocID="{30AEAE8A-6912-42B7-B324-3BDED1AF72CF}" presName="composite2" presStyleCnt="0"/>
      <dgm:spPr/>
    </dgm:pt>
    <dgm:pt modelId="{56C139B7-CFE8-4CD4-82F6-C25572CCB1E9}" type="pres">
      <dgm:prSet presAssocID="{30AEAE8A-6912-42B7-B324-3BDED1AF72CF}" presName="background2" presStyleLbl="node2" presStyleIdx="0" presStyleCnt="3"/>
      <dgm:spPr/>
    </dgm:pt>
    <dgm:pt modelId="{7E16769B-9E76-4C62-8176-2A886462E756}" type="pres">
      <dgm:prSet presAssocID="{30AEAE8A-6912-42B7-B324-3BDED1AF72CF}" presName="text2" presStyleLbl="fgAcc2" presStyleIdx="0" presStyleCnt="3">
        <dgm:presLayoutVars>
          <dgm:chPref val="3"/>
        </dgm:presLayoutVars>
      </dgm:prSet>
      <dgm:spPr/>
    </dgm:pt>
    <dgm:pt modelId="{F1B8EA18-B5ED-40A5-80D4-4B7D0290736B}" type="pres">
      <dgm:prSet presAssocID="{30AEAE8A-6912-42B7-B324-3BDED1AF72CF}" presName="hierChild3" presStyleCnt="0"/>
      <dgm:spPr/>
    </dgm:pt>
    <dgm:pt modelId="{CAA5AAD6-8F46-43F5-A439-C20D4699F383}" type="pres">
      <dgm:prSet presAssocID="{2DFD41B5-0BCD-4C24-BE71-0042FD85B1A8}" presName="Name10" presStyleLbl="parChTrans1D2" presStyleIdx="1" presStyleCnt="3"/>
      <dgm:spPr/>
    </dgm:pt>
    <dgm:pt modelId="{B21DC35D-D08F-46C0-9DAA-6158A174E6DE}" type="pres">
      <dgm:prSet presAssocID="{49027F2A-CF7F-4DA4-852A-A730F463F77C}" presName="hierRoot2" presStyleCnt="0"/>
      <dgm:spPr/>
    </dgm:pt>
    <dgm:pt modelId="{11790E6F-C691-4FBA-8965-C5BD016E1E7A}" type="pres">
      <dgm:prSet presAssocID="{49027F2A-CF7F-4DA4-852A-A730F463F77C}" presName="composite2" presStyleCnt="0"/>
      <dgm:spPr/>
    </dgm:pt>
    <dgm:pt modelId="{B5917638-C615-4376-AD86-902DD4518B1C}" type="pres">
      <dgm:prSet presAssocID="{49027F2A-CF7F-4DA4-852A-A730F463F77C}" presName="background2" presStyleLbl="node2" presStyleIdx="1" presStyleCnt="3"/>
      <dgm:spPr/>
    </dgm:pt>
    <dgm:pt modelId="{28741725-1166-4C51-9DA2-4B88916DD43B}" type="pres">
      <dgm:prSet presAssocID="{49027F2A-CF7F-4DA4-852A-A730F463F77C}" presName="text2" presStyleLbl="fgAcc2" presStyleIdx="1" presStyleCnt="3">
        <dgm:presLayoutVars>
          <dgm:chPref val="3"/>
        </dgm:presLayoutVars>
      </dgm:prSet>
      <dgm:spPr/>
    </dgm:pt>
    <dgm:pt modelId="{B45464E3-FEEF-4831-B6F1-B7274BFC6EE0}" type="pres">
      <dgm:prSet presAssocID="{49027F2A-CF7F-4DA4-852A-A730F463F77C}" presName="hierChild3" presStyleCnt="0"/>
      <dgm:spPr/>
    </dgm:pt>
    <dgm:pt modelId="{D66CB129-3B20-4F07-AB6F-2CE32FAFF045}" type="pres">
      <dgm:prSet presAssocID="{8F6DE2EA-F312-4CFD-882C-FA795522DA74}" presName="Name10" presStyleLbl="parChTrans1D2" presStyleIdx="2" presStyleCnt="3"/>
      <dgm:spPr/>
    </dgm:pt>
    <dgm:pt modelId="{5C879083-7098-47B4-A318-31332E03B5BA}" type="pres">
      <dgm:prSet presAssocID="{193056B9-D823-4C1A-8F05-9A13949C985A}" presName="hierRoot2" presStyleCnt="0"/>
      <dgm:spPr/>
    </dgm:pt>
    <dgm:pt modelId="{B4187B56-633A-43A8-816D-3819AB052151}" type="pres">
      <dgm:prSet presAssocID="{193056B9-D823-4C1A-8F05-9A13949C985A}" presName="composite2" presStyleCnt="0"/>
      <dgm:spPr/>
    </dgm:pt>
    <dgm:pt modelId="{D56C7A9C-BC41-46DA-B439-6C1144BEB840}" type="pres">
      <dgm:prSet presAssocID="{193056B9-D823-4C1A-8F05-9A13949C985A}" presName="background2" presStyleLbl="node2" presStyleIdx="2" presStyleCnt="3"/>
      <dgm:spPr/>
    </dgm:pt>
    <dgm:pt modelId="{C815FD23-5893-4044-BC16-BCC89BF5CE4F}" type="pres">
      <dgm:prSet presAssocID="{193056B9-D823-4C1A-8F05-9A13949C985A}" presName="text2" presStyleLbl="fgAcc2" presStyleIdx="2" presStyleCnt="3">
        <dgm:presLayoutVars>
          <dgm:chPref val="3"/>
        </dgm:presLayoutVars>
      </dgm:prSet>
      <dgm:spPr/>
    </dgm:pt>
    <dgm:pt modelId="{2745CDEC-0E57-4BA3-85FD-452BC2C2D8A0}" type="pres">
      <dgm:prSet presAssocID="{193056B9-D823-4C1A-8F05-9A13949C985A}" presName="hierChild3" presStyleCnt="0"/>
      <dgm:spPr/>
    </dgm:pt>
  </dgm:ptLst>
  <dgm:cxnLst>
    <dgm:cxn modelId="{91D62D00-2710-44AD-B15F-5E30228473E6}" srcId="{504B4FF6-C4BE-4E9D-BE17-B450D6319ECE}" destId="{49027F2A-CF7F-4DA4-852A-A730F463F77C}" srcOrd="1" destOrd="0" parTransId="{2DFD41B5-0BCD-4C24-BE71-0042FD85B1A8}" sibTransId="{F2D35845-B638-4382-9FBE-342B7F2F4468}"/>
    <dgm:cxn modelId="{A05F9401-6B60-4D55-A044-66623EA4799B}" srcId="{504B4FF6-C4BE-4E9D-BE17-B450D6319ECE}" destId="{193056B9-D823-4C1A-8F05-9A13949C985A}" srcOrd="2" destOrd="0" parTransId="{8F6DE2EA-F312-4CFD-882C-FA795522DA74}" sibTransId="{610DA80C-8CF8-425F-98AD-0069950578AA}"/>
    <dgm:cxn modelId="{0D1C7947-9CF1-4113-BB96-0DC4229D4B4B}" type="presOf" srcId="{8F6DE2EA-F312-4CFD-882C-FA795522DA74}" destId="{D66CB129-3B20-4F07-AB6F-2CE32FAFF045}" srcOrd="0" destOrd="0" presId="urn:microsoft.com/office/officeart/2005/8/layout/hierarchy1"/>
    <dgm:cxn modelId="{09932F59-C17F-452B-B509-E976631B2BA5}" srcId="{E4CDABB4-FE08-486E-AF62-BD74C4C84C89}" destId="{504B4FF6-C4BE-4E9D-BE17-B450D6319ECE}" srcOrd="0" destOrd="0" parTransId="{D34A7904-F9C2-428C-830E-20B4C3E40880}" sibTransId="{25A6581E-F84E-4131-8D7E-4761FD2F29A2}"/>
    <dgm:cxn modelId="{69A1C278-BCD3-4FD9-89FD-E30E304F3882}" type="presOf" srcId="{9B48222B-BB23-4B75-A8E1-CD809D5DCA94}" destId="{53B3B894-6012-4026-A4FF-1418FF3FF4D9}" srcOrd="0" destOrd="0" presId="urn:microsoft.com/office/officeart/2005/8/layout/hierarchy1"/>
    <dgm:cxn modelId="{57B58879-84A8-42D4-B46A-6CBF20BA48AA}" type="presOf" srcId="{E4CDABB4-FE08-486E-AF62-BD74C4C84C89}" destId="{DDE5F58F-8FB9-4E1D-839C-0C81A4794DA9}" srcOrd="0" destOrd="0" presId="urn:microsoft.com/office/officeart/2005/8/layout/hierarchy1"/>
    <dgm:cxn modelId="{2E80717D-32CE-4808-B7F2-555C514F55A5}" type="presOf" srcId="{49027F2A-CF7F-4DA4-852A-A730F463F77C}" destId="{28741725-1166-4C51-9DA2-4B88916DD43B}" srcOrd="0" destOrd="0" presId="urn:microsoft.com/office/officeart/2005/8/layout/hierarchy1"/>
    <dgm:cxn modelId="{32E2428D-6625-4BB8-864E-81989DF04F85}" type="presOf" srcId="{193056B9-D823-4C1A-8F05-9A13949C985A}" destId="{C815FD23-5893-4044-BC16-BCC89BF5CE4F}" srcOrd="0" destOrd="0" presId="urn:microsoft.com/office/officeart/2005/8/layout/hierarchy1"/>
    <dgm:cxn modelId="{94C0CDB0-B2D6-46C7-A97D-1A5D79E42E6D}" type="presOf" srcId="{2DFD41B5-0BCD-4C24-BE71-0042FD85B1A8}" destId="{CAA5AAD6-8F46-43F5-A439-C20D4699F383}" srcOrd="0" destOrd="0" presId="urn:microsoft.com/office/officeart/2005/8/layout/hierarchy1"/>
    <dgm:cxn modelId="{BEA32CC9-7A49-49A0-B32F-B8471939E78D}" type="presOf" srcId="{504B4FF6-C4BE-4E9D-BE17-B450D6319ECE}" destId="{B633A254-4ED8-4016-B558-ADB26697D457}" srcOrd="0" destOrd="0" presId="urn:microsoft.com/office/officeart/2005/8/layout/hierarchy1"/>
    <dgm:cxn modelId="{04897BEC-7F2A-4A51-8E42-1A4B986797A9}" srcId="{504B4FF6-C4BE-4E9D-BE17-B450D6319ECE}" destId="{30AEAE8A-6912-42B7-B324-3BDED1AF72CF}" srcOrd="0" destOrd="0" parTransId="{9B48222B-BB23-4B75-A8E1-CD809D5DCA94}" sibTransId="{6B0F91CD-2057-48C4-B066-24B1523EA2FD}"/>
    <dgm:cxn modelId="{0E73EFFD-90C6-4F09-BDCC-3991765B2E8A}" type="presOf" srcId="{30AEAE8A-6912-42B7-B324-3BDED1AF72CF}" destId="{7E16769B-9E76-4C62-8176-2A886462E756}" srcOrd="0" destOrd="0" presId="urn:microsoft.com/office/officeart/2005/8/layout/hierarchy1"/>
    <dgm:cxn modelId="{18D69160-A858-4791-9FCA-6A6B70295A7D}" type="presParOf" srcId="{DDE5F58F-8FB9-4E1D-839C-0C81A4794DA9}" destId="{980B0A7A-4DA8-414F-8BDF-0F49FD95B522}" srcOrd="0" destOrd="0" presId="urn:microsoft.com/office/officeart/2005/8/layout/hierarchy1"/>
    <dgm:cxn modelId="{8996C92D-5C3D-46AE-8399-3FB0FB63B014}" type="presParOf" srcId="{980B0A7A-4DA8-414F-8BDF-0F49FD95B522}" destId="{17B976B4-1646-4359-AAA4-2DF631D7A140}" srcOrd="0" destOrd="0" presId="urn:microsoft.com/office/officeart/2005/8/layout/hierarchy1"/>
    <dgm:cxn modelId="{4F39A4C6-2AC0-47CF-9C21-A6D27C15DFA0}" type="presParOf" srcId="{17B976B4-1646-4359-AAA4-2DF631D7A140}" destId="{A1630261-483A-43DE-8C97-8691DF961AE9}" srcOrd="0" destOrd="0" presId="urn:microsoft.com/office/officeart/2005/8/layout/hierarchy1"/>
    <dgm:cxn modelId="{D0DBB5D0-38EB-4E28-8D3E-6C6EFD7C7A86}" type="presParOf" srcId="{17B976B4-1646-4359-AAA4-2DF631D7A140}" destId="{B633A254-4ED8-4016-B558-ADB26697D457}" srcOrd="1" destOrd="0" presId="urn:microsoft.com/office/officeart/2005/8/layout/hierarchy1"/>
    <dgm:cxn modelId="{94F3CEEC-3C19-4616-890F-D7061F98794F}" type="presParOf" srcId="{980B0A7A-4DA8-414F-8BDF-0F49FD95B522}" destId="{8B318B6A-55C5-47D5-A81C-3ADA49B2E208}" srcOrd="1" destOrd="0" presId="urn:microsoft.com/office/officeart/2005/8/layout/hierarchy1"/>
    <dgm:cxn modelId="{D21F78FC-5A88-4E52-B527-DFB7238EFAEF}" type="presParOf" srcId="{8B318B6A-55C5-47D5-A81C-3ADA49B2E208}" destId="{53B3B894-6012-4026-A4FF-1418FF3FF4D9}" srcOrd="0" destOrd="0" presId="urn:microsoft.com/office/officeart/2005/8/layout/hierarchy1"/>
    <dgm:cxn modelId="{AC7F4611-4DB4-4AEE-B550-09CD398AC58A}" type="presParOf" srcId="{8B318B6A-55C5-47D5-A81C-3ADA49B2E208}" destId="{42199DBA-9A87-4B4A-978E-90C418219FFC}" srcOrd="1" destOrd="0" presId="urn:microsoft.com/office/officeart/2005/8/layout/hierarchy1"/>
    <dgm:cxn modelId="{E2D2D0A9-AB4C-4A79-9881-49460040C6D3}" type="presParOf" srcId="{42199DBA-9A87-4B4A-978E-90C418219FFC}" destId="{A96E47BA-4EA7-4423-96AC-E25FB0A9D429}" srcOrd="0" destOrd="0" presId="urn:microsoft.com/office/officeart/2005/8/layout/hierarchy1"/>
    <dgm:cxn modelId="{50ED9610-7448-417B-B6D0-FF38F44C0E59}" type="presParOf" srcId="{A96E47BA-4EA7-4423-96AC-E25FB0A9D429}" destId="{56C139B7-CFE8-4CD4-82F6-C25572CCB1E9}" srcOrd="0" destOrd="0" presId="urn:microsoft.com/office/officeart/2005/8/layout/hierarchy1"/>
    <dgm:cxn modelId="{E8E5F1D1-B635-47F4-95C5-F19163ED75F8}" type="presParOf" srcId="{A96E47BA-4EA7-4423-96AC-E25FB0A9D429}" destId="{7E16769B-9E76-4C62-8176-2A886462E756}" srcOrd="1" destOrd="0" presId="urn:microsoft.com/office/officeart/2005/8/layout/hierarchy1"/>
    <dgm:cxn modelId="{1119F66D-4312-4E44-B786-EA1B6BED84C0}" type="presParOf" srcId="{42199DBA-9A87-4B4A-978E-90C418219FFC}" destId="{F1B8EA18-B5ED-40A5-80D4-4B7D0290736B}" srcOrd="1" destOrd="0" presId="urn:microsoft.com/office/officeart/2005/8/layout/hierarchy1"/>
    <dgm:cxn modelId="{4AB64625-E305-4B8D-8673-10E55404CB39}" type="presParOf" srcId="{8B318B6A-55C5-47D5-A81C-3ADA49B2E208}" destId="{CAA5AAD6-8F46-43F5-A439-C20D4699F383}" srcOrd="2" destOrd="0" presId="urn:microsoft.com/office/officeart/2005/8/layout/hierarchy1"/>
    <dgm:cxn modelId="{345A0607-AF74-4FB9-AA3D-271F7C44D81B}" type="presParOf" srcId="{8B318B6A-55C5-47D5-A81C-3ADA49B2E208}" destId="{B21DC35D-D08F-46C0-9DAA-6158A174E6DE}" srcOrd="3" destOrd="0" presId="urn:microsoft.com/office/officeart/2005/8/layout/hierarchy1"/>
    <dgm:cxn modelId="{4809FCA1-A07B-4949-8891-C0C5D7FF2DBD}" type="presParOf" srcId="{B21DC35D-D08F-46C0-9DAA-6158A174E6DE}" destId="{11790E6F-C691-4FBA-8965-C5BD016E1E7A}" srcOrd="0" destOrd="0" presId="urn:microsoft.com/office/officeart/2005/8/layout/hierarchy1"/>
    <dgm:cxn modelId="{B19BA71A-BAB6-40F0-87EC-A62312671D2C}" type="presParOf" srcId="{11790E6F-C691-4FBA-8965-C5BD016E1E7A}" destId="{B5917638-C615-4376-AD86-902DD4518B1C}" srcOrd="0" destOrd="0" presId="urn:microsoft.com/office/officeart/2005/8/layout/hierarchy1"/>
    <dgm:cxn modelId="{EAAAED33-CDC2-4E5B-BBF5-2DA7E93C543F}" type="presParOf" srcId="{11790E6F-C691-4FBA-8965-C5BD016E1E7A}" destId="{28741725-1166-4C51-9DA2-4B88916DD43B}" srcOrd="1" destOrd="0" presId="urn:microsoft.com/office/officeart/2005/8/layout/hierarchy1"/>
    <dgm:cxn modelId="{961116A4-E035-4E8A-93D0-7A29FF3AA87F}" type="presParOf" srcId="{B21DC35D-D08F-46C0-9DAA-6158A174E6DE}" destId="{B45464E3-FEEF-4831-B6F1-B7274BFC6EE0}" srcOrd="1" destOrd="0" presId="urn:microsoft.com/office/officeart/2005/8/layout/hierarchy1"/>
    <dgm:cxn modelId="{83B71B0E-ADC2-4566-87AB-B176A390CCEC}" type="presParOf" srcId="{8B318B6A-55C5-47D5-A81C-3ADA49B2E208}" destId="{D66CB129-3B20-4F07-AB6F-2CE32FAFF045}" srcOrd="4" destOrd="0" presId="urn:microsoft.com/office/officeart/2005/8/layout/hierarchy1"/>
    <dgm:cxn modelId="{69D06DFE-C33F-4C50-9B6B-471F403266A5}" type="presParOf" srcId="{8B318B6A-55C5-47D5-A81C-3ADA49B2E208}" destId="{5C879083-7098-47B4-A318-31332E03B5BA}" srcOrd="5" destOrd="0" presId="urn:microsoft.com/office/officeart/2005/8/layout/hierarchy1"/>
    <dgm:cxn modelId="{FBE961BB-893E-4B55-8D52-EF1604D42E4C}" type="presParOf" srcId="{5C879083-7098-47B4-A318-31332E03B5BA}" destId="{B4187B56-633A-43A8-816D-3819AB052151}" srcOrd="0" destOrd="0" presId="urn:microsoft.com/office/officeart/2005/8/layout/hierarchy1"/>
    <dgm:cxn modelId="{0446F0A7-617A-43EF-AF65-10FF8A90D18C}" type="presParOf" srcId="{B4187B56-633A-43A8-816D-3819AB052151}" destId="{D56C7A9C-BC41-46DA-B439-6C1144BEB840}" srcOrd="0" destOrd="0" presId="urn:microsoft.com/office/officeart/2005/8/layout/hierarchy1"/>
    <dgm:cxn modelId="{C2CE3EF9-6985-45E2-8C9F-A4BBEB9CB76C}" type="presParOf" srcId="{B4187B56-633A-43A8-816D-3819AB052151}" destId="{C815FD23-5893-4044-BC16-BCC89BF5CE4F}" srcOrd="1" destOrd="0" presId="urn:microsoft.com/office/officeart/2005/8/layout/hierarchy1"/>
    <dgm:cxn modelId="{FE38286B-7000-4DB4-9761-A2E5C606EFF9}" type="presParOf" srcId="{5C879083-7098-47B4-A318-31332E03B5BA}" destId="{2745CDEC-0E57-4BA3-85FD-452BC2C2D8A0}" srcOrd="1" destOrd="0" presId="urn:microsoft.com/office/officeart/2005/8/layout/hierarchy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4CDABB4-FE08-486E-AF62-BD74C4C84C89}" type="doc">
      <dgm:prSet loTypeId="urn:microsoft.com/office/officeart/2005/8/layout/hierarchy1" loCatId="hierarchy" qsTypeId="urn:microsoft.com/office/officeart/2005/8/quickstyle/simple4" qsCatId="simple" csTypeId="urn:microsoft.com/office/officeart/2005/8/colors/accent1_1" csCatId="accent1" phldr="1"/>
      <dgm:spPr/>
      <dgm:t>
        <a:bodyPr/>
        <a:lstStyle/>
        <a:p>
          <a:endParaRPr lang="en-US"/>
        </a:p>
      </dgm:t>
    </dgm:pt>
    <dgm:pt modelId="{504B4FF6-C4BE-4E9D-BE17-B450D6319ECE}">
      <dgm:prSet phldrT="[Văn bản]" custT="1"/>
      <dgm:spPr/>
      <dgm:t>
        <a:bodyPr/>
        <a:lstStyle/>
        <a:p>
          <a:r>
            <a:rPr lang="en-US" sz="1600" err="1">
              <a:latin typeface="Arial" panose="020B0604020202020204" pitchFamily="34" charset="0"/>
              <a:cs typeface="Arial" panose="020B0604020202020204" pitchFamily="34" charset="0"/>
            </a:rPr>
            <a:t>Nguyên</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nhân</a:t>
          </a:r>
          <a:endParaRPr lang="en-US" sz="1600">
            <a:latin typeface="Arial" panose="020B0604020202020204" pitchFamily="34" charset="0"/>
            <a:cs typeface="Arial" panose="020B0604020202020204" pitchFamily="34" charset="0"/>
          </a:endParaRPr>
        </a:p>
      </dgm:t>
    </dgm:pt>
    <dgm:pt modelId="{D34A7904-F9C2-428C-830E-20B4C3E40880}" type="parTrans" cxnId="{09932F59-C17F-452B-B509-E976631B2BA5}">
      <dgm:prSet/>
      <dgm:spPr/>
      <dgm:t>
        <a:bodyPr/>
        <a:lstStyle/>
        <a:p>
          <a:endParaRPr lang="en-US"/>
        </a:p>
      </dgm:t>
    </dgm:pt>
    <dgm:pt modelId="{25A6581E-F84E-4131-8D7E-4761FD2F29A2}" type="sibTrans" cxnId="{09932F59-C17F-452B-B509-E976631B2BA5}">
      <dgm:prSet/>
      <dgm:spPr/>
      <dgm:t>
        <a:bodyPr/>
        <a:lstStyle/>
        <a:p>
          <a:endParaRPr lang="en-US"/>
        </a:p>
      </dgm:t>
    </dgm:pt>
    <dgm:pt modelId="{30AEAE8A-6912-42B7-B324-3BDED1AF72CF}">
      <dgm:prSet phldrT="[Văn bản]" custT="1"/>
      <dgm:spPr/>
      <dgm:t>
        <a:bodyPr/>
        <a:lstStyle/>
        <a:p>
          <a:r>
            <a:rPr lang="en-US" sz="1600" err="1">
              <a:latin typeface="Arial" panose="020B0604020202020204" pitchFamily="34" charset="0"/>
              <a:cs typeface="Arial" panose="020B0604020202020204" pitchFamily="34" charset="0"/>
            </a:rPr>
            <a:t>Vàng</a:t>
          </a:r>
          <a:r>
            <a:rPr lang="en-US" sz="1600">
              <a:latin typeface="Arial" panose="020B0604020202020204" pitchFamily="34" charset="0"/>
              <a:cs typeface="Arial" panose="020B0604020202020204" pitchFamily="34" charset="0"/>
            </a:rPr>
            <a:t> da </a:t>
          </a:r>
          <a:r>
            <a:rPr lang="en-US" sz="1600" err="1">
              <a:latin typeface="Arial" panose="020B0604020202020204" pitchFamily="34" charset="0"/>
              <a:cs typeface="Arial" panose="020B0604020202020204" pitchFamily="34" charset="0"/>
            </a:rPr>
            <a:t>trước</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gan</a:t>
          </a:r>
          <a:endParaRPr lang="en-US" sz="1600">
            <a:latin typeface="Arial" panose="020B0604020202020204" pitchFamily="34" charset="0"/>
            <a:cs typeface="Arial" panose="020B0604020202020204" pitchFamily="34" charset="0"/>
          </a:endParaRPr>
        </a:p>
      </dgm:t>
    </dgm:pt>
    <dgm:pt modelId="{9B48222B-BB23-4B75-A8E1-CD809D5DCA94}" type="parTrans" cxnId="{04897BEC-7F2A-4A51-8E42-1A4B986797A9}">
      <dgm:prSet/>
      <dgm:spPr/>
      <dgm:t>
        <a:bodyPr/>
        <a:lstStyle/>
        <a:p>
          <a:endParaRPr lang="en-US"/>
        </a:p>
      </dgm:t>
    </dgm:pt>
    <dgm:pt modelId="{6B0F91CD-2057-48C4-B066-24B1523EA2FD}" type="sibTrans" cxnId="{04897BEC-7F2A-4A51-8E42-1A4B986797A9}">
      <dgm:prSet/>
      <dgm:spPr/>
      <dgm:t>
        <a:bodyPr/>
        <a:lstStyle/>
        <a:p>
          <a:endParaRPr lang="en-US"/>
        </a:p>
      </dgm:t>
    </dgm:pt>
    <dgm:pt modelId="{49027F2A-CF7F-4DA4-852A-A730F463F77C}">
      <dgm:prSet phldrT="[Văn bản]" custT="1"/>
      <dgm:spPr/>
      <dgm:t>
        <a:bodyPr/>
        <a:lstStyle/>
        <a:p>
          <a:r>
            <a:rPr lang="en-US" sz="1600" err="1">
              <a:latin typeface="Arial" panose="020B0604020202020204" pitchFamily="34" charset="0"/>
              <a:cs typeface="Arial" panose="020B0604020202020204" pitchFamily="34" charset="0"/>
            </a:rPr>
            <a:t>Vàng</a:t>
          </a:r>
          <a:r>
            <a:rPr lang="en-US" sz="1600">
              <a:latin typeface="Arial" panose="020B0604020202020204" pitchFamily="34" charset="0"/>
              <a:cs typeface="Arial" panose="020B0604020202020204" pitchFamily="34" charset="0"/>
            </a:rPr>
            <a:t> da </a:t>
          </a:r>
          <a:r>
            <a:rPr lang="en-US" sz="1600" err="1">
              <a:latin typeface="Arial" panose="020B0604020202020204" pitchFamily="34" charset="0"/>
              <a:cs typeface="Arial" panose="020B0604020202020204" pitchFamily="34" charset="0"/>
            </a:rPr>
            <a:t>tại</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gan</a:t>
          </a:r>
          <a:endParaRPr lang="en-US" sz="1600">
            <a:latin typeface="Arial" panose="020B0604020202020204" pitchFamily="34" charset="0"/>
            <a:cs typeface="Arial" panose="020B0604020202020204" pitchFamily="34" charset="0"/>
          </a:endParaRPr>
        </a:p>
      </dgm:t>
    </dgm:pt>
    <dgm:pt modelId="{2DFD41B5-0BCD-4C24-BE71-0042FD85B1A8}" type="parTrans" cxnId="{91D62D00-2710-44AD-B15F-5E30228473E6}">
      <dgm:prSet/>
      <dgm:spPr/>
      <dgm:t>
        <a:bodyPr/>
        <a:lstStyle/>
        <a:p>
          <a:endParaRPr lang="en-US"/>
        </a:p>
      </dgm:t>
    </dgm:pt>
    <dgm:pt modelId="{F2D35845-B638-4382-9FBE-342B7F2F4468}" type="sibTrans" cxnId="{91D62D00-2710-44AD-B15F-5E30228473E6}">
      <dgm:prSet/>
      <dgm:spPr/>
      <dgm:t>
        <a:bodyPr/>
        <a:lstStyle/>
        <a:p>
          <a:endParaRPr lang="en-US"/>
        </a:p>
      </dgm:t>
    </dgm:pt>
    <dgm:pt modelId="{193056B9-D823-4C1A-8F05-9A13949C985A}">
      <dgm:prSet phldrT="[Văn bản]" custT="1"/>
      <dgm:spPr/>
      <dgm:t>
        <a:bodyPr/>
        <a:lstStyle/>
        <a:p>
          <a:r>
            <a:rPr lang="en-US" sz="1600" err="1">
              <a:latin typeface="Arial" panose="020B0604020202020204" pitchFamily="34" charset="0"/>
              <a:cs typeface="Arial" panose="020B0604020202020204" pitchFamily="34" charset="0"/>
            </a:rPr>
            <a:t>Vàng</a:t>
          </a:r>
          <a:r>
            <a:rPr lang="en-US" sz="1600">
              <a:latin typeface="Arial" panose="020B0604020202020204" pitchFamily="34" charset="0"/>
              <a:cs typeface="Arial" panose="020B0604020202020204" pitchFamily="34" charset="0"/>
            </a:rPr>
            <a:t> da </a:t>
          </a:r>
          <a:r>
            <a:rPr lang="en-US" sz="1600" err="1">
              <a:latin typeface="Arial" panose="020B0604020202020204" pitchFamily="34" charset="0"/>
              <a:cs typeface="Arial" panose="020B0604020202020204" pitchFamily="34" charset="0"/>
            </a:rPr>
            <a:t>sau</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gan</a:t>
          </a:r>
          <a:endParaRPr lang="en-US" sz="1600">
            <a:latin typeface="Arial" panose="020B0604020202020204" pitchFamily="34" charset="0"/>
            <a:cs typeface="Arial" panose="020B0604020202020204" pitchFamily="34" charset="0"/>
          </a:endParaRPr>
        </a:p>
      </dgm:t>
    </dgm:pt>
    <dgm:pt modelId="{8F6DE2EA-F312-4CFD-882C-FA795522DA74}" type="parTrans" cxnId="{A05F9401-6B60-4D55-A044-66623EA4799B}">
      <dgm:prSet/>
      <dgm:spPr/>
      <dgm:t>
        <a:bodyPr/>
        <a:lstStyle/>
        <a:p>
          <a:endParaRPr lang="en-US"/>
        </a:p>
      </dgm:t>
    </dgm:pt>
    <dgm:pt modelId="{610DA80C-8CF8-425F-98AD-0069950578AA}" type="sibTrans" cxnId="{A05F9401-6B60-4D55-A044-66623EA4799B}">
      <dgm:prSet/>
      <dgm:spPr/>
      <dgm:t>
        <a:bodyPr/>
        <a:lstStyle/>
        <a:p>
          <a:endParaRPr lang="en-US"/>
        </a:p>
      </dgm:t>
    </dgm:pt>
    <dgm:pt modelId="{DDE5F58F-8FB9-4E1D-839C-0C81A4794DA9}" type="pres">
      <dgm:prSet presAssocID="{E4CDABB4-FE08-486E-AF62-BD74C4C84C89}" presName="hierChild1" presStyleCnt="0">
        <dgm:presLayoutVars>
          <dgm:chPref val="1"/>
          <dgm:dir/>
          <dgm:animOne val="branch"/>
          <dgm:animLvl val="lvl"/>
          <dgm:resizeHandles/>
        </dgm:presLayoutVars>
      </dgm:prSet>
      <dgm:spPr/>
    </dgm:pt>
    <dgm:pt modelId="{980B0A7A-4DA8-414F-8BDF-0F49FD95B522}" type="pres">
      <dgm:prSet presAssocID="{504B4FF6-C4BE-4E9D-BE17-B450D6319ECE}" presName="hierRoot1" presStyleCnt="0"/>
      <dgm:spPr/>
    </dgm:pt>
    <dgm:pt modelId="{17B976B4-1646-4359-AAA4-2DF631D7A140}" type="pres">
      <dgm:prSet presAssocID="{504B4FF6-C4BE-4E9D-BE17-B450D6319ECE}" presName="composite" presStyleCnt="0"/>
      <dgm:spPr/>
    </dgm:pt>
    <dgm:pt modelId="{A1630261-483A-43DE-8C97-8691DF961AE9}" type="pres">
      <dgm:prSet presAssocID="{504B4FF6-C4BE-4E9D-BE17-B450D6319ECE}" presName="background" presStyleLbl="node0" presStyleIdx="0" presStyleCnt="1"/>
      <dgm:spPr/>
    </dgm:pt>
    <dgm:pt modelId="{B633A254-4ED8-4016-B558-ADB26697D457}" type="pres">
      <dgm:prSet presAssocID="{504B4FF6-C4BE-4E9D-BE17-B450D6319ECE}" presName="text" presStyleLbl="fgAcc0" presStyleIdx="0" presStyleCnt="1">
        <dgm:presLayoutVars>
          <dgm:chPref val="3"/>
        </dgm:presLayoutVars>
      </dgm:prSet>
      <dgm:spPr/>
    </dgm:pt>
    <dgm:pt modelId="{8B318B6A-55C5-47D5-A81C-3ADA49B2E208}" type="pres">
      <dgm:prSet presAssocID="{504B4FF6-C4BE-4E9D-BE17-B450D6319ECE}" presName="hierChild2" presStyleCnt="0"/>
      <dgm:spPr/>
    </dgm:pt>
    <dgm:pt modelId="{53B3B894-6012-4026-A4FF-1418FF3FF4D9}" type="pres">
      <dgm:prSet presAssocID="{9B48222B-BB23-4B75-A8E1-CD809D5DCA94}" presName="Name10" presStyleLbl="parChTrans1D2" presStyleIdx="0" presStyleCnt="3"/>
      <dgm:spPr/>
    </dgm:pt>
    <dgm:pt modelId="{42199DBA-9A87-4B4A-978E-90C418219FFC}" type="pres">
      <dgm:prSet presAssocID="{30AEAE8A-6912-42B7-B324-3BDED1AF72CF}" presName="hierRoot2" presStyleCnt="0"/>
      <dgm:spPr/>
    </dgm:pt>
    <dgm:pt modelId="{A96E47BA-4EA7-4423-96AC-E25FB0A9D429}" type="pres">
      <dgm:prSet presAssocID="{30AEAE8A-6912-42B7-B324-3BDED1AF72CF}" presName="composite2" presStyleCnt="0"/>
      <dgm:spPr/>
    </dgm:pt>
    <dgm:pt modelId="{56C139B7-CFE8-4CD4-82F6-C25572CCB1E9}" type="pres">
      <dgm:prSet presAssocID="{30AEAE8A-6912-42B7-B324-3BDED1AF72CF}" presName="background2" presStyleLbl="node2" presStyleIdx="0" presStyleCnt="3"/>
      <dgm:spPr/>
    </dgm:pt>
    <dgm:pt modelId="{7E16769B-9E76-4C62-8176-2A886462E756}" type="pres">
      <dgm:prSet presAssocID="{30AEAE8A-6912-42B7-B324-3BDED1AF72CF}" presName="text2" presStyleLbl="fgAcc2" presStyleIdx="0" presStyleCnt="3">
        <dgm:presLayoutVars>
          <dgm:chPref val="3"/>
        </dgm:presLayoutVars>
      </dgm:prSet>
      <dgm:spPr/>
    </dgm:pt>
    <dgm:pt modelId="{F1B8EA18-B5ED-40A5-80D4-4B7D0290736B}" type="pres">
      <dgm:prSet presAssocID="{30AEAE8A-6912-42B7-B324-3BDED1AF72CF}" presName="hierChild3" presStyleCnt="0"/>
      <dgm:spPr/>
    </dgm:pt>
    <dgm:pt modelId="{CAA5AAD6-8F46-43F5-A439-C20D4699F383}" type="pres">
      <dgm:prSet presAssocID="{2DFD41B5-0BCD-4C24-BE71-0042FD85B1A8}" presName="Name10" presStyleLbl="parChTrans1D2" presStyleIdx="1" presStyleCnt="3"/>
      <dgm:spPr/>
    </dgm:pt>
    <dgm:pt modelId="{B21DC35D-D08F-46C0-9DAA-6158A174E6DE}" type="pres">
      <dgm:prSet presAssocID="{49027F2A-CF7F-4DA4-852A-A730F463F77C}" presName="hierRoot2" presStyleCnt="0"/>
      <dgm:spPr/>
    </dgm:pt>
    <dgm:pt modelId="{11790E6F-C691-4FBA-8965-C5BD016E1E7A}" type="pres">
      <dgm:prSet presAssocID="{49027F2A-CF7F-4DA4-852A-A730F463F77C}" presName="composite2" presStyleCnt="0"/>
      <dgm:spPr/>
    </dgm:pt>
    <dgm:pt modelId="{B5917638-C615-4376-AD86-902DD4518B1C}" type="pres">
      <dgm:prSet presAssocID="{49027F2A-CF7F-4DA4-852A-A730F463F77C}" presName="background2" presStyleLbl="node2" presStyleIdx="1" presStyleCnt="3"/>
      <dgm:spPr/>
    </dgm:pt>
    <dgm:pt modelId="{28741725-1166-4C51-9DA2-4B88916DD43B}" type="pres">
      <dgm:prSet presAssocID="{49027F2A-CF7F-4DA4-852A-A730F463F77C}" presName="text2" presStyleLbl="fgAcc2" presStyleIdx="1" presStyleCnt="3">
        <dgm:presLayoutVars>
          <dgm:chPref val="3"/>
        </dgm:presLayoutVars>
      </dgm:prSet>
      <dgm:spPr/>
    </dgm:pt>
    <dgm:pt modelId="{B45464E3-FEEF-4831-B6F1-B7274BFC6EE0}" type="pres">
      <dgm:prSet presAssocID="{49027F2A-CF7F-4DA4-852A-A730F463F77C}" presName="hierChild3" presStyleCnt="0"/>
      <dgm:spPr/>
    </dgm:pt>
    <dgm:pt modelId="{D66CB129-3B20-4F07-AB6F-2CE32FAFF045}" type="pres">
      <dgm:prSet presAssocID="{8F6DE2EA-F312-4CFD-882C-FA795522DA74}" presName="Name10" presStyleLbl="parChTrans1D2" presStyleIdx="2" presStyleCnt="3"/>
      <dgm:spPr/>
    </dgm:pt>
    <dgm:pt modelId="{5C879083-7098-47B4-A318-31332E03B5BA}" type="pres">
      <dgm:prSet presAssocID="{193056B9-D823-4C1A-8F05-9A13949C985A}" presName="hierRoot2" presStyleCnt="0"/>
      <dgm:spPr/>
    </dgm:pt>
    <dgm:pt modelId="{B4187B56-633A-43A8-816D-3819AB052151}" type="pres">
      <dgm:prSet presAssocID="{193056B9-D823-4C1A-8F05-9A13949C985A}" presName="composite2" presStyleCnt="0"/>
      <dgm:spPr/>
    </dgm:pt>
    <dgm:pt modelId="{D56C7A9C-BC41-46DA-B439-6C1144BEB840}" type="pres">
      <dgm:prSet presAssocID="{193056B9-D823-4C1A-8F05-9A13949C985A}" presName="background2" presStyleLbl="node2" presStyleIdx="2" presStyleCnt="3"/>
      <dgm:spPr/>
    </dgm:pt>
    <dgm:pt modelId="{C815FD23-5893-4044-BC16-BCC89BF5CE4F}" type="pres">
      <dgm:prSet presAssocID="{193056B9-D823-4C1A-8F05-9A13949C985A}" presName="text2" presStyleLbl="fgAcc2" presStyleIdx="2" presStyleCnt="3">
        <dgm:presLayoutVars>
          <dgm:chPref val="3"/>
        </dgm:presLayoutVars>
      </dgm:prSet>
      <dgm:spPr/>
    </dgm:pt>
    <dgm:pt modelId="{2745CDEC-0E57-4BA3-85FD-452BC2C2D8A0}" type="pres">
      <dgm:prSet presAssocID="{193056B9-D823-4C1A-8F05-9A13949C985A}" presName="hierChild3" presStyleCnt="0"/>
      <dgm:spPr/>
    </dgm:pt>
  </dgm:ptLst>
  <dgm:cxnLst>
    <dgm:cxn modelId="{91D62D00-2710-44AD-B15F-5E30228473E6}" srcId="{504B4FF6-C4BE-4E9D-BE17-B450D6319ECE}" destId="{49027F2A-CF7F-4DA4-852A-A730F463F77C}" srcOrd="1" destOrd="0" parTransId="{2DFD41B5-0BCD-4C24-BE71-0042FD85B1A8}" sibTransId="{F2D35845-B638-4382-9FBE-342B7F2F4468}"/>
    <dgm:cxn modelId="{A05F9401-6B60-4D55-A044-66623EA4799B}" srcId="{504B4FF6-C4BE-4E9D-BE17-B450D6319ECE}" destId="{193056B9-D823-4C1A-8F05-9A13949C985A}" srcOrd="2" destOrd="0" parTransId="{8F6DE2EA-F312-4CFD-882C-FA795522DA74}" sibTransId="{610DA80C-8CF8-425F-98AD-0069950578AA}"/>
    <dgm:cxn modelId="{0D1C7947-9CF1-4113-BB96-0DC4229D4B4B}" type="presOf" srcId="{8F6DE2EA-F312-4CFD-882C-FA795522DA74}" destId="{D66CB129-3B20-4F07-AB6F-2CE32FAFF045}" srcOrd="0" destOrd="0" presId="urn:microsoft.com/office/officeart/2005/8/layout/hierarchy1"/>
    <dgm:cxn modelId="{09932F59-C17F-452B-B509-E976631B2BA5}" srcId="{E4CDABB4-FE08-486E-AF62-BD74C4C84C89}" destId="{504B4FF6-C4BE-4E9D-BE17-B450D6319ECE}" srcOrd="0" destOrd="0" parTransId="{D34A7904-F9C2-428C-830E-20B4C3E40880}" sibTransId="{25A6581E-F84E-4131-8D7E-4761FD2F29A2}"/>
    <dgm:cxn modelId="{69A1C278-BCD3-4FD9-89FD-E30E304F3882}" type="presOf" srcId="{9B48222B-BB23-4B75-A8E1-CD809D5DCA94}" destId="{53B3B894-6012-4026-A4FF-1418FF3FF4D9}" srcOrd="0" destOrd="0" presId="urn:microsoft.com/office/officeart/2005/8/layout/hierarchy1"/>
    <dgm:cxn modelId="{57B58879-84A8-42D4-B46A-6CBF20BA48AA}" type="presOf" srcId="{E4CDABB4-FE08-486E-AF62-BD74C4C84C89}" destId="{DDE5F58F-8FB9-4E1D-839C-0C81A4794DA9}" srcOrd="0" destOrd="0" presId="urn:microsoft.com/office/officeart/2005/8/layout/hierarchy1"/>
    <dgm:cxn modelId="{2E80717D-32CE-4808-B7F2-555C514F55A5}" type="presOf" srcId="{49027F2A-CF7F-4DA4-852A-A730F463F77C}" destId="{28741725-1166-4C51-9DA2-4B88916DD43B}" srcOrd="0" destOrd="0" presId="urn:microsoft.com/office/officeart/2005/8/layout/hierarchy1"/>
    <dgm:cxn modelId="{32E2428D-6625-4BB8-864E-81989DF04F85}" type="presOf" srcId="{193056B9-D823-4C1A-8F05-9A13949C985A}" destId="{C815FD23-5893-4044-BC16-BCC89BF5CE4F}" srcOrd="0" destOrd="0" presId="urn:microsoft.com/office/officeart/2005/8/layout/hierarchy1"/>
    <dgm:cxn modelId="{94C0CDB0-B2D6-46C7-A97D-1A5D79E42E6D}" type="presOf" srcId="{2DFD41B5-0BCD-4C24-BE71-0042FD85B1A8}" destId="{CAA5AAD6-8F46-43F5-A439-C20D4699F383}" srcOrd="0" destOrd="0" presId="urn:microsoft.com/office/officeart/2005/8/layout/hierarchy1"/>
    <dgm:cxn modelId="{BEA32CC9-7A49-49A0-B32F-B8471939E78D}" type="presOf" srcId="{504B4FF6-C4BE-4E9D-BE17-B450D6319ECE}" destId="{B633A254-4ED8-4016-B558-ADB26697D457}" srcOrd="0" destOrd="0" presId="urn:microsoft.com/office/officeart/2005/8/layout/hierarchy1"/>
    <dgm:cxn modelId="{04897BEC-7F2A-4A51-8E42-1A4B986797A9}" srcId="{504B4FF6-C4BE-4E9D-BE17-B450D6319ECE}" destId="{30AEAE8A-6912-42B7-B324-3BDED1AF72CF}" srcOrd="0" destOrd="0" parTransId="{9B48222B-BB23-4B75-A8E1-CD809D5DCA94}" sibTransId="{6B0F91CD-2057-48C4-B066-24B1523EA2FD}"/>
    <dgm:cxn modelId="{0E73EFFD-90C6-4F09-BDCC-3991765B2E8A}" type="presOf" srcId="{30AEAE8A-6912-42B7-B324-3BDED1AF72CF}" destId="{7E16769B-9E76-4C62-8176-2A886462E756}" srcOrd="0" destOrd="0" presId="urn:microsoft.com/office/officeart/2005/8/layout/hierarchy1"/>
    <dgm:cxn modelId="{18D69160-A858-4791-9FCA-6A6B70295A7D}" type="presParOf" srcId="{DDE5F58F-8FB9-4E1D-839C-0C81A4794DA9}" destId="{980B0A7A-4DA8-414F-8BDF-0F49FD95B522}" srcOrd="0" destOrd="0" presId="urn:microsoft.com/office/officeart/2005/8/layout/hierarchy1"/>
    <dgm:cxn modelId="{8996C92D-5C3D-46AE-8399-3FB0FB63B014}" type="presParOf" srcId="{980B0A7A-4DA8-414F-8BDF-0F49FD95B522}" destId="{17B976B4-1646-4359-AAA4-2DF631D7A140}" srcOrd="0" destOrd="0" presId="urn:microsoft.com/office/officeart/2005/8/layout/hierarchy1"/>
    <dgm:cxn modelId="{4F39A4C6-2AC0-47CF-9C21-A6D27C15DFA0}" type="presParOf" srcId="{17B976B4-1646-4359-AAA4-2DF631D7A140}" destId="{A1630261-483A-43DE-8C97-8691DF961AE9}" srcOrd="0" destOrd="0" presId="urn:microsoft.com/office/officeart/2005/8/layout/hierarchy1"/>
    <dgm:cxn modelId="{D0DBB5D0-38EB-4E28-8D3E-6C6EFD7C7A86}" type="presParOf" srcId="{17B976B4-1646-4359-AAA4-2DF631D7A140}" destId="{B633A254-4ED8-4016-B558-ADB26697D457}" srcOrd="1" destOrd="0" presId="urn:microsoft.com/office/officeart/2005/8/layout/hierarchy1"/>
    <dgm:cxn modelId="{94F3CEEC-3C19-4616-890F-D7061F98794F}" type="presParOf" srcId="{980B0A7A-4DA8-414F-8BDF-0F49FD95B522}" destId="{8B318B6A-55C5-47D5-A81C-3ADA49B2E208}" srcOrd="1" destOrd="0" presId="urn:microsoft.com/office/officeart/2005/8/layout/hierarchy1"/>
    <dgm:cxn modelId="{D21F78FC-5A88-4E52-B527-DFB7238EFAEF}" type="presParOf" srcId="{8B318B6A-55C5-47D5-A81C-3ADA49B2E208}" destId="{53B3B894-6012-4026-A4FF-1418FF3FF4D9}" srcOrd="0" destOrd="0" presId="urn:microsoft.com/office/officeart/2005/8/layout/hierarchy1"/>
    <dgm:cxn modelId="{AC7F4611-4DB4-4AEE-B550-09CD398AC58A}" type="presParOf" srcId="{8B318B6A-55C5-47D5-A81C-3ADA49B2E208}" destId="{42199DBA-9A87-4B4A-978E-90C418219FFC}" srcOrd="1" destOrd="0" presId="urn:microsoft.com/office/officeart/2005/8/layout/hierarchy1"/>
    <dgm:cxn modelId="{E2D2D0A9-AB4C-4A79-9881-49460040C6D3}" type="presParOf" srcId="{42199DBA-9A87-4B4A-978E-90C418219FFC}" destId="{A96E47BA-4EA7-4423-96AC-E25FB0A9D429}" srcOrd="0" destOrd="0" presId="urn:microsoft.com/office/officeart/2005/8/layout/hierarchy1"/>
    <dgm:cxn modelId="{50ED9610-7448-417B-B6D0-FF38F44C0E59}" type="presParOf" srcId="{A96E47BA-4EA7-4423-96AC-E25FB0A9D429}" destId="{56C139B7-CFE8-4CD4-82F6-C25572CCB1E9}" srcOrd="0" destOrd="0" presId="urn:microsoft.com/office/officeart/2005/8/layout/hierarchy1"/>
    <dgm:cxn modelId="{E8E5F1D1-B635-47F4-95C5-F19163ED75F8}" type="presParOf" srcId="{A96E47BA-4EA7-4423-96AC-E25FB0A9D429}" destId="{7E16769B-9E76-4C62-8176-2A886462E756}" srcOrd="1" destOrd="0" presId="urn:microsoft.com/office/officeart/2005/8/layout/hierarchy1"/>
    <dgm:cxn modelId="{1119F66D-4312-4E44-B786-EA1B6BED84C0}" type="presParOf" srcId="{42199DBA-9A87-4B4A-978E-90C418219FFC}" destId="{F1B8EA18-B5ED-40A5-80D4-4B7D0290736B}" srcOrd="1" destOrd="0" presId="urn:microsoft.com/office/officeart/2005/8/layout/hierarchy1"/>
    <dgm:cxn modelId="{4AB64625-E305-4B8D-8673-10E55404CB39}" type="presParOf" srcId="{8B318B6A-55C5-47D5-A81C-3ADA49B2E208}" destId="{CAA5AAD6-8F46-43F5-A439-C20D4699F383}" srcOrd="2" destOrd="0" presId="urn:microsoft.com/office/officeart/2005/8/layout/hierarchy1"/>
    <dgm:cxn modelId="{345A0607-AF74-4FB9-AA3D-271F7C44D81B}" type="presParOf" srcId="{8B318B6A-55C5-47D5-A81C-3ADA49B2E208}" destId="{B21DC35D-D08F-46C0-9DAA-6158A174E6DE}" srcOrd="3" destOrd="0" presId="urn:microsoft.com/office/officeart/2005/8/layout/hierarchy1"/>
    <dgm:cxn modelId="{4809FCA1-A07B-4949-8891-C0C5D7FF2DBD}" type="presParOf" srcId="{B21DC35D-D08F-46C0-9DAA-6158A174E6DE}" destId="{11790E6F-C691-4FBA-8965-C5BD016E1E7A}" srcOrd="0" destOrd="0" presId="urn:microsoft.com/office/officeart/2005/8/layout/hierarchy1"/>
    <dgm:cxn modelId="{B19BA71A-BAB6-40F0-87EC-A62312671D2C}" type="presParOf" srcId="{11790E6F-C691-4FBA-8965-C5BD016E1E7A}" destId="{B5917638-C615-4376-AD86-902DD4518B1C}" srcOrd="0" destOrd="0" presId="urn:microsoft.com/office/officeart/2005/8/layout/hierarchy1"/>
    <dgm:cxn modelId="{EAAAED33-CDC2-4E5B-BBF5-2DA7E93C543F}" type="presParOf" srcId="{11790E6F-C691-4FBA-8965-C5BD016E1E7A}" destId="{28741725-1166-4C51-9DA2-4B88916DD43B}" srcOrd="1" destOrd="0" presId="urn:microsoft.com/office/officeart/2005/8/layout/hierarchy1"/>
    <dgm:cxn modelId="{961116A4-E035-4E8A-93D0-7A29FF3AA87F}" type="presParOf" srcId="{B21DC35D-D08F-46C0-9DAA-6158A174E6DE}" destId="{B45464E3-FEEF-4831-B6F1-B7274BFC6EE0}" srcOrd="1" destOrd="0" presId="urn:microsoft.com/office/officeart/2005/8/layout/hierarchy1"/>
    <dgm:cxn modelId="{83B71B0E-ADC2-4566-87AB-B176A390CCEC}" type="presParOf" srcId="{8B318B6A-55C5-47D5-A81C-3ADA49B2E208}" destId="{D66CB129-3B20-4F07-AB6F-2CE32FAFF045}" srcOrd="4" destOrd="0" presId="urn:microsoft.com/office/officeart/2005/8/layout/hierarchy1"/>
    <dgm:cxn modelId="{69D06DFE-C33F-4C50-9B6B-471F403266A5}" type="presParOf" srcId="{8B318B6A-55C5-47D5-A81C-3ADA49B2E208}" destId="{5C879083-7098-47B4-A318-31332E03B5BA}" srcOrd="5" destOrd="0" presId="urn:microsoft.com/office/officeart/2005/8/layout/hierarchy1"/>
    <dgm:cxn modelId="{FBE961BB-893E-4B55-8D52-EF1604D42E4C}" type="presParOf" srcId="{5C879083-7098-47B4-A318-31332E03B5BA}" destId="{B4187B56-633A-43A8-816D-3819AB052151}" srcOrd="0" destOrd="0" presId="urn:microsoft.com/office/officeart/2005/8/layout/hierarchy1"/>
    <dgm:cxn modelId="{0446F0A7-617A-43EF-AF65-10FF8A90D18C}" type="presParOf" srcId="{B4187B56-633A-43A8-816D-3819AB052151}" destId="{D56C7A9C-BC41-46DA-B439-6C1144BEB840}" srcOrd="0" destOrd="0" presId="urn:microsoft.com/office/officeart/2005/8/layout/hierarchy1"/>
    <dgm:cxn modelId="{C2CE3EF9-6985-45E2-8C9F-A4BBEB9CB76C}" type="presParOf" srcId="{B4187B56-633A-43A8-816D-3819AB052151}" destId="{C815FD23-5893-4044-BC16-BCC89BF5CE4F}" srcOrd="1" destOrd="0" presId="urn:microsoft.com/office/officeart/2005/8/layout/hierarchy1"/>
    <dgm:cxn modelId="{FE38286B-7000-4DB4-9761-A2E5C606EFF9}" type="presParOf" srcId="{5C879083-7098-47B4-A318-31332E03B5BA}" destId="{2745CDEC-0E57-4BA3-85FD-452BC2C2D8A0}" srcOrd="1" destOrd="0" presId="urn:microsoft.com/office/officeart/2005/8/layout/hierarchy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00948D1-34FA-4104-8112-27953B70C1AF}" type="doc">
      <dgm:prSet loTypeId="urn:microsoft.com/office/officeart/2005/8/layout/radial1" loCatId="cycle" qsTypeId="urn:microsoft.com/office/officeart/2005/8/quickstyle/simple3" qsCatId="simple" csTypeId="urn:microsoft.com/office/officeart/2005/8/colors/accent4_2" csCatId="accent4" phldr="1"/>
      <dgm:spPr/>
      <dgm:t>
        <a:bodyPr/>
        <a:lstStyle/>
        <a:p>
          <a:endParaRPr lang="en-US"/>
        </a:p>
      </dgm:t>
    </dgm:pt>
    <dgm:pt modelId="{DE1AD0C8-BD72-4A15-9FC0-632320875AD1}">
      <dgm:prSet phldrT="[Văn bản]" custT="1"/>
      <dgm:spPr/>
      <dgm:t>
        <a:bodyPr/>
        <a:lstStyle/>
        <a:p>
          <a:r>
            <a:rPr lang="en-US" sz="1500">
              <a:latin typeface="Arial" panose="020B0604020202020204" pitchFamily="34" charset="0"/>
              <a:cs typeface="Arial" panose="020B0604020202020204" pitchFamily="34" charset="0"/>
            </a:rPr>
            <a:t>Hội chứng vàng da</a:t>
          </a:r>
        </a:p>
      </dgm:t>
    </dgm:pt>
    <dgm:pt modelId="{ED084B07-92D5-4C78-AEDD-121A47424E10}" type="parTrans" cxnId="{924A00ED-089C-433A-AD43-E56AA856F9D2}">
      <dgm:prSet/>
      <dgm:spPr/>
      <dgm:t>
        <a:bodyPr/>
        <a:lstStyle/>
        <a:p>
          <a:endParaRPr lang="en-US"/>
        </a:p>
      </dgm:t>
    </dgm:pt>
    <dgm:pt modelId="{CDAD8716-8EA8-4F63-8639-BFEE3952F4FD}" type="sibTrans" cxnId="{924A00ED-089C-433A-AD43-E56AA856F9D2}">
      <dgm:prSet/>
      <dgm:spPr/>
      <dgm:t>
        <a:bodyPr/>
        <a:lstStyle/>
        <a:p>
          <a:endParaRPr lang="en-US"/>
        </a:p>
      </dgm:t>
    </dgm:pt>
    <dgm:pt modelId="{C4C49441-852B-4080-9AE8-B8DABD45F9D2}">
      <dgm:prSet phldrT="[Văn bản]" custT="1"/>
      <dgm:spPr/>
      <dgm:t>
        <a:bodyPr/>
        <a:lstStyle/>
        <a:p>
          <a:r>
            <a:rPr lang="en-US" sz="1000">
              <a:latin typeface="Arial" panose="020B0604020202020204" pitchFamily="34" charset="0"/>
              <a:cs typeface="Arial" panose="020B0604020202020204" pitchFamily="34" charset="0"/>
            </a:rPr>
            <a:t>Da màu vàng sậm</a:t>
          </a:r>
        </a:p>
      </dgm:t>
    </dgm:pt>
    <dgm:pt modelId="{19D6B2F9-4B33-4036-9A4C-9AEC307C9C05}" type="parTrans" cxnId="{7FE260DD-DC0C-43F5-8F77-D1FBE9368D66}">
      <dgm:prSet/>
      <dgm:spPr/>
      <dgm:t>
        <a:bodyPr/>
        <a:lstStyle/>
        <a:p>
          <a:endParaRPr lang="en-US"/>
        </a:p>
      </dgm:t>
    </dgm:pt>
    <dgm:pt modelId="{036C195A-FA72-4567-97AB-AC07A328E857}" type="sibTrans" cxnId="{7FE260DD-DC0C-43F5-8F77-D1FBE9368D66}">
      <dgm:prSet/>
      <dgm:spPr/>
      <dgm:t>
        <a:bodyPr/>
        <a:lstStyle/>
        <a:p>
          <a:endParaRPr lang="en-US"/>
        </a:p>
      </dgm:t>
    </dgm:pt>
    <dgm:pt modelId="{029425E8-D68F-4C90-9803-7CC2ECB3939E}">
      <dgm:prSet phldrT="[Văn bản]" custT="1"/>
      <dgm:spPr/>
      <dgm:t>
        <a:bodyPr/>
        <a:lstStyle/>
        <a:p>
          <a:r>
            <a:rPr lang="vi-VN" sz="1000" kern="1200">
              <a:latin typeface="Arial" panose="020B0604020202020204" pitchFamily="34" charset="0"/>
              <a:cs typeface="Arial" panose="020B0604020202020204" pitchFamily="34" charset="0"/>
            </a:rPr>
            <a:t>Niêm mạc </a:t>
          </a:r>
          <a:r>
            <a:rPr lang="vi-VN" sz="1000" kern="1200">
              <a:latin typeface="Arial" panose="020B0604020202020204" pitchFamily="34" charset="0"/>
              <a:ea typeface="+mn-ea"/>
              <a:cs typeface="Arial" panose="020B0604020202020204" pitchFamily="34" charset="0"/>
            </a:rPr>
            <a:t>mắt</a:t>
          </a:r>
          <a:r>
            <a:rPr lang="vi-VN" sz="1000" kern="1200">
              <a:latin typeface="Arial" panose="020B0604020202020204" pitchFamily="34" charset="0"/>
              <a:cs typeface="Arial" panose="020B0604020202020204" pitchFamily="34" charset="0"/>
            </a:rPr>
            <a:t>, niêm mạc đáy lưỡi vàng</a:t>
          </a:r>
          <a:endParaRPr lang="en-US" sz="1000" kern="1200">
            <a:latin typeface="Arial" panose="020B0604020202020204" pitchFamily="34" charset="0"/>
            <a:cs typeface="Arial" panose="020B0604020202020204" pitchFamily="34" charset="0"/>
          </a:endParaRPr>
        </a:p>
      </dgm:t>
    </dgm:pt>
    <dgm:pt modelId="{0CDDE784-1D0D-4A93-ADAE-AFA1A27944E1}" type="parTrans" cxnId="{C4BB3A91-2BF4-4F10-9569-CA7D421C4433}">
      <dgm:prSet/>
      <dgm:spPr/>
      <dgm:t>
        <a:bodyPr/>
        <a:lstStyle/>
        <a:p>
          <a:endParaRPr lang="en-US"/>
        </a:p>
      </dgm:t>
    </dgm:pt>
    <dgm:pt modelId="{5F1B9C86-3486-48CE-8069-BC0DF0093FDE}" type="sibTrans" cxnId="{C4BB3A91-2BF4-4F10-9569-CA7D421C4433}">
      <dgm:prSet/>
      <dgm:spPr/>
      <dgm:t>
        <a:bodyPr/>
        <a:lstStyle/>
        <a:p>
          <a:endParaRPr lang="en-US"/>
        </a:p>
      </dgm:t>
    </dgm:pt>
    <dgm:pt modelId="{BD6B67ED-69B8-4DD4-A8FB-C39E8096B1BF}">
      <dgm:prSet phldrT="[Văn bản]" custT="1"/>
      <dgm:spPr/>
      <dgm:t>
        <a:bodyPr/>
        <a:lstStyle/>
        <a:p>
          <a:r>
            <a:rPr lang="en-US" sz="1000">
              <a:latin typeface="Arial" panose="020B0604020202020204" pitchFamily="34" charset="0"/>
              <a:cs typeface="Arial" panose="020B0604020202020204" pitchFamily="34" charset="0"/>
            </a:rPr>
            <a:t>Kết mạc mắt vàng</a:t>
          </a:r>
        </a:p>
      </dgm:t>
    </dgm:pt>
    <dgm:pt modelId="{FB24F525-701D-4A97-9DCB-711720DC30F8}" type="parTrans" cxnId="{EA9D6729-D2D4-440D-806A-3D98D487BA80}">
      <dgm:prSet/>
      <dgm:spPr/>
      <dgm:t>
        <a:bodyPr/>
        <a:lstStyle/>
        <a:p>
          <a:endParaRPr lang="en-US"/>
        </a:p>
      </dgm:t>
    </dgm:pt>
    <dgm:pt modelId="{87360FAD-BE70-4B23-97C9-640652C44E42}" type="sibTrans" cxnId="{EA9D6729-D2D4-440D-806A-3D98D487BA80}">
      <dgm:prSet/>
      <dgm:spPr/>
      <dgm:t>
        <a:bodyPr/>
        <a:lstStyle/>
        <a:p>
          <a:endParaRPr lang="en-US"/>
        </a:p>
      </dgm:t>
    </dgm:pt>
    <dgm:pt modelId="{03A0977B-BE03-43E6-9D13-F12381487EBD}">
      <dgm:prSet phldrT="[Văn bản]" custT="1"/>
      <dgm:spPr/>
      <dgm:t>
        <a:bodyPr/>
        <a:lstStyle/>
        <a:p>
          <a:r>
            <a:rPr lang="vi-VN" sz="1000">
              <a:latin typeface="Arial" panose="020B0604020202020204" pitchFamily="34" charset="0"/>
              <a:cs typeface="Arial" panose="020B0604020202020204" pitchFamily="34" charset="0"/>
            </a:rPr>
            <a:t>Nước tiểu vàng sậm như nước trà</a:t>
          </a:r>
          <a:endParaRPr lang="en-US" sz="1000">
            <a:latin typeface="Arial" panose="020B0604020202020204" pitchFamily="34" charset="0"/>
            <a:cs typeface="Arial" panose="020B0604020202020204" pitchFamily="34" charset="0"/>
          </a:endParaRPr>
        </a:p>
      </dgm:t>
    </dgm:pt>
    <dgm:pt modelId="{F7BDB7C1-1EB3-478E-B079-0FE7F9DFE9AB}" type="parTrans" cxnId="{312A56E9-0533-42B0-BE46-194079F65EB8}">
      <dgm:prSet/>
      <dgm:spPr/>
      <dgm:t>
        <a:bodyPr/>
        <a:lstStyle/>
        <a:p>
          <a:endParaRPr lang="en-US"/>
        </a:p>
      </dgm:t>
    </dgm:pt>
    <dgm:pt modelId="{62052E53-1DDF-498B-B5DE-FE5939557AF1}" type="sibTrans" cxnId="{312A56E9-0533-42B0-BE46-194079F65EB8}">
      <dgm:prSet/>
      <dgm:spPr/>
      <dgm:t>
        <a:bodyPr/>
        <a:lstStyle/>
        <a:p>
          <a:endParaRPr lang="en-US"/>
        </a:p>
      </dgm:t>
    </dgm:pt>
    <dgm:pt modelId="{AE84B6CF-3FFB-4E2D-82BA-3FF8AA6E6CCE}">
      <dgm:prSet phldrT="[Văn bản]" custT="1"/>
      <dgm:spPr/>
      <dgm:t>
        <a:bodyPr/>
        <a:lstStyle/>
        <a:p>
          <a:r>
            <a:rPr lang="en-US" sz="1000">
              <a:latin typeface="Arial" panose="020B0604020202020204" pitchFamily="34" charset="0"/>
              <a:cs typeface="Arial" panose="020B0604020202020204" pitchFamily="34" charset="0"/>
            </a:rPr>
            <a:t>Phân bạc màu</a:t>
          </a:r>
        </a:p>
      </dgm:t>
    </dgm:pt>
    <dgm:pt modelId="{7D55A5EF-8A85-42F1-8C68-828AFE3D0BA9}" type="parTrans" cxnId="{C358091F-A0B8-4C89-BE29-B75D462039EA}">
      <dgm:prSet/>
      <dgm:spPr/>
      <dgm:t>
        <a:bodyPr/>
        <a:lstStyle/>
        <a:p>
          <a:endParaRPr lang="en-US"/>
        </a:p>
      </dgm:t>
    </dgm:pt>
    <dgm:pt modelId="{E1E2A38B-A5F4-4B4F-9228-BA7405C243B5}" type="sibTrans" cxnId="{C358091F-A0B8-4C89-BE29-B75D462039EA}">
      <dgm:prSet/>
      <dgm:spPr/>
      <dgm:t>
        <a:bodyPr/>
        <a:lstStyle/>
        <a:p>
          <a:endParaRPr lang="en-US"/>
        </a:p>
      </dgm:t>
    </dgm:pt>
    <dgm:pt modelId="{C8BA9326-8AE6-4791-BC30-4DC077C01B18}">
      <dgm:prSet phldrT="[Văn bản]" custT="1"/>
      <dgm:spPr/>
      <dgm:t>
        <a:bodyPr/>
        <a:lstStyle/>
        <a:p>
          <a:r>
            <a:rPr lang="en-US" sz="1000">
              <a:latin typeface="Arial" panose="020B0604020202020204" pitchFamily="34" charset="0"/>
              <a:cs typeface="Arial" panose="020B0604020202020204" pitchFamily="34" charset="0"/>
            </a:rPr>
            <a:t>Ngứa toàn thân</a:t>
          </a:r>
        </a:p>
      </dgm:t>
    </dgm:pt>
    <dgm:pt modelId="{616AC9D1-4E50-4764-BB96-231596F13D01}" type="parTrans" cxnId="{D2C22263-EF6E-46DB-B916-7E716E567686}">
      <dgm:prSet/>
      <dgm:spPr/>
      <dgm:t>
        <a:bodyPr/>
        <a:lstStyle/>
        <a:p>
          <a:endParaRPr lang="en-US"/>
        </a:p>
      </dgm:t>
    </dgm:pt>
    <dgm:pt modelId="{7BCA05FD-A266-4E53-8FFF-357195264F48}" type="sibTrans" cxnId="{D2C22263-EF6E-46DB-B916-7E716E567686}">
      <dgm:prSet/>
      <dgm:spPr/>
      <dgm:t>
        <a:bodyPr/>
        <a:lstStyle/>
        <a:p>
          <a:endParaRPr lang="en-US"/>
        </a:p>
      </dgm:t>
    </dgm:pt>
    <dgm:pt modelId="{5C916A37-B2AC-4476-8FFC-9D2F83158D66}" type="pres">
      <dgm:prSet presAssocID="{700948D1-34FA-4104-8112-27953B70C1AF}" presName="cycle" presStyleCnt="0">
        <dgm:presLayoutVars>
          <dgm:chMax val="1"/>
          <dgm:dir/>
          <dgm:animLvl val="ctr"/>
          <dgm:resizeHandles val="exact"/>
        </dgm:presLayoutVars>
      </dgm:prSet>
      <dgm:spPr/>
    </dgm:pt>
    <dgm:pt modelId="{0B01A417-4D90-4D58-86E9-9F9B883EBE94}" type="pres">
      <dgm:prSet presAssocID="{DE1AD0C8-BD72-4A15-9FC0-632320875AD1}" presName="centerShape" presStyleLbl="node0" presStyleIdx="0" presStyleCnt="1"/>
      <dgm:spPr/>
    </dgm:pt>
    <dgm:pt modelId="{5AD05240-6D45-447E-B8E6-F36A9B207C52}" type="pres">
      <dgm:prSet presAssocID="{19D6B2F9-4B33-4036-9A4C-9AEC307C9C05}" presName="Name9" presStyleLbl="parChTrans1D2" presStyleIdx="0" presStyleCnt="6"/>
      <dgm:spPr/>
    </dgm:pt>
    <dgm:pt modelId="{78A9B8DF-159E-4BE4-B2D3-35F7FE8DDD8F}" type="pres">
      <dgm:prSet presAssocID="{19D6B2F9-4B33-4036-9A4C-9AEC307C9C05}" presName="connTx" presStyleLbl="parChTrans1D2" presStyleIdx="0" presStyleCnt="6"/>
      <dgm:spPr/>
    </dgm:pt>
    <dgm:pt modelId="{B9E0CA2B-8ED9-4BB8-9AB8-C50AC03F7408}" type="pres">
      <dgm:prSet presAssocID="{C4C49441-852B-4080-9AE8-B8DABD45F9D2}" presName="node" presStyleLbl="node1" presStyleIdx="0" presStyleCnt="6">
        <dgm:presLayoutVars>
          <dgm:bulletEnabled val="1"/>
        </dgm:presLayoutVars>
      </dgm:prSet>
      <dgm:spPr/>
    </dgm:pt>
    <dgm:pt modelId="{7E25BE57-87D4-457B-802F-B57EE16B8AE3}" type="pres">
      <dgm:prSet presAssocID="{0CDDE784-1D0D-4A93-ADAE-AFA1A27944E1}" presName="Name9" presStyleLbl="parChTrans1D2" presStyleIdx="1" presStyleCnt="6"/>
      <dgm:spPr/>
    </dgm:pt>
    <dgm:pt modelId="{147B26E8-78CE-432A-A2C4-2F49DB4D9770}" type="pres">
      <dgm:prSet presAssocID="{0CDDE784-1D0D-4A93-ADAE-AFA1A27944E1}" presName="connTx" presStyleLbl="parChTrans1D2" presStyleIdx="1" presStyleCnt="6"/>
      <dgm:spPr/>
    </dgm:pt>
    <dgm:pt modelId="{A25B2695-F3DC-4D90-8FCD-51CB51759E9D}" type="pres">
      <dgm:prSet presAssocID="{029425E8-D68F-4C90-9803-7CC2ECB3939E}" presName="node" presStyleLbl="node1" presStyleIdx="1" presStyleCnt="6">
        <dgm:presLayoutVars>
          <dgm:bulletEnabled val="1"/>
        </dgm:presLayoutVars>
      </dgm:prSet>
      <dgm:spPr/>
    </dgm:pt>
    <dgm:pt modelId="{C602EF43-E347-4446-82C4-7C937F222BFD}" type="pres">
      <dgm:prSet presAssocID="{FB24F525-701D-4A97-9DCB-711720DC30F8}" presName="Name9" presStyleLbl="parChTrans1D2" presStyleIdx="2" presStyleCnt="6"/>
      <dgm:spPr/>
    </dgm:pt>
    <dgm:pt modelId="{59D5B787-E681-40CC-833C-8DEA7BB2CBDB}" type="pres">
      <dgm:prSet presAssocID="{FB24F525-701D-4A97-9DCB-711720DC30F8}" presName="connTx" presStyleLbl="parChTrans1D2" presStyleIdx="2" presStyleCnt="6"/>
      <dgm:spPr/>
    </dgm:pt>
    <dgm:pt modelId="{6FAEF7DA-61D7-46D0-9483-DD97C8BBDE6F}" type="pres">
      <dgm:prSet presAssocID="{BD6B67ED-69B8-4DD4-A8FB-C39E8096B1BF}" presName="node" presStyleLbl="node1" presStyleIdx="2" presStyleCnt="6">
        <dgm:presLayoutVars>
          <dgm:bulletEnabled val="1"/>
        </dgm:presLayoutVars>
      </dgm:prSet>
      <dgm:spPr/>
    </dgm:pt>
    <dgm:pt modelId="{F7065DA8-376F-49FA-B45A-4A82B7B33479}" type="pres">
      <dgm:prSet presAssocID="{F7BDB7C1-1EB3-478E-B079-0FE7F9DFE9AB}" presName="Name9" presStyleLbl="parChTrans1D2" presStyleIdx="3" presStyleCnt="6"/>
      <dgm:spPr/>
    </dgm:pt>
    <dgm:pt modelId="{78B8EB31-BD58-40DB-BD4A-5DA121252905}" type="pres">
      <dgm:prSet presAssocID="{F7BDB7C1-1EB3-478E-B079-0FE7F9DFE9AB}" presName="connTx" presStyleLbl="parChTrans1D2" presStyleIdx="3" presStyleCnt="6"/>
      <dgm:spPr/>
    </dgm:pt>
    <dgm:pt modelId="{47227462-6D52-4216-BFA5-F0C470FB2258}" type="pres">
      <dgm:prSet presAssocID="{03A0977B-BE03-43E6-9D13-F12381487EBD}" presName="node" presStyleLbl="node1" presStyleIdx="3" presStyleCnt="6">
        <dgm:presLayoutVars>
          <dgm:bulletEnabled val="1"/>
        </dgm:presLayoutVars>
      </dgm:prSet>
      <dgm:spPr/>
    </dgm:pt>
    <dgm:pt modelId="{34A06BCD-1809-4E69-8DCC-E78EB4AACECD}" type="pres">
      <dgm:prSet presAssocID="{7D55A5EF-8A85-42F1-8C68-828AFE3D0BA9}" presName="Name9" presStyleLbl="parChTrans1D2" presStyleIdx="4" presStyleCnt="6"/>
      <dgm:spPr/>
    </dgm:pt>
    <dgm:pt modelId="{561DAE2D-2C35-4F7E-88B4-33E5E53129D7}" type="pres">
      <dgm:prSet presAssocID="{7D55A5EF-8A85-42F1-8C68-828AFE3D0BA9}" presName="connTx" presStyleLbl="parChTrans1D2" presStyleIdx="4" presStyleCnt="6"/>
      <dgm:spPr/>
    </dgm:pt>
    <dgm:pt modelId="{282B1542-79DB-44E7-9BCF-1C54E2497EEB}" type="pres">
      <dgm:prSet presAssocID="{AE84B6CF-3FFB-4E2D-82BA-3FF8AA6E6CCE}" presName="node" presStyleLbl="node1" presStyleIdx="4" presStyleCnt="6">
        <dgm:presLayoutVars>
          <dgm:bulletEnabled val="1"/>
        </dgm:presLayoutVars>
      </dgm:prSet>
      <dgm:spPr/>
    </dgm:pt>
    <dgm:pt modelId="{FBF20448-4F84-412F-BDF1-6BBB947E5613}" type="pres">
      <dgm:prSet presAssocID="{616AC9D1-4E50-4764-BB96-231596F13D01}" presName="Name9" presStyleLbl="parChTrans1D2" presStyleIdx="5" presStyleCnt="6"/>
      <dgm:spPr/>
    </dgm:pt>
    <dgm:pt modelId="{CE8280D4-82AB-4508-B2BE-109E2D94FECC}" type="pres">
      <dgm:prSet presAssocID="{616AC9D1-4E50-4764-BB96-231596F13D01}" presName="connTx" presStyleLbl="parChTrans1D2" presStyleIdx="5" presStyleCnt="6"/>
      <dgm:spPr/>
    </dgm:pt>
    <dgm:pt modelId="{03B37E12-FCD6-42A3-BAAF-8FEF251C6AA7}" type="pres">
      <dgm:prSet presAssocID="{C8BA9326-8AE6-4791-BC30-4DC077C01B18}" presName="node" presStyleLbl="node1" presStyleIdx="5" presStyleCnt="6">
        <dgm:presLayoutVars>
          <dgm:bulletEnabled val="1"/>
        </dgm:presLayoutVars>
      </dgm:prSet>
      <dgm:spPr/>
    </dgm:pt>
  </dgm:ptLst>
  <dgm:cxnLst>
    <dgm:cxn modelId="{BC8E9A15-FB07-4E71-8427-617D7ECC799B}" type="presOf" srcId="{0CDDE784-1D0D-4A93-ADAE-AFA1A27944E1}" destId="{7E25BE57-87D4-457B-802F-B57EE16B8AE3}" srcOrd="0" destOrd="0" presId="urn:microsoft.com/office/officeart/2005/8/layout/radial1"/>
    <dgm:cxn modelId="{C3C56618-4969-49FF-9094-364A816DA823}" type="presOf" srcId="{616AC9D1-4E50-4764-BB96-231596F13D01}" destId="{CE8280D4-82AB-4508-B2BE-109E2D94FECC}" srcOrd="1" destOrd="0" presId="urn:microsoft.com/office/officeart/2005/8/layout/radial1"/>
    <dgm:cxn modelId="{1C63481A-90A5-4BA4-8580-A566F8A5D101}" type="presOf" srcId="{F7BDB7C1-1EB3-478E-B079-0FE7F9DFE9AB}" destId="{78B8EB31-BD58-40DB-BD4A-5DA121252905}" srcOrd="1" destOrd="0" presId="urn:microsoft.com/office/officeart/2005/8/layout/radial1"/>
    <dgm:cxn modelId="{C358091F-A0B8-4C89-BE29-B75D462039EA}" srcId="{DE1AD0C8-BD72-4A15-9FC0-632320875AD1}" destId="{AE84B6CF-3FFB-4E2D-82BA-3FF8AA6E6CCE}" srcOrd="4" destOrd="0" parTransId="{7D55A5EF-8A85-42F1-8C68-828AFE3D0BA9}" sibTransId="{E1E2A38B-A5F4-4B4F-9228-BA7405C243B5}"/>
    <dgm:cxn modelId="{F9516822-906A-4F7C-AE05-63C21414AA79}" type="presOf" srcId="{AE84B6CF-3FFB-4E2D-82BA-3FF8AA6E6CCE}" destId="{282B1542-79DB-44E7-9BCF-1C54E2497EEB}" srcOrd="0" destOrd="0" presId="urn:microsoft.com/office/officeart/2005/8/layout/radial1"/>
    <dgm:cxn modelId="{D8415825-D375-4801-B5EF-1EBD2BBD11A6}" type="presOf" srcId="{7D55A5EF-8A85-42F1-8C68-828AFE3D0BA9}" destId="{561DAE2D-2C35-4F7E-88B4-33E5E53129D7}" srcOrd="1" destOrd="0" presId="urn:microsoft.com/office/officeart/2005/8/layout/radial1"/>
    <dgm:cxn modelId="{EA9D6729-D2D4-440D-806A-3D98D487BA80}" srcId="{DE1AD0C8-BD72-4A15-9FC0-632320875AD1}" destId="{BD6B67ED-69B8-4DD4-A8FB-C39E8096B1BF}" srcOrd="2" destOrd="0" parTransId="{FB24F525-701D-4A97-9DCB-711720DC30F8}" sibTransId="{87360FAD-BE70-4B23-97C9-640652C44E42}"/>
    <dgm:cxn modelId="{84E5FE48-A97C-4A2C-BF56-6C84D44B7956}" type="presOf" srcId="{616AC9D1-4E50-4764-BB96-231596F13D01}" destId="{FBF20448-4F84-412F-BDF1-6BBB947E5613}" srcOrd="0" destOrd="0" presId="urn:microsoft.com/office/officeart/2005/8/layout/radial1"/>
    <dgm:cxn modelId="{2152B250-C8AD-43DA-91C7-501B7DAEE320}" type="presOf" srcId="{F7BDB7C1-1EB3-478E-B079-0FE7F9DFE9AB}" destId="{F7065DA8-376F-49FA-B45A-4A82B7B33479}" srcOrd="0" destOrd="0" presId="urn:microsoft.com/office/officeart/2005/8/layout/radial1"/>
    <dgm:cxn modelId="{D2C22263-EF6E-46DB-B916-7E716E567686}" srcId="{DE1AD0C8-BD72-4A15-9FC0-632320875AD1}" destId="{C8BA9326-8AE6-4791-BC30-4DC077C01B18}" srcOrd="5" destOrd="0" parTransId="{616AC9D1-4E50-4764-BB96-231596F13D01}" sibTransId="{7BCA05FD-A266-4E53-8FFF-357195264F48}"/>
    <dgm:cxn modelId="{D6253163-98C1-440B-9D0A-59BD8D0EAF4E}" type="presOf" srcId="{03A0977B-BE03-43E6-9D13-F12381487EBD}" destId="{47227462-6D52-4216-BFA5-F0C470FB2258}" srcOrd="0" destOrd="0" presId="urn:microsoft.com/office/officeart/2005/8/layout/radial1"/>
    <dgm:cxn modelId="{99CF207F-5BDD-4314-909B-2FBF6F09C7DB}" type="presOf" srcId="{BD6B67ED-69B8-4DD4-A8FB-C39E8096B1BF}" destId="{6FAEF7DA-61D7-46D0-9483-DD97C8BBDE6F}" srcOrd="0" destOrd="0" presId="urn:microsoft.com/office/officeart/2005/8/layout/radial1"/>
    <dgm:cxn modelId="{4D3B338C-150D-4D63-A69C-5625DDEEF5D5}" type="presOf" srcId="{FB24F525-701D-4A97-9DCB-711720DC30F8}" destId="{59D5B787-E681-40CC-833C-8DEA7BB2CBDB}" srcOrd="1" destOrd="0" presId="urn:microsoft.com/office/officeart/2005/8/layout/radial1"/>
    <dgm:cxn modelId="{C4BB3A91-2BF4-4F10-9569-CA7D421C4433}" srcId="{DE1AD0C8-BD72-4A15-9FC0-632320875AD1}" destId="{029425E8-D68F-4C90-9803-7CC2ECB3939E}" srcOrd="1" destOrd="0" parTransId="{0CDDE784-1D0D-4A93-ADAE-AFA1A27944E1}" sibTransId="{5F1B9C86-3486-48CE-8069-BC0DF0093FDE}"/>
    <dgm:cxn modelId="{2E3AB4A5-7E83-4B01-ADE7-C564CD07AC46}" type="presOf" srcId="{C8BA9326-8AE6-4791-BC30-4DC077C01B18}" destId="{03B37E12-FCD6-42A3-BAAF-8FEF251C6AA7}" srcOrd="0" destOrd="0" presId="urn:microsoft.com/office/officeart/2005/8/layout/radial1"/>
    <dgm:cxn modelId="{F48292B7-A14E-47C0-ABD0-60B1C4FC83D0}" type="presOf" srcId="{7D55A5EF-8A85-42F1-8C68-828AFE3D0BA9}" destId="{34A06BCD-1809-4E69-8DCC-E78EB4AACECD}" srcOrd="0" destOrd="0" presId="urn:microsoft.com/office/officeart/2005/8/layout/radial1"/>
    <dgm:cxn modelId="{5AE8EFBC-A13D-447E-865D-5196F83A608D}" type="presOf" srcId="{700948D1-34FA-4104-8112-27953B70C1AF}" destId="{5C916A37-B2AC-4476-8FFC-9D2F83158D66}" srcOrd="0" destOrd="0" presId="urn:microsoft.com/office/officeart/2005/8/layout/radial1"/>
    <dgm:cxn modelId="{9D2D21C9-CFD4-4929-A094-38CF362AC361}" type="presOf" srcId="{DE1AD0C8-BD72-4A15-9FC0-632320875AD1}" destId="{0B01A417-4D90-4D58-86E9-9F9B883EBE94}" srcOrd="0" destOrd="0" presId="urn:microsoft.com/office/officeart/2005/8/layout/radial1"/>
    <dgm:cxn modelId="{7FE260DD-DC0C-43F5-8F77-D1FBE9368D66}" srcId="{DE1AD0C8-BD72-4A15-9FC0-632320875AD1}" destId="{C4C49441-852B-4080-9AE8-B8DABD45F9D2}" srcOrd="0" destOrd="0" parTransId="{19D6B2F9-4B33-4036-9A4C-9AEC307C9C05}" sibTransId="{036C195A-FA72-4567-97AB-AC07A328E857}"/>
    <dgm:cxn modelId="{312A56E9-0533-42B0-BE46-194079F65EB8}" srcId="{DE1AD0C8-BD72-4A15-9FC0-632320875AD1}" destId="{03A0977B-BE03-43E6-9D13-F12381487EBD}" srcOrd="3" destOrd="0" parTransId="{F7BDB7C1-1EB3-478E-B079-0FE7F9DFE9AB}" sibTransId="{62052E53-1DDF-498B-B5DE-FE5939557AF1}"/>
    <dgm:cxn modelId="{2BBA84EC-5E2E-4846-BF81-C7D2C7F46FA5}" type="presOf" srcId="{0CDDE784-1D0D-4A93-ADAE-AFA1A27944E1}" destId="{147B26E8-78CE-432A-A2C4-2F49DB4D9770}" srcOrd="1" destOrd="0" presId="urn:microsoft.com/office/officeart/2005/8/layout/radial1"/>
    <dgm:cxn modelId="{924A00ED-089C-433A-AD43-E56AA856F9D2}" srcId="{700948D1-34FA-4104-8112-27953B70C1AF}" destId="{DE1AD0C8-BD72-4A15-9FC0-632320875AD1}" srcOrd="0" destOrd="0" parTransId="{ED084B07-92D5-4C78-AEDD-121A47424E10}" sibTransId="{CDAD8716-8EA8-4F63-8639-BFEE3952F4FD}"/>
    <dgm:cxn modelId="{D711BEED-57C2-494A-BB94-F096BF495140}" type="presOf" srcId="{19D6B2F9-4B33-4036-9A4C-9AEC307C9C05}" destId="{78A9B8DF-159E-4BE4-B2D3-35F7FE8DDD8F}" srcOrd="1" destOrd="0" presId="urn:microsoft.com/office/officeart/2005/8/layout/radial1"/>
    <dgm:cxn modelId="{1C9F6BEE-23C9-41AC-809D-26B8CF3DD6E9}" type="presOf" srcId="{FB24F525-701D-4A97-9DCB-711720DC30F8}" destId="{C602EF43-E347-4446-82C4-7C937F222BFD}" srcOrd="0" destOrd="0" presId="urn:microsoft.com/office/officeart/2005/8/layout/radial1"/>
    <dgm:cxn modelId="{BDAC41F4-19D5-4EBC-B433-DF4F0BDB660A}" type="presOf" srcId="{C4C49441-852B-4080-9AE8-B8DABD45F9D2}" destId="{B9E0CA2B-8ED9-4BB8-9AB8-C50AC03F7408}" srcOrd="0" destOrd="0" presId="urn:microsoft.com/office/officeart/2005/8/layout/radial1"/>
    <dgm:cxn modelId="{093B2AF7-96CF-4B7B-8DF4-268EDFE0FB97}" type="presOf" srcId="{19D6B2F9-4B33-4036-9A4C-9AEC307C9C05}" destId="{5AD05240-6D45-447E-B8E6-F36A9B207C52}" srcOrd="0" destOrd="0" presId="urn:microsoft.com/office/officeart/2005/8/layout/radial1"/>
    <dgm:cxn modelId="{B24868FE-EB7C-4E47-9E32-36F8BFCB752E}" type="presOf" srcId="{029425E8-D68F-4C90-9803-7CC2ECB3939E}" destId="{A25B2695-F3DC-4D90-8FCD-51CB51759E9D}" srcOrd="0" destOrd="0" presId="urn:microsoft.com/office/officeart/2005/8/layout/radial1"/>
    <dgm:cxn modelId="{69F7ADCA-BD65-4F5B-9AB5-DCCE2D8D9162}" type="presParOf" srcId="{5C916A37-B2AC-4476-8FFC-9D2F83158D66}" destId="{0B01A417-4D90-4D58-86E9-9F9B883EBE94}" srcOrd="0" destOrd="0" presId="urn:microsoft.com/office/officeart/2005/8/layout/radial1"/>
    <dgm:cxn modelId="{F113ED4F-A89E-40C9-99D9-B3A212C09920}" type="presParOf" srcId="{5C916A37-B2AC-4476-8FFC-9D2F83158D66}" destId="{5AD05240-6D45-447E-B8E6-F36A9B207C52}" srcOrd="1" destOrd="0" presId="urn:microsoft.com/office/officeart/2005/8/layout/radial1"/>
    <dgm:cxn modelId="{040581DE-0DA2-4744-BAD5-8047A7D50CA8}" type="presParOf" srcId="{5AD05240-6D45-447E-B8E6-F36A9B207C52}" destId="{78A9B8DF-159E-4BE4-B2D3-35F7FE8DDD8F}" srcOrd="0" destOrd="0" presId="urn:microsoft.com/office/officeart/2005/8/layout/radial1"/>
    <dgm:cxn modelId="{E7DFCD6B-3339-4052-A5BC-74070650668C}" type="presParOf" srcId="{5C916A37-B2AC-4476-8FFC-9D2F83158D66}" destId="{B9E0CA2B-8ED9-4BB8-9AB8-C50AC03F7408}" srcOrd="2" destOrd="0" presId="urn:microsoft.com/office/officeart/2005/8/layout/radial1"/>
    <dgm:cxn modelId="{87A961A6-8FD6-4122-A404-80AAB71E807C}" type="presParOf" srcId="{5C916A37-B2AC-4476-8FFC-9D2F83158D66}" destId="{7E25BE57-87D4-457B-802F-B57EE16B8AE3}" srcOrd="3" destOrd="0" presId="urn:microsoft.com/office/officeart/2005/8/layout/radial1"/>
    <dgm:cxn modelId="{EBA8C1FA-759F-403D-BC7E-D5F724C13E7B}" type="presParOf" srcId="{7E25BE57-87D4-457B-802F-B57EE16B8AE3}" destId="{147B26E8-78CE-432A-A2C4-2F49DB4D9770}" srcOrd="0" destOrd="0" presId="urn:microsoft.com/office/officeart/2005/8/layout/radial1"/>
    <dgm:cxn modelId="{79C6A52C-6983-4FA9-977B-4668F8E747CC}" type="presParOf" srcId="{5C916A37-B2AC-4476-8FFC-9D2F83158D66}" destId="{A25B2695-F3DC-4D90-8FCD-51CB51759E9D}" srcOrd="4" destOrd="0" presId="urn:microsoft.com/office/officeart/2005/8/layout/radial1"/>
    <dgm:cxn modelId="{010F7A4D-ACDE-470B-89B2-0F96E6981FE8}" type="presParOf" srcId="{5C916A37-B2AC-4476-8FFC-9D2F83158D66}" destId="{C602EF43-E347-4446-82C4-7C937F222BFD}" srcOrd="5" destOrd="0" presId="urn:microsoft.com/office/officeart/2005/8/layout/radial1"/>
    <dgm:cxn modelId="{543127DF-4776-4D3D-9DAB-4BF089AC9298}" type="presParOf" srcId="{C602EF43-E347-4446-82C4-7C937F222BFD}" destId="{59D5B787-E681-40CC-833C-8DEA7BB2CBDB}" srcOrd="0" destOrd="0" presId="urn:microsoft.com/office/officeart/2005/8/layout/radial1"/>
    <dgm:cxn modelId="{8E4E50D4-798C-4BFB-ABF9-0D438A78AF24}" type="presParOf" srcId="{5C916A37-B2AC-4476-8FFC-9D2F83158D66}" destId="{6FAEF7DA-61D7-46D0-9483-DD97C8BBDE6F}" srcOrd="6" destOrd="0" presId="urn:microsoft.com/office/officeart/2005/8/layout/radial1"/>
    <dgm:cxn modelId="{87F6749D-17DC-45EF-969D-89AA4A1D8150}" type="presParOf" srcId="{5C916A37-B2AC-4476-8FFC-9D2F83158D66}" destId="{F7065DA8-376F-49FA-B45A-4A82B7B33479}" srcOrd="7" destOrd="0" presId="urn:microsoft.com/office/officeart/2005/8/layout/radial1"/>
    <dgm:cxn modelId="{52C538DD-7BE0-4506-8B3A-C0FEEF8C48A4}" type="presParOf" srcId="{F7065DA8-376F-49FA-B45A-4A82B7B33479}" destId="{78B8EB31-BD58-40DB-BD4A-5DA121252905}" srcOrd="0" destOrd="0" presId="urn:microsoft.com/office/officeart/2005/8/layout/radial1"/>
    <dgm:cxn modelId="{0323E799-258F-4727-A806-A13371B23F2B}" type="presParOf" srcId="{5C916A37-B2AC-4476-8FFC-9D2F83158D66}" destId="{47227462-6D52-4216-BFA5-F0C470FB2258}" srcOrd="8" destOrd="0" presId="urn:microsoft.com/office/officeart/2005/8/layout/radial1"/>
    <dgm:cxn modelId="{3A074742-C629-457C-88FC-37566BC5F3FC}" type="presParOf" srcId="{5C916A37-B2AC-4476-8FFC-9D2F83158D66}" destId="{34A06BCD-1809-4E69-8DCC-E78EB4AACECD}" srcOrd="9" destOrd="0" presId="urn:microsoft.com/office/officeart/2005/8/layout/radial1"/>
    <dgm:cxn modelId="{0C7D0107-AB5D-4061-A8BA-B2CAB987BD0F}" type="presParOf" srcId="{34A06BCD-1809-4E69-8DCC-E78EB4AACECD}" destId="{561DAE2D-2C35-4F7E-88B4-33E5E53129D7}" srcOrd="0" destOrd="0" presId="urn:microsoft.com/office/officeart/2005/8/layout/radial1"/>
    <dgm:cxn modelId="{C5837149-770D-4AA9-A4A4-5E92520FAAA0}" type="presParOf" srcId="{5C916A37-B2AC-4476-8FFC-9D2F83158D66}" destId="{282B1542-79DB-44E7-9BCF-1C54E2497EEB}" srcOrd="10" destOrd="0" presId="urn:microsoft.com/office/officeart/2005/8/layout/radial1"/>
    <dgm:cxn modelId="{E9B14E2A-67AC-487B-8761-5C4B2974DAA6}" type="presParOf" srcId="{5C916A37-B2AC-4476-8FFC-9D2F83158D66}" destId="{FBF20448-4F84-412F-BDF1-6BBB947E5613}" srcOrd="11" destOrd="0" presId="urn:microsoft.com/office/officeart/2005/8/layout/radial1"/>
    <dgm:cxn modelId="{9E6A2AF6-C87E-44CB-A230-ADE08241A8DF}" type="presParOf" srcId="{FBF20448-4F84-412F-BDF1-6BBB947E5613}" destId="{CE8280D4-82AB-4508-B2BE-109E2D94FECC}" srcOrd="0" destOrd="0" presId="urn:microsoft.com/office/officeart/2005/8/layout/radial1"/>
    <dgm:cxn modelId="{7FDDA151-4668-4F8B-929C-89F87D36A39E}" type="presParOf" srcId="{5C916A37-B2AC-4476-8FFC-9D2F83158D66}" destId="{03B37E12-FCD6-42A3-BAAF-8FEF251C6AA7}" srcOrd="12" destOrd="0" presId="urn:microsoft.com/office/officeart/2005/8/layout/radial1"/>
  </dgm:cxnLst>
  <dgm:bg>
    <a:noFill/>
  </dgm:bg>
  <dgm:whole>
    <a:ln>
      <a:noFill/>
    </a:ln>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13A71ACC-10D5-AE48-8186-3C2862763C8B}" type="doc">
      <dgm:prSet loTypeId="urn:microsoft.com/office/officeart/2005/8/layout/hierarchy2" loCatId="" qsTypeId="urn:microsoft.com/office/officeart/2005/8/quickstyle/simple3" qsCatId="simple" csTypeId="urn:microsoft.com/office/officeart/2005/8/colors/accent1_1" csCatId="accent1" phldr="1"/>
      <dgm:spPr/>
      <dgm:t>
        <a:bodyPr/>
        <a:lstStyle/>
        <a:p>
          <a:endParaRPr lang="en-US"/>
        </a:p>
      </dgm:t>
    </dgm:pt>
    <dgm:pt modelId="{12270CBB-EC1D-A043-82D5-DC6D1A96E438}">
      <dgm:prSet phldrT="[Text]"/>
      <dgm:spPr/>
      <dgm:t>
        <a:bodyPr/>
        <a:lstStyle/>
        <a:p>
          <a:r>
            <a:rPr lang="en-US"/>
            <a:t>U </a:t>
          </a:r>
          <a:r>
            <a:rPr lang="en-US" err="1"/>
            <a:t>quanh</a:t>
          </a:r>
          <a:r>
            <a:rPr lang="en-US"/>
            <a:t> </a:t>
          </a:r>
          <a:r>
            <a:rPr lang="en-US" err="1"/>
            <a:t>bóng</a:t>
          </a:r>
          <a:r>
            <a:rPr lang="en-US"/>
            <a:t> </a:t>
          </a:r>
          <a:r>
            <a:rPr lang="en-US" err="1"/>
            <a:t>vater</a:t>
          </a:r>
          <a:endParaRPr lang="en-US"/>
        </a:p>
      </dgm:t>
    </dgm:pt>
    <dgm:pt modelId="{45DBC975-6214-5D4B-B3F2-048962B0EA5F}" type="parTrans" cxnId="{2C83B604-BEF8-1C4D-8104-6C413797C6E6}">
      <dgm:prSet/>
      <dgm:spPr/>
      <dgm:t>
        <a:bodyPr/>
        <a:lstStyle/>
        <a:p>
          <a:endParaRPr lang="en-US"/>
        </a:p>
      </dgm:t>
    </dgm:pt>
    <dgm:pt modelId="{45434AE8-0472-1344-ABF1-09D0EB681725}" type="sibTrans" cxnId="{2C83B604-BEF8-1C4D-8104-6C413797C6E6}">
      <dgm:prSet/>
      <dgm:spPr/>
      <dgm:t>
        <a:bodyPr/>
        <a:lstStyle/>
        <a:p>
          <a:endParaRPr lang="en-US"/>
        </a:p>
      </dgm:t>
    </dgm:pt>
    <dgm:pt modelId="{2FE20CA9-79C7-B74D-B144-F09D7262C38B}">
      <dgm:prSet phldrT="[Text]"/>
      <dgm:spPr/>
      <dgm:t>
        <a:bodyPr/>
        <a:lstStyle/>
        <a:p>
          <a:r>
            <a:rPr lang="en-US" err="1"/>
            <a:t>Trong</a:t>
          </a:r>
          <a:r>
            <a:rPr lang="en-US"/>
            <a:t> </a:t>
          </a:r>
          <a:r>
            <a:rPr lang="en-US" err="1"/>
            <a:t>vòng</a:t>
          </a:r>
          <a:r>
            <a:rPr lang="en-US"/>
            <a:t> 2cm </a:t>
          </a:r>
          <a:r>
            <a:rPr lang="en-US" err="1"/>
            <a:t>quanh</a:t>
          </a:r>
          <a:r>
            <a:rPr lang="en-US"/>
            <a:t> </a:t>
          </a:r>
          <a:r>
            <a:rPr lang="en-US" err="1"/>
            <a:t>nhú</a:t>
          </a:r>
          <a:r>
            <a:rPr lang="en-US"/>
            <a:t> </a:t>
          </a:r>
          <a:r>
            <a:rPr lang="en-US" err="1"/>
            <a:t>tá</a:t>
          </a:r>
          <a:r>
            <a:rPr lang="en-US"/>
            <a:t> </a:t>
          </a:r>
          <a:r>
            <a:rPr lang="en-US" err="1"/>
            <a:t>lớn</a:t>
          </a:r>
          <a:endParaRPr lang="en-US"/>
        </a:p>
      </dgm:t>
    </dgm:pt>
    <dgm:pt modelId="{9509705E-1C3E-5E43-94AB-096A967D705C}" type="parTrans" cxnId="{D1901F44-5844-8047-9082-E9916BD1C74C}">
      <dgm:prSet/>
      <dgm:spPr/>
      <dgm:t>
        <a:bodyPr/>
        <a:lstStyle/>
        <a:p>
          <a:endParaRPr lang="en-US"/>
        </a:p>
      </dgm:t>
    </dgm:pt>
    <dgm:pt modelId="{1F0B3C96-BEFA-E04D-8219-226CAEF19E93}" type="sibTrans" cxnId="{D1901F44-5844-8047-9082-E9916BD1C74C}">
      <dgm:prSet/>
      <dgm:spPr/>
      <dgm:t>
        <a:bodyPr/>
        <a:lstStyle/>
        <a:p>
          <a:endParaRPr lang="en-US"/>
        </a:p>
      </dgm:t>
    </dgm:pt>
    <dgm:pt modelId="{54CADCF2-2495-0E42-8FA8-AB07416711D7}">
      <dgm:prSet phldrT="[Text]"/>
      <dgm:spPr/>
      <dgm:t>
        <a:bodyPr/>
        <a:lstStyle/>
        <a:p>
          <a:r>
            <a:rPr lang="en-US" err="1"/>
            <a:t>Gồm</a:t>
          </a:r>
          <a:r>
            <a:rPr lang="en-US"/>
            <a:t>: </a:t>
          </a:r>
          <a:r>
            <a:rPr lang="en-US" err="1"/>
            <a:t>đầu</a:t>
          </a:r>
          <a:r>
            <a:rPr lang="en-US"/>
            <a:t> </a:t>
          </a:r>
          <a:r>
            <a:rPr lang="en-US" err="1"/>
            <a:t>tuỵ</a:t>
          </a:r>
          <a:r>
            <a:rPr lang="en-US"/>
            <a:t>, </a:t>
          </a:r>
          <a:r>
            <a:rPr lang="en-US" err="1"/>
            <a:t>bóng</a:t>
          </a:r>
          <a:r>
            <a:rPr lang="en-US"/>
            <a:t> </a:t>
          </a:r>
          <a:r>
            <a:rPr lang="en-US" err="1"/>
            <a:t>vater</a:t>
          </a:r>
          <a:r>
            <a:rPr lang="en-US"/>
            <a:t>, </a:t>
          </a:r>
          <a:r>
            <a:rPr lang="en-US" err="1"/>
            <a:t>đoạn</a:t>
          </a:r>
          <a:r>
            <a:rPr lang="en-US"/>
            <a:t> </a:t>
          </a:r>
          <a:r>
            <a:rPr lang="en-US" err="1"/>
            <a:t>cuối</a:t>
          </a:r>
          <a:r>
            <a:rPr lang="en-US"/>
            <a:t> OMC, </a:t>
          </a:r>
          <a:r>
            <a:rPr lang="en-US" err="1"/>
            <a:t>tá</a:t>
          </a:r>
          <a:r>
            <a:rPr lang="en-US"/>
            <a:t> </a:t>
          </a:r>
          <a:r>
            <a:rPr lang="en-US" err="1"/>
            <a:t>tràng</a:t>
          </a:r>
          <a:endParaRPr lang="en-US"/>
        </a:p>
      </dgm:t>
    </dgm:pt>
    <dgm:pt modelId="{12110EE9-F942-7044-8BC6-5B58F7ADE204}" type="parTrans" cxnId="{BCAB92F4-5E67-924D-AD5F-A5A94AD5BF2C}">
      <dgm:prSet/>
      <dgm:spPr/>
      <dgm:t>
        <a:bodyPr/>
        <a:lstStyle/>
        <a:p>
          <a:endParaRPr lang="en-US"/>
        </a:p>
      </dgm:t>
    </dgm:pt>
    <dgm:pt modelId="{92929578-D367-5A45-8AD0-5A6A97C6F2F5}" type="sibTrans" cxnId="{BCAB92F4-5E67-924D-AD5F-A5A94AD5BF2C}">
      <dgm:prSet/>
      <dgm:spPr/>
      <dgm:t>
        <a:bodyPr/>
        <a:lstStyle/>
        <a:p>
          <a:endParaRPr lang="en-US"/>
        </a:p>
      </dgm:t>
    </dgm:pt>
    <dgm:pt modelId="{A57BC7B3-2CEE-7E49-B9E2-2E197D5C75FF}">
      <dgm:prSet phldrT="[Text]"/>
      <dgm:spPr/>
      <dgm:t>
        <a:bodyPr/>
        <a:lstStyle/>
        <a:p>
          <a:r>
            <a:rPr lang="en-US" err="1"/>
            <a:t>Đặc</a:t>
          </a:r>
          <a:r>
            <a:rPr lang="en-US"/>
            <a:t> </a:t>
          </a:r>
          <a:r>
            <a:rPr lang="en-US" err="1"/>
            <a:t>điểm</a:t>
          </a:r>
          <a:r>
            <a:rPr lang="en-US"/>
            <a:t> </a:t>
          </a:r>
          <a:r>
            <a:rPr lang="en-US" err="1"/>
            <a:t>lâm</a:t>
          </a:r>
          <a:r>
            <a:rPr lang="en-US"/>
            <a:t> </a:t>
          </a:r>
          <a:r>
            <a:rPr lang="en-US" err="1"/>
            <a:t>sàng</a:t>
          </a:r>
          <a:r>
            <a:rPr lang="en-US"/>
            <a:t> </a:t>
          </a:r>
          <a:r>
            <a:rPr lang="en-US" err="1"/>
            <a:t>và</a:t>
          </a:r>
          <a:r>
            <a:rPr lang="en-US"/>
            <a:t> </a:t>
          </a:r>
          <a:r>
            <a:rPr lang="en-US" err="1"/>
            <a:t>điều</a:t>
          </a:r>
          <a:r>
            <a:rPr lang="en-US"/>
            <a:t> </a:t>
          </a:r>
          <a:r>
            <a:rPr lang="en-US" err="1"/>
            <a:t>trị</a:t>
          </a:r>
          <a:r>
            <a:rPr lang="en-US"/>
            <a:t> </a:t>
          </a:r>
          <a:r>
            <a:rPr lang="en-US" err="1"/>
            <a:t>giống</a:t>
          </a:r>
          <a:r>
            <a:rPr lang="en-US"/>
            <a:t> </a:t>
          </a:r>
          <a:r>
            <a:rPr lang="en-US" err="1"/>
            <a:t>nhau</a:t>
          </a:r>
          <a:endParaRPr lang="en-US"/>
        </a:p>
      </dgm:t>
    </dgm:pt>
    <dgm:pt modelId="{D7BC8769-73D2-334B-B3CA-382ECD488E28}" type="parTrans" cxnId="{C9B1A61E-A746-D246-B511-705FC75582BE}">
      <dgm:prSet/>
      <dgm:spPr/>
      <dgm:t>
        <a:bodyPr/>
        <a:lstStyle/>
        <a:p>
          <a:endParaRPr lang="en-US"/>
        </a:p>
      </dgm:t>
    </dgm:pt>
    <dgm:pt modelId="{C8A91206-EA47-934F-AF72-B8DA9CB50141}" type="sibTrans" cxnId="{C9B1A61E-A746-D246-B511-705FC75582BE}">
      <dgm:prSet/>
      <dgm:spPr/>
      <dgm:t>
        <a:bodyPr/>
        <a:lstStyle/>
        <a:p>
          <a:endParaRPr lang="en-US"/>
        </a:p>
      </dgm:t>
    </dgm:pt>
    <dgm:pt modelId="{4B3B7897-088A-8C4B-89D3-33BA3D62AE6A}" type="pres">
      <dgm:prSet presAssocID="{13A71ACC-10D5-AE48-8186-3C2862763C8B}" presName="diagram" presStyleCnt="0">
        <dgm:presLayoutVars>
          <dgm:chPref val="1"/>
          <dgm:dir/>
          <dgm:animOne val="branch"/>
          <dgm:animLvl val="lvl"/>
          <dgm:resizeHandles val="exact"/>
        </dgm:presLayoutVars>
      </dgm:prSet>
      <dgm:spPr/>
    </dgm:pt>
    <dgm:pt modelId="{E61EC77D-E279-F74C-9089-8F87AA0242B5}" type="pres">
      <dgm:prSet presAssocID="{12270CBB-EC1D-A043-82D5-DC6D1A96E438}" presName="root1" presStyleCnt="0"/>
      <dgm:spPr/>
    </dgm:pt>
    <dgm:pt modelId="{20B436C4-9858-2042-ADAE-BE6E4DB1D54B}" type="pres">
      <dgm:prSet presAssocID="{12270CBB-EC1D-A043-82D5-DC6D1A96E438}" presName="LevelOneTextNode" presStyleLbl="node0" presStyleIdx="0" presStyleCnt="1" custScaleX="97912" custLinFactNeighborX="-22776" custLinFactNeighborY="0">
        <dgm:presLayoutVars>
          <dgm:chPref val="3"/>
        </dgm:presLayoutVars>
      </dgm:prSet>
      <dgm:spPr/>
    </dgm:pt>
    <dgm:pt modelId="{E64C8125-25B8-F14B-8796-3D0965C32A84}" type="pres">
      <dgm:prSet presAssocID="{12270CBB-EC1D-A043-82D5-DC6D1A96E438}" presName="level2hierChild" presStyleCnt="0"/>
      <dgm:spPr/>
    </dgm:pt>
    <dgm:pt modelId="{C80C7FF6-4DEA-424C-836E-FE78E63B8684}" type="pres">
      <dgm:prSet presAssocID="{9509705E-1C3E-5E43-94AB-096A967D705C}" presName="conn2-1" presStyleLbl="parChTrans1D2" presStyleIdx="0" presStyleCnt="3"/>
      <dgm:spPr/>
    </dgm:pt>
    <dgm:pt modelId="{3EA4B8B6-5A7F-7047-A90C-059C359F0F87}" type="pres">
      <dgm:prSet presAssocID="{9509705E-1C3E-5E43-94AB-096A967D705C}" presName="connTx" presStyleLbl="parChTrans1D2" presStyleIdx="0" presStyleCnt="3"/>
      <dgm:spPr/>
    </dgm:pt>
    <dgm:pt modelId="{16D5A47E-1C17-234E-B1DD-BF1901789343}" type="pres">
      <dgm:prSet presAssocID="{2FE20CA9-79C7-B74D-B144-F09D7262C38B}" presName="root2" presStyleCnt="0"/>
      <dgm:spPr/>
    </dgm:pt>
    <dgm:pt modelId="{A82DB298-7E52-ED40-9FB9-5D40294517E9}" type="pres">
      <dgm:prSet presAssocID="{2FE20CA9-79C7-B74D-B144-F09D7262C38B}" presName="LevelTwoTextNode" presStyleLbl="node2" presStyleIdx="0" presStyleCnt="3" custScaleX="143225">
        <dgm:presLayoutVars>
          <dgm:chPref val="3"/>
        </dgm:presLayoutVars>
      </dgm:prSet>
      <dgm:spPr/>
    </dgm:pt>
    <dgm:pt modelId="{3A87B8A3-DE89-274D-8862-6E6C8B971672}" type="pres">
      <dgm:prSet presAssocID="{2FE20CA9-79C7-B74D-B144-F09D7262C38B}" presName="level3hierChild" presStyleCnt="0"/>
      <dgm:spPr/>
    </dgm:pt>
    <dgm:pt modelId="{FFDC179C-BAB4-5246-88D3-C64553B59788}" type="pres">
      <dgm:prSet presAssocID="{12110EE9-F942-7044-8BC6-5B58F7ADE204}" presName="conn2-1" presStyleLbl="parChTrans1D2" presStyleIdx="1" presStyleCnt="3"/>
      <dgm:spPr/>
    </dgm:pt>
    <dgm:pt modelId="{352571AE-036C-7A4C-8DF0-63BB1F8DE54C}" type="pres">
      <dgm:prSet presAssocID="{12110EE9-F942-7044-8BC6-5B58F7ADE204}" presName="connTx" presStyleLbl="parChTrans1D2" presStyleIdx="1" presStyleCnt="3"/>
      <dgm:spPr/>
    </dgm:pt>
    <dgm:pt modelId="{158A632A-124F-1744-9CFC-2F3DF9152875}" type="pres">
      <dgm:prSet presAssocID="{54CADCF2-2495-0E42-8FA8-AB07416711D7}" presName="root2" presStyleCnt="0"/>
      <dgm:spPr/>
    </dgm:pt>
    <dgm:pt modelId="{4DE40729-2256-0F46-89A7-04E3BA2DE34A}" type="pres">
      <dgm:prSet presAssocID="{54CADCF2-2495-0E42-8FA8-AB07416711D7}" presName="LevelTwoTextNode" presStyleLbl="node2" presStyleIdx="1" presStyleCnt="3" custScaleX="143737">
        <dgm:presLayoutVars>
          <dgm:chPref val="3"/>
        </dgm:presLayoutVars>
      </dgm:prSet>
      <dgm:spPr/>
    </dgm:pt>
    <dgm:pt modelId="{08771C80-2D4D-4B47-BBCC-25E42E93B73C}" type="pres">
      <dgm:prSet presAssocID="{54CADCF2-2495-0E42-8FA8-AB07416711D7}" presName="level3hierChild" presStyleCnt="0"/>
      <dgm:spPr/>
    </dgm:pt>
    <dgm:pt modelId="{50C7D090-2B97-7A42-A06B-6A40A6A1BE5E}" type="pres">
      <dgm:prSet presAssocID="{D7BC8769-73D2-334B-B3CA-382ECD488E28}" presName="conn2-1" presStyleLbl="parChTrans1D2" presStyleIdx="2" presStyleCnt="3"/>
      <dgm:spPr/>
    </dgm:pt>
    <dgm:pt modelId="{C98773D6-4274-8A40-8744-348C6B71264D}" type="pres">
      <dgm:prSet presAssocID="{D7BC8769-73D2-334B-B3CA-382ECD488E28}" presName="connTx" presStyleLbl="parChTrans1D2" presStyleIdx="2" presStyleCnt="3"/>
      <dgm:spPr/>
    </dgm:pt>
    <dgm:pt modelId="{A3F5F1F2-AB91-C74D-8B88-E76357263CE2}" type="pres">
      <dgm:prSet presAssocID="{A57BC7B3-2CEE-7E49-B9E2-2E197D5C75FF}" presName="root2" presStyleCnt="0"/>
      <dgm:spPr/>
    </dgm:pt>
    <dgm:pt modelId="{2FF2B4F1-E47E-F540-9A2A-78BAE042A0D8}" type="pres">
      <dgm:prSet presAssocID="{A57BC7B3-2CEE-7E49-B9E2-2E197D5C75FF}" presName="LevelTwoTextNode" presStyleLbl="node2" presStyleIdx="2" presStyleCnt="3" custScaleX="143514">
        <dgm:presLayoutVars>
          <dgm:chPref val="3"/>
        </dgm:presLayoutVars>
      </dgm:prSet>
      <dgm:spPr/>
    </dgm:pt>
    <dgm:pt modelId="{16969BA4-57D7-BA4F-9286-B0AE413FB008}" type="pres">
      <dgm:prSet presAssocID="{A57BC7B3-2CEE-7E49-B9E2-2E197D5C75FF}" presName="level3hierChild" presStyleCnt="0"/>
      <dgm:spPr/>
    </dgm:pt>
  </dgm:ptLst>
  <dgm:cxnLst>
    <dgm:cxn modelId="{2C83B604-BEF8-1C4D-8104-6C413797C6E6}" srcId="{13A71ACC-10D5-AE48-8186-3C2862763C8B}" destId="{12270CBB-EC1D-A043-82D5-DC6D1A96E438}" srcOrd="0" destOrd="0" parTransId="{45DBC975-6214-5D4B-B3F2-048962B0EA5F}" sibTransId="{45434AE8-0472-1344-ABF1-09D0EB681725}"/>
    <dgm:cxn modelId="{FA953C09-CCF4-C94A-A23B-75AE7DADF664}" type="presOf" srcId="{12110EE9-F942-7044-8BC6-5B58F7ADE204}" destId="{FFDC179C-BAB4-5246-88D3-C64553B59788}" srcOrd="0" destOrd="0" presId="urn:microsoft.com/office/officeart/2005/8/layout/hierarchy2"/>
    <dgm:cxn modelId="{B363A412-FE04-904F-9293-BB11914C996F}" type="presOf" srcId="{54CADCF2-2495-0E42-8FA8-AB07416711D7}" destId="{4DE40729-2256-0F46-89A7-04E3BA2DE34A}" srcOrd="0" destOrd="0" presId="urn:microsoft.com/office/officeart/2005/8/layout/hierarchy2"/>
    <dgm:cxn modelId="{C9B1A61E-A746-D246-B511-705FC75582BE}" srcId="{12270CBB-EC1D-A043-82D5-DC6D1A96E438}" destId="{A57BC7B3-2CEE-7E49-B9E2-2E197D5C75FF}" srcOrd="2" destOrd="0" parTransId="{D7BC8769-73D2-334B-B3CA-382ECD488E28}" sibTransId="{C8A91206-EA47-934F-AF72-B8DA9CB50141}"/>
    <dgm:cxn modelId="{D1901F44-5844-8047-9082-E9916BD1C74C}" srcId="{12270CBB-EC1D-A043-82D5-DC6D1A96E438}" destId="{2FE20CA9-79C7-B74D-B144-F09D7262C38B}" srcOrd="0" destOrd="0" parTransId="{9509705E-1C3E-5E43-94AB-096A967D705C}" sibTransId="{1F0B3C96-BEFA-E04D-8219-226CAEF19E93}"/>
    <dgm:cxn modelId="{04760366-D234-CF4C-BADA-A465E29FA573}" type="presOf" srcId="{D7BC8769-73D2-334B-B3CA-382ECD488E28}" destId="{C98773D6-4274-8A40-8744-348C6B71264D}" srcOrd="1" destOrd="0" presId="urn:microsoft.com/office/officeart/2005/8/layout/hierarchy2"/>
    <dgm:cxn modelId="{4BF9656C-0961-5047-ABB2-33FA15441036}" type="presOf" srcId="{12110EE9-F942-7044-8BC6-5B58F7ADE204}" destId="{352571AE-036C-7A4C-8DF0-63BB1F8DE54C}" srcOrd="1" destOrd="0" presId="urn:microsoft.com/office/officeart/2005/8/layout/hierarchy2"/>
    <dgm:cxn modelId="{1525C381-04FC-2648-AB02-2739268C9807}" type="presOf" srcId="{D7BC8769-73D2-334B-B3CA-382ECD488E28}" destId="{50C7D090-2B97-7A42-A06B-6A40A6A1BE5E}" srcOrd="0" destOrd="0" presId="urn:microsoft.com/office/officeart/2005/8/layout/hierarchy2"/>
    <dgm:cxn modelId="{5546BBAE-D70D-784B-93B7-0B30B0F0126B}" type="presOf" srcId="{12270CBB-EC1D-A043-82D5-DC6D1A96E438}" destId="{20B436C4-9858-2042-ADAE-BE6E4DB1D54B}" srcOrd="0" destOrd="0" presId="urn:microsoft.com/office/officeart/2005/8/layout/hierarchy2"/>
    <dgm:cxn modelId="{9416C1C5-9DA6-F247-929D-893D6734AA91}" type="presOf" srcId="{9509705E-1C3E-5E43-94AB-096A967D705C}" destId="{3EA4B8B6-5A7F-7047-A90C-059C359F0F87}" srcOrd="1" destOrd="0" presId="urn:microsoft.com/office/officeart/2005/8/layout/hierarchy2"/>
    <dgm:cxn modelId="{CB8AC9DC-9843-3C40-B87A-BC02F207B117}" type="presOf" srcId="{A57BC7B3-2CEE-7E49-B9E2-2E197D5C75FF}" destId="{2FF2B4F1-E47E-F540-9A2A-78BAE042A0D8}" srcOrd="0" destOrd="0" presId="urn:microsoft.com/office/officeart/2005/8/layout/hierarchy2"/>
    <dgm:cxn modelId="{14D458DD-DC93-A04D-88E3-EF28C3601435}" type="presOf" srcId="{9509705E-1C3E-5E43-94AB-096A967D705C}" destId="{C80C7FF6-4DEA-424C-836E-FE78E63B8684}" srcOrd="0" destOrd="0" presId="urn:microsoft.com/office/officeart/2005/8/layout/hierarchy2"/>
    <dgm:cxn modelId="{B16D26DF-B7D2-EC4B-A3E2-7A7EA2CC2899}" type="presOf" srcId="{13A71ACC-10D5-AE48-8186-3C2862763C8B}" destId="{4B3B7897-088A-8C4B-89D3-33BA3D62AE6A}" srcOrd="0" destOrd="0" presId="urn:microsoft.com/office/officeart/2005/8/layout/hierarchy2"/>
    <dgm:cxn modelId="{BCAB92F4-5E67-924D-AD5F-A5A94AD5BF2C}" srcId="{12270CBB-EC1D-A043-82D5-DC6D1A96E438}" destId="{54CADCF2-2495-0E42-8FA8-AB07416711D7}" srcOrd="1" destOrd="0" parTransId="{12110EE9-F942-7044-8BC6-5B58F7ADE204}" sibTransId="{92929578-D367-5A45-8AD0-5A6A97C6F2F5}"/>
    <dgm:cxn modelId="{D43CA7F7-DA1B-8C4C-B178-CA3566079B6E}" type="presOf" srcId="{2FE20CA9-79C7-B74D-B144-F09D7262C38B}" destId="{A82DB298-7E52-ED40-9FB9-5D40294517E9}" srcOrd="0" destOrd="0" presId="urn:microsoft.com/office/officeart/2005/8/layout/hierarchy2"/>
    <dgm:cxn modelId="{E8685F0E-9638-AB4E-9C39-DBCB409B0EF5}" type="presParOf" srcId="{4B3B7897-088A-8C4B-89D3-33BA3D62AE6A}" destId="{E61EC77D-E279-F74C-9089-8F87AA0242B5}" srcOrd="0" destOrd="0" presId="urn:microsoft.com/office/officeart/2005/8/layout/hierarchy2"/>
    <dgm:cxn modelId="{A3844E78-531B-C442-AA5D-53FE509CFEAE}" type="presParOf" srcId="{E61EC77D-E279-F74C-9089-8F87AA0242B5}" destId="{20B436C4-9858-2042-ADAE-BE6E4DB1D54B}" srcOrd="0" destOrd="0" presId="urn:microsoft.com/office/officeart/2005/8/layout/hierarchy2"/>
    <dgm:cxn modelId="{79C3238A-B7B8-A045-BF6E-70D69265DB2A}" type="presParOf" srcId="{E61EC77D-E279-F74C-9089-8F87AA0242B5}" destId="{E64C8125-25B8-F14B-8796-3D0965C32A84}" srcOrd="1" destOrd="0" presId="urn:microsoft.com/office/officeart/2005/8/layout/hierarchy2"/>
    <dgm:cxn modelId="{03F35677-747C-594F-A88C-50AD4C9A26C8}" type="presParOf" srcId="{E64C8125-25B8-F14B-8796-3D0965C32A84}" destId="{C80C7FF6-4DEA-424C-836E-FE78E63B8684}" srcOrd="0" destOrd="0" presId="urn:microsoft.com/office/officeart/2005/8/layout/hierarchy2"/>
    <dgm:cxn modelId="{AD852FF3-0D6B-B143-83CC-F19F30918340}" type="presParOf" srcId="{C80C7FF6-4DEA-424C-836E-FE78E63B8684}" destId="{3EA4B8B6-5A7F-7047-A90C-059C359F0F87}" srcOrd="0" destOrd="0" presId="urn:microsoft.com/office/officeart/2005/8/layout/hierarchy2"/>
    <dgm:cxn modelId="{8798D2A8-6756-7643-98FB-BA9F220635CA}" type="presParOf" srcId="{E64C8125-25B8-F14B-8796-3D0965C32A84}" destId="{16D5A47E-1C17-234E-B1DD-BF1901789343}" srcOrd="1" destOrd="0" presId="urn:microsoft.com/office/officeart/2005/8/layout/hierarchy2"/>
    <dgm:cxn modelId="{CEB054FA-8208-CF4F-807D-C79F0713E384}" type="presParOf" srcId="{16D5A47E-1C17-234E-B1DD-BF1901789343}" destId="{A82DB298-7E52-ED40-9FB9-5D40294517E9}" srcOrd="0" destOrd="0" presId="urn:microsoft.com/office/officeart/2005/8/layout/hierarchy2"/>
    <dgm:cxn modelId="{77E24E80-126B-C74D-B369-6232857114DD}" type="presParOf" srcId="{16D5A47E-1C17-234E-B1DD-BF1901789343}" destId="{3A87B8A3-DE89-274D-8862-6E6C8B971672}" srcOrd="1" destOrd="0" presId="urn:microsoft.com/office/officeart/2005/8/layout/hierarchy2"/>
    <dgm:cxn modelId="{D176340B-73B6-8340-8E76-481CC830C7DF}" type="presParOf" srcId="{E64C8125-25B8-F14B-8796-3D0965C32A84}" destId="{FFDC179C-BAB4-5246-88D3-C64553B59788}" srcOrd="2" destOrd="0" presId="urn:microsoft.com/office/officeart/2005/8/layout/hierarchy2"/>
    <dgm:cxn modelId="{F03BF8C4-99AF-3A44-A1D0-FE847B3D85CC}" type="presParOf" srcId="{FFDC179C-BAB4-5246-88D3-C64553B59788}" destId="{352571AE-036C-7A4C-8DF0-63BB1F8DE54C}" srcOrd="0" destOrd="0" presId="urn:microsoft.com/office/officeart/2005/8/layout/hierarchy2"/>
    <dgm:cxn modelId="{0C9BAD96-C9E0-7E41-8E90-1B5223A48934}" type="presParOf" srcId="{E64C8125-25B8-F14B-8796-3D0965C32A84}" destId="{158A632A-124F-1744-9CFC-2F3DF9152875}" srcOrd="3" destOrd="0" presId="urn:microsoft.com/office/officeart/2005/8/layout/hierarchy2"/>
    <dgm:cxn modelId="{31557140-3F74-8547-A27D-5A960E4B3380}" type="presParOf" srcId="{158A632A-124F-1744-9CFC-2F3DF9152875}" destId="{4DE40729-2256-0F46-89A7-04E3BA2DE34A}" srcOrd="0" destOrd="0" presId="urn:microsoft.com/office/officeart/2005/8/layout/hierarchy2"/>
    <dgm:cxn modelId="{556EA515-F9FE-E842-9321-19CB34BA0095}" type="presParOf" srcId="{158A632A-124F-1744-9CFC-2F3DF9152875}" destId="{08771C80-2D4D-4B47-BBCC-25E42E93B73C}" srcOrd="1" destOrd="0" presId="urn:microsoft.com/office/officeart/2005/8/layout/hierarchy2"/>
    <dgm:cxn modelId="{C8F58912-E2C8-5743-873F-60F3A81D7A11}" type="presParOf" srcId="{E64C8125-25B8-F14B-8796-3D0965C32A84}" destId="{50C7D090-2B97-7A42-A06B-6A40A6A1BE5E}" srcOrd="4" destOrd="0" presId="urn:microsoft.com/office/officeart/2005/8/layout/hierarchy2"/>
    <dgm:cxn modelId="{4E71187B-BB9C-C344-B755-2A2E5A3FA285}" type="presParOf" srcId="{50C7D090-2B97-7A42-A06B-6A40A6A1BE5E}" destId="{C98773D6-4274-8A40-8744-348C6B71264D}" srcOrd="0" destOrd="0" presId="urn:microsoft.com/office/officeart/2005/8/layout/hierarchy2"/>
    <dgm:cxn modelId="{45D18449-6207-3A43-BE79-663E9E8809DB}" type="presParOf" srcId="{E64C8125-25B8-F14B-8796-3D0965C32A84}" destId="{A3F5F1F2-AB91-C74D-8B88-E76357263CE2}" srcOrd="5" destOrd="0" presId="urn:microsoft.com/office/officeart/2005/8/layout/hierarchy2"/>
    <dgm:cxn modelId="{C78232B1-CD32-6045-8793-7A619E04678F}" type="presParOf" srcId="{A3F5F1F2-AB91-C74D-8B88-E76357263CE2}" destId="{2FF2B4F1-E47E-F540-9A2A-78BAE042A0D8}" srcOrd="0" destOrd="0" presId="urn:microsoft.com/office/officeart/2005/8/layout/hierarchy2"/>
    <dgm:cxn modelId="{5C0C6C5D-E7DF-A246-A075-128FC296E231}" type="presParOf" srcId="{A3F5F1F2-AB91-C74D-8B88-E76357263CE2}" destId="{16969BA4-57D7-BA4F-9286-B0AE413FB008}"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F9FE302C-2895-184F-A7D2-94C0294CCC88}" type="doc">
      <dgm:prSet loTypeId="urn:microsoft.com/office/officeart/2005/8/layout/vList2" loCatId="" qsTypeId="urn:microsoft.com/office/officeart/2005/8/quickstyle/simple5" qsCatId="simple" csTypeId="urn:microsoft.com/office/officeart/2005/8/colors/accent3_1" csCatId="accent3" phldr="1"/>
      <dgm:spPr/>
      <dgm:t>
        <a:bodyPr/>
        <a:lstStyle/>
        <a:p>
          <a:endParaRPr lang="en-US"/>
        </a:p>
      </dgm:t>
    </dgm:pt>
    <dgm:pt modelId="{069DA67A-CCC4-FD4B-A693-57CAB4E2E844}">
      <dgm:prSet phldrT="[Text]" custT="1"/>
      <dgm:spPr/>
      <dgm:t>
        <a:bodyPr/>
        <a:lstStyle/>
        <a:p>
          <a:r>
            <a:rPr lang="en-US" sz="2000" err="1"/>
            <a:t>Yếu</a:t>
          </a:r>
          <a:r>
            <a:rPr lang="en-US" sz="2000"/>
            <a:t> </a:t>
          </a:r>
          <a:r>
            <a:rPr lang="en-US" sz="2000" err="1"/>
            <a:t>tố</a:t>
          </a:r>
          <a:r>
            <a:rPr lang="en-US" sz="2000"/>
            <a:t> di </a:t>
          </a:r>
          <a:r>
            <a:rPr lang="en-US" sz="2000" err="1"/>
            <a:t>truyền</a:t>
          </a:r>
          <a:endParaRPr lang="en-US" sz="2000"/>
        </a:p>
      </dgm:t>
    </dgm:pt>
    <dgm:pt modelId="{91753A05-5336-2248-BB3D-E791FF01A6E7}" type="parTrans" cxnId="{DF459249-8D2F-7E40-92EA-4ADC80F3C72B}">
      <dgm:prSet/>
      <dgm:spPr/>
      <dgm:t>
        <a:bodyPr/>
        <a:lstStyle/>
        <a:p>
          <a:endParaRPr lang="en-US"/>
        </a:p>
      </dgm:t>
    </dgm:pt>
    <dgm:pt modelId="{39366F1B-5B75-434A-8508-6648366522DC}" type="sibTrans" cxnId="{DF459249-8D2F-7E40-92EA-4ADC80F3C72B}">
      <dgm:prSet/>
      <dgm:spPr/>
      <dgm:t>
        <a:bodyPr/>
        <a:lstStyle/>
        <a:p>
          <a:endParaRPr lang="en-US"/>
        </a:p>
      </dgm:t>
    </dgm:pt>
    <dgm:pt modelId="{7DF893D9-823B-3C4C-9F74-79377C057517}">
      <dgm:prSet phldrT="[Text]" custT="1"/>
      <dgm:spPr/>
      <dgm:t>
        <a:bodyPr/>
        <a:lstStyle/>
        <a:p>
          <a:r>
            <a:rPr lang="en-US" sz="2000" err="1"/>
            <a:t>Yếu</a:t>
          </a:r>
          <a:r>
            <a:rPr lang="en-US" sz="2000"/>
            <a:t> </a:t>
          </a:r>
          <a:r>
            <a:rPr lang="en-US" sz="2000" err="1"/>
            <a:t>tố</a:t>
          </a:r>
          <a:r>
            <a:rPr lang="en-US" sz="2000"/>
            <a:t> </a:t>
          </a:r>
          <a:r>
            <a:rPr lang="en-US" sz="2000" err="1"/>
            <a:t>môi</a:t>
          </a:r>
          <a:r>
            <a:rPr lang="en-US" sz="2000"/>
            <a:t> </a:t>
          </a:r>
          <a:r>
            <a:rPr lang="en-US" sz="2000" err="1"/>
            <a:t>trường</a:t>
          </a:r>
          <a:endParaRPr lang="en-US" sz="2000"/>
        </a:p>
      </dgm:t>
    </dgm:pt>
    <dgm:pt modelId="{557A82F7-2DA1-AF47-B9D7-24E5EFA1A09D}" type="parTrans" cxnId="{F5F22AD4-DBE9-E847-8AC9-755F29991DC0}">
      <dgm:prSet/>
      <dgm:spPr/>
      <dgm:t>
        <a:bodyPr/>
        <a:lstStyle/>
        <a:p>
          <a:endParaRPr lang="en-US"/>
        </a:p>
      </dgm:t>
    </dgm:pt>
    <dgm:pt modelId="{77DD89F7-EDCE-EA4B-A1D8-839870C86C12}" type="sibTrans" cxnId="{F5F22AD4-DBE9-E847-8AC9-755F29991DC0}">
      <dgm:prSet/>
      <dgm:spPr/>
      <dgm:t>
        <a:bodyPr/>
        <a:lstStyle/>
        <a:p>
          <a:endParaRPr lang="en-US"/>
        </a:p>
      </dgm:t>
    </dgm:pt>
    <dgm:pt modelId="{EFF471F5-9840-2941-8C6C-A6506E3F795A}">
      <dgm:prSet phldrT="[Text]" custT="1"/>
      <dgm:spPr/>
      <dgm:t>
        <a:bodyPr/>
        <a:lstStyle/>
        <a:p>
          <a:r>
            <a:rPr lang="en-US" sz="1600" err="1"/>
            <a:t>Hút</a:t>
          </a:r>
          <a:r>
            <a:rPr lang="en-US" sz="1600"/>
            <a:t> </a:t>
          </a:r>
          <a:r>
            <a:rPr lang="en-US" sz="1600" err="1"/>
            <a:t>thuốc</a:t>
          </a:r>
          <a:r>
            <a:rPr lang="en-US" sz="1600"/>
            <a:t> </a:t>
          </a:r>
          <a:r>
            <a:rPr lang="en-US" sz="1600" err="1"/>
            <a:t>lá</a:t>
          </a:r>
          <a:endParaRPr lang="en-US" sz="1600"/>
        </a:p>
      </dgm:t>
    </dgm:pt>
    <dgm:pt modelId="{AABFF439-C2C1-F248-9F30-7C4DD3110843}" type="parTrans" cxnId="{C39784FF-CF5A-9140-87FE-15E7B7C3BE00}">
      <dgm:prSet/>
      <dgm:spPr/>
      <dgm:t>
        <a:bodyPr/>
        <a:lstStyle/>
        <a:p>
          <a:endParaRPr lang="en-US"/>
        </a:p>
      </dgm:t>
    </dgm:pt>
    <dgm:pt modelId="{0887AA53-6DA4-0C44-B8BC-EEC7C1884006}" type="sibTrans" cxnId="{C39784FF-CF5A-9140-87FE-15E7B7C3BE00}">
      <dgm:prSet/>
      <dgm:spPr/>
      <dgm:t>
        <a:bodyPr/>
        <a:lstStyle/>
        <a:p>
          <a:endParaRPr lang="en-US"/>
        </a:p>
      </dgm:t>
    </dgm:pt>
    <dgm:pt modelId="{EFA63E20-3DA7-C64A-AD4B-3F5BC457CBFF}">
      <dgm:prSet phldrT="[Text]" custT="1"/>
      <dgm:spPr/>
      <dgm:t>
        <a:bodyPr/>
        <a:lstStyle/>
        <a:p>
          <a:r>
            <a:rPr lang="en-US" sz="1600" err="1"/>
            <a:t>Béo</a:t>
          </a:r>
          <a:r>
            <a:rPr lang="en-US" sz="1600"/>
            <a:t> </a:t>
          </a:r>
          <a:r>
            <a:rPr lang="en-US" sz="1600" err="1"/>
            <a:t>phì</a:t>
          </a:r>
          <a:endParaRPr lang="en-US" sz="1600"/>
        </a:p>
      </dgm:t>
    </dgm:pt>
    <dgm:pt modelId="{6869A9D9-71AD-2E48-8721-D509CF869CC0}" type="parTrans" cxnId="{94B27AED-7155-364B-A523-7FD25D286AD9}">
      <dgm:prSet/>
      <dgm:spPr/>
      <dgm:t>
        <a:bodyPr/>
        <a:lstStyle/>
        <a:p>
          <a:endParaRPr lang="en-US"/>
        </a:p>
      </dgm:t>
    </dgm:pt>
    <dgm:pt modelId="{DFC1A51E-904A-774A-B0C8-92DAD99BD982}" type="sibTrans" cxnId="{94B27AED-7155-364B-A523-7FD25D286AD9}">
      <dgm:prSet/>
      <dgm:spPr/>
      <dgm:t>
        <a:bodyPr/>
        <a:lstStyle/>
        <a:p>
          <a:endParaRPr lang="en-US"/>
        </a:p>
      </dgm:t>
    </dgm:pt>
    <dgm:pt modelId="{E1EE1A8F-9012-FE45-B4CE-45D51F81DE58}">
      <dgm:prSet phldrT="[Text]" custT="1"/>
      <dgm:spPr/>
      <dgm:t>
        <a:bodyPr/>
        <a:lstStyle/>
        <a:p>
          <a:r>
            <a:rPr lang="en-US" sz="1600" err="1"/>
            <a:t>Đái</a:t>
          </a:r>
          <a:r>
            <a:rPr lang="en-US" sz="1600"/>
            <a:t> </a:t>
          </a:r>
          <a:r>
            <a:rPr lang="en-US" sz="1600" err="1"/>
            <a:t>tháo</a:t>
          </a:r>
          <a:r>
            <a:rPr lang="en-US" sz="1600"/>
            <a:t> </a:t>
          </a:r>
          <a:r>
            <a:rPr lang="en-US" sz="1600" err="1"/>
            <a:t>đường</a:t>
          </a:r>
          <a:endParaRPr lang="en-US" sz="1600"/>
        </a:p>
      </dgm:t>
    </dgm:pt>
    <dgm:pt modelId="{E822B22E-D8FA-4A44-B95A-3BCDB6B21CD0}" type="parTrans" cxnId="{98EC141A-4622-FA49-A806-FC7C4ADCD005}">
      <dgm:prSet/>
      <dgm:spPr/>
      <dgm:t>
        <a:bodyPr/>
        <a:lstStyle/>
        <a:p>
          <a:endParaRPr lang="en-US"/>
        </a:p>
      </dgm:t>
    </dgm:pt>
    <dgm:pt modelId="{08698F1F-BADA-3B43-9F14-3D748DD3807C}" type="sibTrans" cxnId="{98EC141A-4622-FA49-A806-FC7C4ADCD005}">
      <dgm:prSet/>
      <dgm:spPr/>
      <dgm:t>
        <a:bodyPr/>
        <a:lstStyle/>
        <a:p>
          <a:endParaRPr lang="en-US"/>
        </a:p>
      </dgm:t>
    </dgm:pt>
    <dgm:pt modelId="{7A90FFC0-8D3A-E549-A084-A1F9C8622CFC}">
      <dgm:prSet phldrT="[Text]" custT="1"/>
      <dgm:spPr/>
      <dgm:t>
        <a:bodyPr/>
        <a:lstStyle/>
        <a:p>
          <a:r>
            <a:rPr lang="en-US" sz="1600" err="1"/>
            <a:t>Viêm</a:t>
          </a:r>
          <a:r>
            <a:rPr lang="en-US" sz="1600"/>
            <a:t> </a:t>
          </a:r>
          <a:r>
            <a:rPr lang="en-US" sz="1600" err="1"/>
            <a:t>tuỵ</a:t>
          </a:r>
          <a:r>
            <a:rPr lang="en-US" sz="1600"/>
            <a:t> </a:t>
          </a:r>
          <a:r>
            <a:rPr lang="en-US" sz="1600" err="1"/>
            <a:t>mạn</a:t>
          </a:r>
          <a:endParaRPr lang="en-US" sz="1600"/>
        </a:p>
      </dgm:t>
    </dgm:pt>
    <dgm:pt modelId="{EFC57CC7-A32A-0A47-AB4C-72ED2E4A28CF}" type="parTrans" cxnId="{273C05B8-3C6C-5B42-B7E1-981F7D61FCCB}">
      <dgm:prSet/>
      <dgm:spPr/>
      <dgm:t>
        <a:bodyPr/>
        <a:lstStyle/>
        <a:p>
          <a:endParaRPr lang="en-US"/>
        </a:p>
      </dgm:t>
    </dgm:pt>
    <dgm:pt modelId="{374D1DEE-B1ED-994C-B7E1-94BFD0328805}" type="sibTrans" cxnId="{273C05B8-3C6C-5B42-B7E1-981F7D61FCCB}">
      <dgm:prSet/>
      <dgm:spPr/>
      <dgm:t>
        <a:bodyPr/>
        <a:lstStyle/>
        <a:p>
          <a:endParaRPr lang="en-US"/>
        </a:p>
      </dgm:t>
    </dgm:pt>
    <dgm:pt modelId="{462A3B57-B850-5944-B568-A0D29B682DD9}">
      <dgm:prSet phldrT="[Text]" custT="1"/>
      <dgm:spPr/>
      <dgm:t>
        <a:bodyPr/>
        <a:lstStyle/>
        <a:p>
          <a:endParaRPr lang="en-US" sz="1600"/>
        </a:p>
      </dgm:t>
    </dgm:pt>
    <dgm:pt modelId="{AC166E1B-7873-E64B-856B-EF433AFD7C77}" type="parTrans" cxnId="{D1875413-9C7E-4D4E-AC24-C57B33E6300A}">
      <dgm:prSet/>
      <dgm:spPr/>
      <dgm:t>
        <a:bodyPr/>
        <a:lstStyle/>
        <a:p>
          <a:endParaRPr lang="en-US"/>
        </a:p>
      </dgm:t>
    </dgm:pt>
    <dgm:pt modelId="{7B215D0D-8BF4-624F-943B-5EB66501CE6B}" type="sibTrans" cxnId="{D1875413-9C7E-4D4E-AC24-C57B33E6300A}">
      <dgm:prSet/>
      <dgm:spPr/>
      <dgm:t>
        <a:bodyPr/>
        <a:lstStyle/>
        <a:p>
          <a:endParaRPr lang="en-US"/>
        </a:p>
      </dgm:t>
    </dgm:pt>
    <dgm:pt modelId="{C7383996-F30B-AF47-9970-38D33A35C7C8}" type="pres">
      <dgm:prSet presAssocID="{F9FE302C-2895-184F-A7D2-94C0294CCC88}" presName="linear" presStyleCnt="0">
        <dgm:presLayoutVars>
          <dgm:animLvl val="lvl"/>
          <dgm:resizeHandles val="exact"/>
        </dgm:presLayoutVars>
      </dgm:prSet>
      <dgm:spPr/>
    </dgm:pt>
    <dgm:pt modelId="{2CFA1CFC-129D-D745-823C-E53C5E95C316}" type="pres">
      <dgm:prSet presAssocID="{069DA67A-CCC4-FD4B-A693-57CAB4E2E844}" presName="parentText" presStyleLbl="node1" presStyleIdx="0" presStyleCnt="2" custScaleY="44969" custLinFactY="-5658" custLinFactNeighborY="-100000">
        <dgm:presLayoutVars>
          <dgm:chMax val="0"/>
          <dgm:bulletEnabled val="1"/>
        </dgm:presLayoutVars>
      </dgm:prSet>
      <dgm:spPr/>
    </dgm:pt>
    <dgm:pt modelId="{5DEA3AA8-F443-DC40-AB6F-DC0AC2326A77}" type="pres">
      <dgm:prSet presAssocID="{39366F1B-5B75-434A-8508-6648366522DC}" presName="spacer" presStyleCnt="0"/>
      <dgm:spPr/>
    </dgm:pt>
    <dgm:pt modelId="{F9BC4A22-A3BE-ED41-814E-364B3D047616}" type="pres">
      <dgm:prSet presAssocID="{7DF893D9-823B-3C4C-9F74-79377C057517}" presName="parentText" presStyleLbl="node1" presStyleIdx="1" presStyleCnt="2" custScaleY="39145">
        <dgm:presLayoutVars>
          <dgm:chMax val="0"/>
          <dgm:bulletEnabled val="1"/>
        </dgm:presLayoutVars>
      </dgm:prSet>
      <dgm:spPr/>
    </dgm:pt>
    <dgm:pt modelId="{5A093EEA-E553-544B-AAB9-AD61638D1238}" type="pres">
      <dgm:prSet presAssocID="{7DF893D9-823B-3C4C-9F74-79377C057517}" presName="childText" presStyleLbl="revTx" presStyleIdx="0" presStyleCnt="1">
        <dgm:presLayoutVars>
          <dgm:bulletEnabled val="1"/>
        </dgm:presLayoutVars>
      </dgm:prSet>
      <dgm:spPr/>
    </dgm:pt>
  </dgm:ptLst>
  <dgm:cxnLst>
    <dgm:cxn modelId="{41C27205-D386-F24C-AA6C-64FB6C79F5D3}" type="presOf" srcId="{EFA63E20-3DA7-C64A-AD4B-3F5BC457CBFF}" destId="{5A093EEA-E553-544B-AAB9-AD61638D1238}" srcOrd="0" destOrd="2" presId="urn:microsoft.com/office/officeart/2005/8/layout/vList2"/>
    <dgm:cxn modelId="{D1875413-9C7E-4D4E-AC24-C57B33E6300A}" srcId="{7DF893D9-823B-3C4C-9F74-79377C057517}" destId="{462A3B57-B850-5944-B568-A0D29B682DD9}" srcOrd="0" destOrd="0" parTransId="{AC166E1B-7873-E64B-856B-EF433AFD7C77}" sibTransId="{7B215D0D-8BF4-624F-943B-5EB66501CE6B}"/>
    <dgm:cxn modelId="{98EC141A-4622-FA49-A806-FC7C4ADCD005}" srcId="{7DF893D9-823B-3C4C-9F74-79377C057517}" destId="{E1EE1A8F-9012-FE45-B4CE-45D51F81DE58}" srcOrd="3" destOrd="0" parTransId="{E822B22E-D8FA-4A44-B95A-3BCDB6B21CD0}" sibTransId="{08698F1F-BADA-3B43-9F14-3D748DD3807C}"/>
    <dgm:cxn modelId="{7FD2B91C-A2F5-224F-A6D6-9524BAA2D31E}" type="presOf" srcId="{EFF471F5-9840-2941-8C6C-A6506E3F795A}" destId="{5A093EEA-E553-544B-AAB9-AD61638D1238}" srcOrd="0" destOrd="1" presId="urn:microsoft.com/office/officeart/2005/8/layout/vList2"/>
    <dgm:cxn modelId="{6C04FD37-F49F-FC43-BADC-B7F54DC7D50A}" type="presOf" srcId="{462A3B57-B850-5944-B568-A0D29B682DD9}" destId="{5A093EEA-E553-544B-AAB9-AD61638D1238}" srcOrd="0" destOrd="0" presId="urn:microsoft.com/office/officeart/2005/8/layout/vList2"/>
    <dgm:cxn modelId="{DF459249-8D2F-7E40-92EA-4ADC80F3C72B}" srcId="{F9FE302C-2895-184F-A7D2-94C0294CCC88}" destId="{069DA67A-CCC4-FD4B-A693-57CAB4E2E844}" srcOrd="0" destOrd="0" parTransId="{91753A05-5336-2248-BB3D-E791FF01A6E7}" sibTransId="{39366F1B-5B75-434A-8508-6648366522DC}"/>
    <dgm:cxn modelId="{CC95B16B-14B6-2D4D-8E7C-2BEBDE19713E}" type="presOf" srcId="{E1EE1A8F-9012-FE45-B4CE-45D51F81DE58}" destId="{5A093EEA-E553-544B-AAB9-AD61638D1238}" srcOrd="0" destOrd="3" presId="urn:microsoft.com/office/officeart/2005/8/layout/vList2"/>
    <dgm:cxn modelId="{A0091275-AF5B-5F4B-B0C4-AAB98397AD1A}" type="presOf" srcId="{7A90FFC0-8D3A-E549-A084-A1F9C8622CFC}" destId="{5A093EEA-E553-544B-AAB9-AD61638D1238}" srcOrd="0" destOrd="4" presId="urn:microsoft.com/office/officeart/2005/8/layout/vList2"/>
    <dgm:cxn modelId="{AF82408B-E7A2-4C49-B1B2-F35F100531E1}" type="presOf" srcId="{F9FE302C-2895-184F-A7D2-94C0294CCC88}" destId="{C7383996-F30B-AF47-9970-38D33A35C7C8}" srcOrd="0" destOrd="0" presId="urn:microsoft.com/office/officeart/2005/8/layout/vList2"/>
    <dgm:cxn modelId="{1E11E798-5B6B-D943-A725-95348263C731}" type="presOf" srcId="{7DF893D9-823B-3C4C-9F74-79377C057517}" destId="{F9BC4A22-A3BE-ED41-814E-364B3D047616}" srcOrd="0" destOrd="0" presId="urn:microsoft.com/office/officeart/2005/8/layout/vList2"/>
    <dgm:cxn modelId="{273C05B8-3C6C-5B42-B7E1-981F7D61FCCB}" srcId="{7DF893D9-823B-3C4C-9F74-79377C057517}" destId="{7A90FFC0-8D3A-E549-A084-A1F9C8622CFC}" srcOrd="4" destOrd="0" parTransId="{EFC57CC7-A32A-0A47-AB4C-72ED2E4A28CF}" sibTransId="{374D1DEE-B1ED-994C-B7E1-94BFD0328805}"/>
    <dgm:cxn modelId="{F5F22AD4-DBE9-E847-8AC9-755F29991DC0}" srcId="{F9FE302C-2895-184F-A7D2-94C0294CCC88}" destId="{7DF893D9-823B-3C4C-9F74-79377C057517}" srcOrd="1" destOrd="0" parTransId="{557A82F7-2DA1-AF47-B9D7-24E5EFA1A09D}" sibTransId="{77DD89F7-EDCE-EA4B-A1D8-839870C86C12}"/>
    <dgm:cxn modelId="{94B27AED-7155-364B-A523-7FD25D286AD9}" srcId="{7DF893D9-823B-3C4C-9F74-79377C057517}" destId="{EFA63E20-3DA7-C64A-AD4B-3F5BC457CBFF}" srcOrd="2" destOrd="0" parTransId="{6869A9D9-71AD-2E48-8721-D509CF869CC0}" sibTransId="{DFC1A51E-904A-774A-B0C8-92DAD99BD982}"/>
    <dgm:cxn modelId="{FE9352FB-61EB-0E4F-8CF3-2CE33390C94F}" type="presOf" srcId="{069DA67A-CCC4-FD4B-A693-57CAB4E2E844}" destId="{2CFA1CFC-129D-D745-823C-E53C5E95C316}" srcOrd="0" destOrd="0" presId="urn:microsoft.com/office/officeart/2005/8/layout/vList2"/>
    <dgm:cxn modelId="{C39784FF-CF5A-9140-87FE-15E7B7C3BE00}" srcId="{7DF893D9-823B-3C4C-9F74-79377C057517}" destId="{EFF471F5-9840-2941-8C6C-A6506E3F795A}" srcOrd="1" destOrd="0" parTransId="{AABFF439-C2C1-F248-9F30-7C4DD3110843}" sibTransId="{0887AA53-6DA4-0C44-B8BC-EEC7C1884006}"/>
    <dgm:cxn modelId="{A22E9CDB-673E-CF4B-B64C-D325ADB68BB1}" type="presParOf" srcId="{C7383996-F30B-AF47-9970-38D33A35C7C8}" destId="{2CFA1CFC-129D-D745-823C-E53C5E95C316}" srcOrd="0" destOrd="0" presId="urn:microsoft.com/office/officeart/2005/8/layout/vList2"/>
    <dgm:cxn modelId="{81807D08-0D36-AE43-81C0-9B517A6A43D8}" type="presParOf" srcId="{C7383996-F30B-AF47-9970-38D33A35C7C8}" destId="{5DEA3AA8-F443-DC40-AB6F-DC0AC2326A77}" srcOrd="1" destOrd="0" presId="urn:microsoft.com/office/officeart/2005/8/layout/vList2"/>
    <dgm:cxn modelId="{705F78F0-5BC1-0A46-B862-A4C21431D35C}" type="presParOf" srcId="{C7383996-F30B-AF47-9970-38D33A35C7C8}" destId="{F9BC4A22-A3BE-ED41-814E-364B3D047616}" srcOrd="2" destOrd="0" presId="urn:microsoft.com/office/officeart/2005/8/layout/vList2"/>
    <dgm:cxn modelId="{1769CF61-C3A9-C24E-AF59-063308F47D62}" type="presParOf" srcId="{C7383996-F30B-AF47-9970-38D33A35C7C8}" destId="{5A093EEA-E553-544B-AAB9-AD61638D1238}"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F9FE302C-2895-184F-A7D2-94C0294CCC88}" type="doc">
      <dgm:prSet loTypeId="urn:microsoft.com/office/officeart/2005/8/layout/vList2" loCatId="" qsTypeId="urn:microsoft.com/office/officeart/2005/8/quickstyle/simple5" qsCatId="simple" csTypeId="urn:microsoft.com/office/officeart/2005/8/colors/accent3_1" csCatId="accent3" phldr="1"/>
      <dgm:spPr/>
      <dgm:t>
        <a:bodyPr/>
        <a:lstStyle/>
        <a:p>
          <a:endParaRPr lang="en-US"/>
        </a:p>
      </dgm:t>
    </dgm:pt>
    <dgm:pt modelId="{069DA67A-CCC4-FD4B-A693-57CAB4E2E844}">
      <dgm:prSet phldrT="[Text]" custT="1"/>
      <dgm:spPr/>
      <dgm:t>
        <a:bodyPr/>
        <a:lstStyle/>
        <a:p>
          <a:r>
            <a:rPr lang="en-US" sz="2000" err="1"/>
            <a:t>Yếu</a:t>
          </a:r>
          <a:r>
            <a:rPr lang="en-US" sz="2000"/>
            <a:t> </a:t>
          </a:r>
          <a:r>
            <a:rPr lang="en-US" sz="2000" err="1"/>
            <a:t>tố</a:t>
          </a:r>
          <a:r>
            <a:rPr lang="en-US" sz="2000"/>
            <a:t> </a:t>
          </a:r>
          <a:r>
            <a:rPr lang="en-US" sz="2000" err="1"/>
            <a:t>không</a:t>
          </a:r>
          <a:r>
            <a:rPr lang="en-US" sz="2000"/>
            <a:t> </a:t>
          </a:r>
          <a:r>
            <a:rPr lang="en-US" sz="2000" err="1"/>
            <a:t>thay</a:t>
          </a:r>
          <a:r>
            <a:rPr lang="en-US" sz="2000"/>
            <a:t> </a:t>
          </a:r>
          <a:r>
            <a:rPr lang="en-US" sz="2000" err="1"/>
            <a:t>đổi</a:t>
          </a:r>
          <a:r>
            <a:rPr lang="en-US" sz="2000"/>
            <a:t> </a:t>
          </a:r>
          <a:r>
            <a:rPr lang="en-US" sz="2000" err="1"/>
            <a:t>được</a:t>
          </a:r>
          <a:endParaRPr lang="en-US" sz="2000"/>
        </a:p>
      </dgm:t>
    </dgm:pt>
    <dgm:pt modelId="{91753A05-5336-2248-BB3D-E791FF01A6E7}" type="parTrans" cxnId="{DF459249-8D2F-7E40-92EA-4ADC80F3C72B}">
      <dgm:prSet/>
      <dgm:spPr/>
      <dgm:t>
        <a:bodyPr/>
        <a:lstStyle/>
        <a:p>
          <a:endParaRPr lang="en-US"/>
        </a:p>
      </dgm:t>
    </dgm:pt>
    <dgm:pt modelId="{39366F1B-5B75-434A-8508-6648366522DC}" type="sibTrans" cxnId="{DF459249-8D2F-7E40-92EA-4ADC80F3C72B}">
      <dgm:prSet/>
      <dgm:spPr/>
      <dgm:t>
        <a:bodyPr/>
        <a:lstStyle/>
        <a:p>
          <a:endParaRPr lang="en-US"/>
        </a:p>
      </dgm:t>
    </dgm:pt>
    <dgm:pt modelId="{7DF893D9-823B-3C4C-9F74-79377C057517}">
      <dgm:prSet phldrT="[Text]" custT="1"/>
      <dgm:spPr/>
      <dgm:t>
        <a:bodyPr/>
        <a:lstStyle/>
        <a:p>
          <a:r>
            <a:rPr lang="en-US" sz="2000" err="1"/>
            <a:t>Yếu</a:t>
          </a:r>
          <a:r>
            <a:rPr lang="en-US" sz="2000"/>
            <a:t> </a:t>
          </a:r>
          <a:r>
            <a:rPr lang="en-US" sz="2000" err="1"/>
            <a:t>tố</a:t>
          </a:r>
          <a:r>
            <a:rPr lang="en-US" sz="2000"/>
            <a:t> </a:t>
          </a:r>
          <a:r>
            <a:rPr lang="en-US" sz="2000" err="1"/>
            <a:t>thay</a:t>
          </a:r>
          <a:r>
            <a:rPr lang="en-US" sz="2000"/>
            <a:t> </a:t>
          </a:r>
          <a:r>
            <a:rPr lang="en-US" sz="2000" err="1"/>
            <a:t>đổi</a:t>
          </a:r>
          <a:r>
            <a:rPr lang="en-US" sz="2000"/>
            <a:t> </a:t>
          </a:r>
          <a:r>
            <a:rPr lang="en-US" sz="2000" err="1"/>
            <a:t>được</a:t>
          </a:r>
          <a:endParaRPr lang="en-US" sz="2000"/>
        </a:p>
      </dgm:t>
    </dgm:pt>
    <dgm:pt modelId="{557A82F7-2DA1-AF47-B9D7-24E5EFA1A09D}" type="parTrans" cxnId="{F5F22AD4-DBE9-E847-8AC9-755F29991DC0}">
      <dgm:prSet/>
      <dgm:spPr/>
      <dgm:t>
        <a:bodyPr/>
        <a:lstStyle/>
        <a:p>
          <a:endParaRPr lang="en-US"/>
        </a:p>
      </dgm:t>
    </dgm:pt>
    <dgm:pt modelId="{77DD89F7-EDCE-EA4B-A1D8-839870C86C12}" type="sibTrans" cxnId="{F5F22AD4-DBE9-E847-8AC9-755F29991DC0}">
      <dgm:prSet/>
      <dgm:spPr/>
      <dgm:t>
        <a:bodyPr/>
        <a:lstStyle/>
        <a:p>
          <a:endParaRPr lang="en-US"/>
        </a:p>
      </dgm:t>
    </dgm:pt>
    <dgm:pt modelId="{EFF471F5-9840-2941-8C6C-A6506E3F795A}">
      <dgm:prSet phldrT="[Text]" custT="1"/>
      <dgm:spPr/>
      <dgm:t>
        <a:bodyPr/>
        <a:lstStyle/>
        <a:p>
          <a:r>
            <a:rPr lang="en-US" sz="1600" err="1"/>
            <a:t>Hút</a:t>
          </a:r>
          <a:r>
            <a:rPr lang="en-US" sz="1600"/>
            <a:t> </a:t>
          </a:r>
          <a:r>
            <a:rPr lang="en-US" sz="1600" err="1"/>
            <a:t>thuốc</a:t>
          </a:r>
          <a:r>
            <a:rPr lang="en-US" sz="1600"/>
            <a:t> </a:t>
          </a:r>
          <a:r>
            <a:rPr lang="en-US" sz="1600" err="1"/>
            <a:t>lá</a:t>
          </a:r>
          <a:endParaRPr lang="en-US" sz="1600"/>
        </a:p>
      </dgm:t>
    </dgm:pt>
    <dgm:pt modelId="{AABFF439-C2C1-F248-9F30-7C4DD3110843}" type="parTrans" cxnId="{C39784FF-CF5A-9140-87FE-15E7B7C3BE00}">
      <dgm:prSet/>
      <dgm:spPr/>
      <dgm:t>
        <a:bodyPr/>
        <a:lstStyle/>
        <a:p>
          <a:endParaRPr lang="en-US"/>
        </a:p>
      </dgm:t>
    </dgm:pt>
    <dgm:pt modelId="{0887AA53-6DA4-0C44-B8BC-EEC7C1884006}" type="sibTrans" cxnId="{C39784FF-CF5A-9140-87FE-15E7B7C3BE00}">
      <dgm:prSet/>
      <dgm:spPr/>
      <dgm:t>
        <a:bodyPr/>
        <a:lstStyle/>
        <a:p>
          <a:endParaRPr lang="en-US"/>
        </a:p>
      </dgm:t>
    </dgm:pt>
    <dgm:pt modelId="{EFA63E20-3DA7-C64A-AD4B-3F5BC457CBFF}">
      <dgm:prSet phldrT="[Text]" custT="1"/>
      <dgm:spPr/>
      <dgm:t>
        <a:bodyPr/>
        <a:lstStyle/>
        <a:p>
          <a:r>
            <a:rPr lang="en-US" sz="1600" err="1"/>
            <a:t>Béo</a:t>
          </a:r>
          <a:r>
            <a:rPr lang="en-US" sz="1600"/>
            <a:t> </a:t>
          </a:r>
          <a:r>
            <a:rPr lang="en-US" sz="1600" err="1"/>
            <a:t>phì</a:t>
          </a:r>
          <a:endParaRPr lang="en-US" sz="1600"/>
        </a:p>
      </dgm:t>
    </dgm:pt>
    <dgm:pt modelId="{6869A9D9-71AD-2E48-8721-D509CF869CC0}" type="parTrans" cxnId="{94B27AED-7155-364B-A523-7FD25D286AD9}">
      <dgm:prSet/>
      <dgm:spPr/>
      <dgm:t>
        <a:bodyPr/>
        <a:lstStyle/>
        <a:p>
          <a:endParaRPr lang="en-US"/>
        </a:p>
      </dgm:t>
    </dgm:pt>
    <dgm:pt modelId="{DFC1A51E-904A-774A-B0C8-92DAD99BD982}" type="sibTrans" cxnId="{94B27AED-7155-364B-A523-7FD25D286AD9}">
      <dgm:prSet/>
      <dgm:spPr/>
      <dgm:t>
        <a:bodyPr/>
        <a:lstStyle/>
        <a:p>
          <a:endParaRPr lang="en-US"/>
        </a:p>
      </dgm:t>
    </dgm:pt>
    <dgm:pt modelId="{7A90FFC0-8D3A-E549-A084-A1F9C8622CFC}">
      <dgm:prSet phldrT="[Text]" custT="1"/>
      <dgm:spPr/>
      <dgm:t>
        <a:bodyPr/>
        <a:lstStyle/>
        <a:p>
          <a:r>
            <a:rPr lang="en-US" sz="1600" err="1"/>
            <a:t>Viêm</a:t>
          </a:r>
          <a:r>
            <a:rPr lang="en-US" sz="1600"/>
            <a:t> </a:t>
          </a:r>
          <a:r>
            <a:rPr lang="en-US" sz="1600" err="1"/>
            <a:t>tuỵ</a:t>
          </a:r>
          <a:r>
            <a:rPr lang="en-US" sz="1600"/>
            <a:t> </a:t>
          </a:r>
          <a:r>
            <a:rPr lang="en-US" sz="1600" err="1"/>
            <a:t>mạn</a:t>
          </a:r>
          <a:endParaRPr lang="en-US" sz="1600"/>
        </a:p>
      </dgm:t>
    </dgm:pt>
    <dgm:pt modelId="{EFC57CC7-A32A-0A47-AB4C-72ED2E4A28CF}" type="parTrans" cxnId="{273C05B8-3C6C-5B42-B7E1-981F7D61FCCB}">
      <dgm:prSet/>
      <dgm:spPr/>
      <dgm:t>
        <a:bodyPr/>
        <a:lstStyle/>
        <a:p>
          <a:endParaRPr lang="en-US"/>
        </a:p>
      </dgm:t>
    </dgm:pt>
    <dgm:pt modelId="{374D1DEE-B1ED-994C-B7E1-94BFD0328805}" type="sibTrans" cxnId="{273C05B8-3C6C-5B42-B7E1-981F7D61FCCB}">
      <dgm:prSet/>
      <dgm:spPr/>
      <dgm:t>
        <a:bodyPr/>
        <a:lstStyle/>
        <a:p>
          <a:endParaRPr lang="en-US"/>
        </a:p>
      </dgm:t>
    </dgm:pt>
    <dgm:pt modelId="{462A3B57-B850-5944-B568-A0D29B682DD9}">
      <dgm:prSet phldrT="[Text]" custT="1"/>
      <dgm:spPr/>
      <dgm:t>
        <a:bodyPr/>
        <a:lstStyle/>
        <a:p>
          <a:endParaRPr lang="en-US" sz="1600"/>
        </a:p>
      </dgm:t>
    </dgm:pt>
    <dgm:pt modelId="{AC166E1B-7873-E64B-856B-EF433AFD7C77}" type="parTrans" cxnId="{D1875413-9C7E-4D4E-AC24-C57B33E6300A}">
      <dgm:prSet/>
      <dgm:spPr/>
      <dgm:t>
        <a:bodyPr/>
        <a:lstStyle/>
        <a:p>
          <a:endParaRPr lang="en-US"/>
        </a:p>
      </dgm:t>
    </dgm:pt>
    <dgm:pt modelId="{7B215D0D-8BF4-624F-943B-5EB66501CE6B}" type="sibTrans" cxnId="{D1875413-9C7E-4D4E-AC24-C57B33E6300A}">
      <dgm:prSet/>
      <dgm:spPr/>
      <dgm:t>
        <a:bodyPr/>
        <a:lstStyle/>
        <a:p>
          <a:endParaRPr lang="en-US"/>
        </a:p>
      </dgm:t>
    </dgm:pt>
    <dgm:pt modelId="{28F532A6-9254-264D-8CC8-D4B09663029F}">
      <dgm:prSet phldrT="[Text]" custT="1"/>
      <dgm:spPr/>
      <dgm:t>
        <a:bodyPr/>
        <a:lstStyle/>
        <a:p>
          <a:r>
            <a:rPr lang="en-US" sz="1600" err="1"/>
            <a:t>Tuổi</a:t>
          </a:r>
          <a:endParaRPr lang="en-US" sz="1600"/>
        </a:p>
      </dgm:t>
    </dgm:pt>
    <dgm:pt modelId="{C0DC5377-7ADA-AF40-A8C6-611E4B47FE87}" type="parTrans" cxnId="{1C1A44E2-5223-0F42-88D0-35C3AFD8776C}">
      <dgm:prSet/>
      <dgm:spPr/>
      <dgm:t>
        <a:bodyPr/>
        <a:lstStyle/>
        <a:p>
          <a:endParaRPr lang="en-US"/>
        </a:p>
      </dgm:t>
    </dgm:pt>
    <dgm:pt modelId="{E40AAA0E-3966-6342-83D4-0E7C519ABDDA}" type="sibTrans" cxnId="{1C1A44E2-5223-0F42-88D0-35C3AFD8776C}">
      <dgm:prSet/>
      <dgm:spPr/>
      <dgm:t>
        <a:bodyPr/>
        <a:lstStyle/>
        <a:p>
          <a:endParaRPr lang="en-US"/>
        </a:p>
      </dgm:t>
    </dgm:pt>
    <dgm:pt modelId="{B0690E08-94E8-8847-912D-9BD0806650CC}">
      <dgm:prSet phldrT="[Text]" custT="1"/>
      <dgm:spPr/>
      <dgm:t>
        <a:bodyPr/>
        <a:lstStyle/>
        <a:p>
          <a:r>
            <a:rPr lang="en-US" sz="1600" err="1"/>
            <a:t>Giới</a:t>
          </a:r>
          <a:r>
            <a:rPr lang="en-US" sz="1600"/>
            <a:t> </a:t>
          </a:r>
          <a:r>
            <a:rPr lang="en-US" sz="1600" err="1"/>
            <a:t>tính</a:t>
          </a:r>
          <a:endParaRPr lang="en-US" sz="1600"/>
        </a:p>
      </dgm:t>
    </dgm:pt>
    <dgm:pt modelId="{1CFFE2A1-3738-FA4D-8E1D-D71A58565C74}" type="parTrans" cxnId="{CA7A62FE-C9DE-3146-ABD0-7A610C95F4E9}">
      <dgm:prSet/>
      <dgm:spPr/>
      <dgm:t>
        <a:bodyPr/>
        <a:lstStyle/>
        <a:p>
          <a:endParaRPr lang="en-US"/>
        </a:p>
      </dgm:t>
    </dgm:pt>
    <dgm:pt modelId="{4C29679E-C3EA-D845-8676-F8B5C05EEF55}" type="sibTrans" cxnId="{CA7A62FE-C9DE-3146-ABD0-7A610C95F4E9}">
      <dgm:prSet/>
      <dgm:spPr/>
      <dgm:t>
        <a:bodyPr/>
        <a:lstStyle/>
        <a:p>
          <a:endParaRPr lang="en-US"/>
        </a:p>
      </dgm:t>
    </dgm:pt>
    <dgm:pt modelId="{BF1247E6-B749-1F4F-A529-A9412B8B39C3}">
      <dgm:prSet phldrT="[Text]" custT="1"/>
      <dgm:spPr/>
      <dgm:t>
        <a:bodyPr/>
        <a:lstStyle/>
        <a:p>
          <a:r>
            <a:rPr lang="en-US" sz="1600" err="1"/>
            <a:t>Chủng</a:t>
          </a:r>
          <a:r>
            <a:rPr lang="en-US" sz="1600"/>
            <a:t> </a:t>
          </a:r>
          <a:r>
            <a:rPr lang="en-US" sz="1600" err="1"/>
            <a:t>tộc</a:t>
          </a:r>
          <a:endParaRPr lang="en-US" sz="1600"/>
        </a:p>
      </dgm:t>
    </dgm:pt>
    <dgm:pt modelId="{135E4A32-7E17-DF4A-9D12-AD1D20C7C353}" type="parTrans" cxnId="{9897987B-4B8C-7649-9086-DC8A7186C4F4}">
      <dgm:prSet/>
      <dgm:spPr/>
      <dgm:t>
        <a:bodyPr/>
        <a:lstStyle/>
        <a:p>
          <a:endParaRPr lang="en-US"/>
        </a:p>
      </dgm:t>
    </dgm:pt>
    <dgm:pt modelId="{6C906608-3B11-3D41-9158-C58D633E4E57}" type="sibTrans" cxnId="{9897987B-4B8C-7649-9086-DC8A7186C4F4}">
      <dgm:prSet/>
      <dgm:spPr/>
      <dgm:t>
        <a:bodyPr/>
        <a:lstStyle/>
        <a:p>
          <a:endParaRPr lang="en-US"/>
        </a:p>
      </dgm:t>
    </dgm:pt>
    <dgm:pt modelId="{E69C3CF3-4CB7-ED4B-B8C7-F3FE4BC9AE50}">
      <dgm:prSet phldrT="[Text]" custT="1"/>
      <dgm:spPr/>
      <dgm:t>
        <a:bodyPr/>
        <a:lstStyle/>
        <a:p>
          <a:r>
            <a:rPr lang="en-US" sz="1600" err="1"/>
            <a:t>Đái</a:t>
          </a:r>
          <a:r>
            <a:rPr lang="en-US" sz="1600"/>
            <a:t> </a:t>
          </a:r>
          <a:r>
            <a:rPr lang="en-US" sz="1600" err="1"/>
            <a:t>tháo</a:t>
          </a:r>
          <a:r>
            <a:rPr lang="en-US" sz="1600"/>
            <a:t> </a:t>
          </a:r>
          <a:r>
            <a:rPr lang="en-US" sz="1600" err="1"/>
            <a:t>đường</a:t>
          </a:r>
          <a:endParaRPr lang="en-US" sz="1600"/>
        </a:p>
      </dgm:t>
    </dgm:pt>
    <dgm:pt modelId="{0F86519E-6072-FD4E-86D2-F9DE4436F4D1}" type="parTrans" cxnId="{9BCF56A5-0A87-D14E-9A5D-95BB418E1A9C}">
      <dgm:prSet/>
      <dgm:spPr/>
      <dgm:t>
        <a:bodyPr/>
        <a:lstStyle/>
        <a:p>
          <a:endParaRPr lang="en-US"/>
        </a:p>
      </dgm:t>
    </dgm:pt>
    <dgm:pt modelId="{28F26717-FD5F-3549-92BE-309BC2184A94}" type="sibTrans" cxnId="{9BCF56A5-0A87-D14E-9A5D-95BB418E1A9C}">
      <dgm:prSet/>
      <dgm:spPr/>
      <dgm:t>
        <a:bodyPr/>
        <a:lstStyle/>
        <a:p>
          <a:endParaRPr lang="en-US"/>
        </a:p>
      </dgm:t>
    </dgm:pt>
    <dgm:pt modelId="{8032F5B6-555C-4341-9EF8-F63444FB3202}">
      <dgm:prSet phldrT="[Text]" custT="1"/>
      <dgm:spPr/>
      <dgm:t>
        <a:bodyPr/>
        <a:lstStyle/>
        <a:p>
          <a:r>
            <a:rPr lang="en-US" sz="1600" err="1"/>
            <a:t>Tiền</a:t>
          </a:r>
          <a:r>
            <a:rPr lang="en-US" sz="1600"/>
            <a:t> </a:t>
          </a:r>
          <a:r>
            <a:rPr lang="en-US" sz="1600" err="1"/>
            <a:t>sử</a:t>
          </a:r>
          <a:r>
            <a:rPr lang="en-US" sz="1600"/>
            <a:t> </a:t>
          </a:r>
          <a:r>
            <a:rPr lang="en-US" sz="1600" err="1"/>
            <a:t>và</a:t>
          </a:r>
          <a:r>
            <a:rPr lang="en-US" sz="1600"/>
            <a:t> </a:t>
          </a:r>
          <a:r>
            <a:rPr lang="en-US" sz="1600" err="1"/>
            <a:t>tính</a:t>
          </a:r>
          <a:r>
            <a:rPr lang="en-US" sz="1600"/>
            <a:t> </a:t>
          </a:r>
          <a:r>
            <a:rPr lang="en-US" sz="1600" err="1"/>
            <a:t>nhạy</a:t>
          </a:r>
          <a:r>
            <a:rPr lang="en-US" sz="1600"/>
            <a:t> </a:t>
          </a:r>
          <a:r>
            <a:rPr lang="en-US" sz="1600" err="1"/>
            <a:t>cảm</a:t>
          </a:r>
          <a:r>
            <a:rPr lang="en-US" sz="1600"/>
            <a:t> </a:t>
          </a:r>
          <a:r>
            <a:rPr lang="en-US" sz="1600" err="1"/>
            <a:t>gia</a:t>
          </a:r>
          <a:r>
            <a:rPr lang="en-US" sz="1600"/>
            <a:t> </a:t>
          </a:r>
          <a:r>
            <a:rPr lang="en-US" sz="1600" err="1"/>
            <a:t>đình</a:t>
          </a:r>
          <a:endParaRPr lang="en-US" sz="1600"/>
        </a:p>
      </dgm:t>
    </dgm:pt>
    <dgm:pt modelId="{CF3BCC2C-0FF4-E747-B81B-3F9DCD8FE2AE}" type="parTrans" cxnId="{755EE164-7943-E94D-9589-FEB1BA783BF7}">
      <dgm:prSet/>
      <dgm:spPr/>
      <dgm:t>
        <a:bodyPr/>
        <a:lstStyle/>
        <a:p>
          <a:endParaRPr lang="en-US"/>
        </a:p>
      </dgm:t>
    </dgm:pt>
    <dgm:pt modelId="{886E6E9C-333E-D943-AC27-35FC4BA62393}" type="sibTrans" cxnId="{755EE164-7943-E94D-9589-FEB1BA783BF7}">
      <dgm:prSet/>
      <dgm:spPr/>
      <dgm:t>
        <a:bodyPr/>
        <a:lstStyle/>
        <a:p>
          <a:endParaRPr lang="en-US"/>
        </a:p>
      </dgm:t>
    </dgm:pt>
    <dgm:pt modelId="{C7383996-F30B-AF47-9970-38D33A35C7C8}" type="pres">
      <dgm:prSet presAssocID="{F9FE302C-2895-184F-A7D2-94C0294CCC88}" presName="linear" presStyleCnt="0">
        <dgm:presLayoutVars>
          <dgm:animLvl val="lvl"/>
          <dgm:resizeHandles val="exact"/>
        </dgm:presLayoutVars>
      </dgm:prSet>
      <dgm:spPr/>
    </dgm:pt>
    <dgm:pt modelId="{2CFA1CFC-129D-D745-823C-E53C5E95C316}" type="pres">
      <dgm:prSet presAssocID="{069DA67A-CCC4-FD4B-A693-57CAB4E2E844}" presName="parentText" presStyleLbl="node1" presStyleIdx="0" presStyleCnt="2" custScaleY="136414" custLinFactY="-5658" custLinFactNeighborY="-100000">
        <dgm:presLayoutVars>
          <dgm:chMax val="0"/>
          <dgm:bulletEnabled val="1"/>
        </dgm:presLayoutVars>
      </dgm:prSet>
      <dgm:spPr/>
    </dgm:pt>
    <dgm:pt modelId="{C4A26071-EA95-3245-8DC5-3E8C69DF8C28}" type="pres">
      <dgm:prSet presAssocID="{069DA67A-CCC4-FD4B-A693-57CAB4E2E844}" presName="childText" presStyleLbl="revTx" presStyleIdx="0" presStyleCnt="2">
        <dgm:presLayoutVars>
          <dgm:bulletEnabled val="1"/>
        </dgm:presLayoutVars>
      </dgm:prSet>
      <dgm:spPr/>
    </dgm:pt>
    <dgm:pt modelId="{F9BC4A22-A3BE-ED41-814E-364B3D047616}" type="pres">
      <dgm:prSet presAssocID="{7DF893D9-823B-3C4C-9F74-79377C057517}" presName="parentText" presStyleLbl="node1" presStyleIdx="1" presStyleCnt="2" custScaleY="121918" custLinFactNeighborY="26185">
        <dgm:presLayoutVars>
          <dgm:chMax val="0"/>
          <dgm:bulletEnabled val="1"/>
        </dgm:presLayoutVars>
      </dgm:prSet>
      <dgm:spPr/>
    </dgm:pt>
    <dgm:pt modelId="{5A093EEA-E553-544B-AAB9-AD61638D1238}" type="pres">
      <dgm:prSet presAssocID="{7DF893D9-823B-3C4C-9F74-79377C057517}" presName="childText" presStyleLbl="revTx" presStyleIdx="1" presStyleCnt="2">
        <dgm:presLayoutVars>
          <dgm:bulletEnabled val="1"/>
        </dgm:presLayoutVars>
      </dgm:prSet>
      <dgm:spPr/>
    </dgm:pt>
  </dgm:ptLst>
  <dgm:cxnLst>
    <dgm:cxn modelId="{41C27205-D386-F24C-AA6C-64FB6C79F5D3}" type="presOf" srcId="{EFA63E20-3DA7-C64A-AD4B-3F5BC457CBFF}" destId="{5A093EEA-E553-544B-AAB9-AD61638D1238}" srcOrd="0" destOrd="2" presId="urn:microsoft.com/office/officeart/2005/8/layout/vList2"/>
    <dgm:cxn modelId="{D1875413-9C7E-4D4E-AC24-C57B33E6300A}" srcId="{7DF893D9-823B-3C4C-9F74-79377C057517}" destId="{462A3B57-B850-5944-B568-A0D29B682DD9}" srcOrd="0" destOrd="0" parTransId="{AC166E1B-7873-E64B-856B-EF433AFD7C77}" sibTransId="{7B215D0D-8BF4-624F-943B-5EB66501CE6B}"/>
    <dgm:cxn modelId="{7FD2B91C-A2F5-224F-A6D6-9524BAA2D31E}" type="presOf" srcId="{EFF471F5-9840-2941-8C6C-A6506E3F795A}" destId="{5A093EEA-E553-544B-AAB9-AD61638D1238}" srcOrd="0" destOrd="1" presId="urn:microsoft.com/office/officeart/2005/8/layout/vList2"/>
    <dgm:cxn modelId="{47EC8F2E-200D-2040-B7B1-A44C3BFCAAB3}" type="presOf" srcId="{8032F5B6-555C-4341-9EF8-F63444FB3202}" destId="{C4A26071-EA95-3245-8DC5-3E8C69DF8C28}" srcOrd="0" destOrd="4" presId="urn:microsoft.com/office/officeart/2005/8/layout/vList2"/>
    <dgm:cxn modelId="{6C04FD37-F49F-FC43-BADC-B7F54DC7D50A}" type="presOf" srcId="{462A3B57-B850-5944-B568-A0D29B682DD9}" destId="{5A093EEA-E553-544B-AAB9-AD61638D1238}" srcOrd="0" destOrd="0" presId="urn:microsoft.com/office/officeart/2005/8/layout/vList2"/>
    <dgm:cxn modelId="{DF459249-8D2F-7E40-92EA-4ADC80F3C72B}" srcId="{F9FE302C-2895-184F-A7D2-94C0294CCC88}" destId="{069DA67A-CCC4-FD4B-A693-57CAB4E2E844}" srcOrd="0" destOrd="0" parTransId="{91753A05-5336-2248-BB3D-E791FF01A6E7}" sibTransId="{39366F1B-5B75-434A-8508-6648366522DC}"/>
    <dgm:cxn modelId="{755EE164-7943-E94D-9589-FEB1BA783BF7}" srcId="{069DA67A-CCC4-FD4B-A693-57CAB4E2E844}" destId="{8032F5B6-555C-4341-9EF8-F63444FB3202}" srcOrd="4" destOrd="0" parTransId="{CF3BCC2C-0FF4-E747-B81B-3F9DCD8FE2AE}" sibTransId="{886E6E9C-333E-D943-AC27-35FC4BA62393}"/>
    <dgm:cxn modelId="{30D50465-80B0-E043-AA3E-6779749043AC}" type="presOf" srcId="{BF1247E6-B749-1F4F-A529-A9412B8B39C3}" destId="{C4A26071-EA95-3245-8DC5-3E8C69DF8C28}" srcOrd="0" destOrd="2" presId="urn:microsoft.com/office/officeart/2005/8/layout/vList2"/>
    <dgm:cxn modelId="{A0091275-AF5B-5F4B-B0C4-AAB98397AD1A}" type="presOf" srcId="{7A90FFC0-8D3A-E549-A084-A1F9C8622CFC}" destId="{5A093EEA-E553-544B-AAB9-AD61638D1238}" srcOrd="0" destOrd="3" presId="urn:microsoft.com/office/officeart/2005/8/layout/vList2"/>
    <dgm:cxn modelId="{20853375-AD91-1E43-AC71-9290A8AA165A}" type="presOf" srcId="{E69C3CF3-4CB7-ED4B-B8C7-F3FE4BC9AE50}" destId="{C4A26071-EA95-3245-8DC5-3E8C69DF8C28}" srcOrd="0" destOrd="3" presId="urn:microsoft.com/office/officeart/2005/8/layout/vList2"/>
    <dgm:cxn modelId="{1A4FAF79-72ED-CA47-A5F9-166691F65CF7}" type="presOf" srcId="{B0690E08-94E8-8847-912D-9BD0806650CC}" destId="{C4A26071-EA95-3245-8DC5-3E8C69DF8C28}" srcOrd="0" destOrd="1" presId="urn:microsoft.com/office/officeart/2005/8/layout/vList2"/>
    <dgm:cxn modelId="{9897987B-4B8C-7649-9086-DC8A7186C4F4}" srcId="{069DA67A-CCC4-FD4B-A693-57CAB4E2E844}" destId="{BF1247E6-B749-1F4F-A529-A9412B8B39C3}" srcOrd="2" destOrd="0" parTransId="{135E4A32-7E17-DF4A-9D12-AD1D20C7C353}" sibTransId="{6C906608-3B11-3D41-9158-C58D633E4E57}"/>
    <dgm:cxn modelId="{AF82408B-E7A2-4C49-B1B2-F35F100531E1}" type="presOf" srcId="{F9FE302C-2895-184F-A7D2-94C0294CCC88}" destId="{C7383996-F30B-AF47-9970-38D33A35C7C8}" srcOrd="0" destOrd="0" presId="urn:microsoft.com/office/officeart/2005/8/layout/vList2"/>
    <dgm:cxn modelId="{1E11E798-5B6B-D943-A725-95348263C731}" type="presOf" srcId="{7DF893D9-823B-3C4C-9F74-79377C057517}" destId="{F9BC4A22-A3BE-ED41-814E-364B3D047616}" srcOrd="0" destOrd="0" presId="urn:microsoft.com/office/officeart/2005/8/layout/vList2"/>
    <dgm:cxn modelId="{9BCF56A5-0A87-D14E-9A5D-95BB418E1A9C}" srcId="{069DA67A-CCC4-FD4B-A693-57CAB4E2E844}" destId="{E69C3CF3-4CB7-ED4B-B8C7-F3FE4BC9AE50}" srcOrd="3" destOrd="0" parTransId="{0F86519E-6072-FD4E-86D2-F9DE4436F4D1}" sibTransId="{28F26717-FD5F-3549-92BE-309BC2184A94}"/>
    <dgm:cxn modelId="{273C05B8-3C6C-5B42-B7E1-981F7D61FCCB}" srcId="{7DF893D9-823B-3C4C-9F74-79377C057517}" destId="{7A90FFC0-8D3A-E549-A084-A1F9C8622CFC}" srcOrd="3" destOrd="0" parTransId="{EFC57CC7-A32A-0A47-AB4C-72ED2E4A28CF}" sibTransId="{374D1DEE-B1ED-994C-B7E1-94BFD0328805}"/>
    <dgm:cxn modelId="{F5F22AD4-DBE9-E847-8AC9-755F29991DC0}" srcId="{F9FE302C-2895-184F-A7D2-94C0294CCC88}" destId="{7DF893D9-823B-3C4C-9F74-79377C057517}" srcOrd="1" destOrd="0" parTransId="{557A82F7-2DA1-AF47-B9D7-24E5EFA1A09D}" sibTransId="{77DD89F7-EDCE-EA4B-A1D8-839870C86C12}"/>
    <dgm:cxn modelId="{F5B7ECDD-E799-D14E-9714-12A58EF19E85}" type="presOf" srcId="{28F532A6-9254-264D-8CC8-D4B09663029F}" destId="{C4A26071-EA95-3245-8DC5-3E8C69DF8C28}" srcOrd="0" destOrd="0" presId="urn:microsoft.com/office/officeart/2005/8/layout/vList2"/>
    <dgm:cxn modelId="{1C1A44E2-5223-0F42-88D0-35C3AFD8776C}" srcId="{069DA67A-CCC4-FD4B-A693-57CAB4E2E844}" destId="{28F532A6-9254-264D-8CC8-D4B09663029F}" srcOrd="0" destOrd="0" parTransId="{C0DC5377-7ADA-AF40-A8C6-611E4B47FE87}" sibTransId="{E40AAA0E-3966-6342-83D4-0E7C519ABDDA}"/>
    <dgm:cxn modelId="{94B27AED-7155-364B-A523-7FD25D286AD9}" srcId="{7DF893D9-823B-3C4C-9F74-79377C057517}" destId="{EFA63E20-3DA7-C64A-AD4B-3F5BC457CBFF}" srcOrd="2" destOrd="0" parTransId="{6869A9D9-71AD-2E48-8721-D509CF869CC0}" sibTransId="{DFC1A51E-904A-774A-B0C8-92DAD99BD982}"/>
    <dgm:cxn modelId="{FE9352FB-61EB-0E4F-8CF3-2CE33390C94F}" type="presOf" srcId="{069DA67A-CCC4-FD4B-A693-57CAB4E2E844}" destId="{2CFA1CFC-129D-D745-823C-E53C5E95C316}" srcOrd="0" destOrd="0" presId="urn:microsoft.com/office/officeart/2005/8/layout/vList2"/>
    <dgm:cxn modelId="{CA7A62FE-C9DE-3146-ABD0-7A610C95F4E9}" srcId="{069DA67A-CCC4-FD4B-A693-57CAB4E2E844}" destId="{B0690E08-94E8-8847-912D-9BD0806650CC}" srcOrd="1" destOrd="0" parTransId="{1CFFE2A1-3738-FA4D-8E1D-D71A58565C74}" sibTransId="{4C29679E-C3EA-D845-8676-F8B5C05EEF55}"/>
    <dgm:cxn modelId="{C39784FF-CF5A-9140-87FE-15E7B7C3BE00}" srcId="{7DF893D9-823B-3C4C-9F74-79377C057517}" destId="{EFF471F5-9840-2941-8C6C-A6506E3F795A}" srcOrd="1" destOrd="0" parTransId="{AABFF439-C2C1-F248-9F30-7C4DD3110843}" sibTransId="{0887AA53-6DA4-0C44-B8BC-EEC7C1884006}"/>
    <dgm:cxn modelId="{A22E9CDB-673E-CF4B-B64C-D325ADB68BB1}" type="presParOf" srcId="{C7383996-F30B-AF47-9970-38D33A35C7C8}" destId="{2CFA1CFC-129D-D745-823C-E53C5E95C316}" srcOrd="0" destOrd="0" presId="urn:microsoft.com/office/officeart/2005/8/layout/vList2"/>
    <dgm:cxn modelId="{5F5DD121-68E9-254F-A0E1-7A6DF2E17A09}" type="presParOf" srcId="{C7383996-F30B-AF47-9970-38D33A35C7C8}" destId="{C4A26071-EA95-3245-8DC5-3E8C69DF8C28}" srcOrd="1" destOrd="0" presId="urn:microsoft.com/office/officeart/2005/8/layout/vList2"/>
    <dgm:cxn modelId="{705F78F0-5BC1-0A46-B862-A4C21431D35C}" type="presParOf" srcId="{C7383996-F30B-AF47-9970-38D33A35C7C8}" destId="{F9BC4A22-A3BE-ED41-814E-364B3D047616}" srcOrd="2" destOrd="0" presId="urn:microsoft.com/office/officeart/2005/8/layout/vList2"/>
    <dgm:cxn modelId="{1769CF61-C3A9-C24E-AF59-063308F47D62}" type="presParOf" srcId="{C7383996-F30B-AF47-9970-38D33A35C7C8}" destId="{5A093EEA-E553-544B-AAB9-AD61638D1238}" srcOrd="3"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1AA3123C-FA83-3D4C-B241-82F5CE075B16}" type="doc">
      <dgm:prSet loTypeId="urn:microsoft.com/office/officeart/2005/8/layout/radial5" loCatId="" qsTypeId="urn:microsoft.com/office/officeart/2005/8/quickstyle/simple1" qsCatId="simple" csTypeId="urn:microsoft.com/office/officeart/2005/8/colors/accent0_1" csCatId="mainScheme" phldr="1"/>
      <dgm:spPr/>
      <dgm:t>
        <a:bodyPr/>
        <a:lstStyle/>
        <a:p>
          <a:endParaRPr lang="en-US"/>
        </a:p>
      </dgm:t>
    </dgm:pt>
    <dgm:pt modelId="{5094BBDE-A059-FA45-B3E5-1C609DFBB77A}">
      <dgm:prSet phldrT="[Text]" custT="1"/>
      <dgm:spPr/>
      <dgm:t>
        <a:bodyPr/>
        <a:lstStyle/>
        <a:p>
          <a:r>
            <a:rPr lang="en-US" sz="1600" b="1"/>
            <a:t>Các yếu tố tiên lượng</a:t>
          </a:r>
        </a:p>
      </dgm:t>
    </dgm:pt>
    <dgm:pt modelId="{C449DA0A-526B-944F-A4E0-40212616B138}" type="parTrans" cxnId="{087EC41F-9CE5-0949-9453-C660F650927C}">
      <dgm:prSet/>
      <dgm:spPr/>
      <dgm:t>
        <a:bodyPr/>
        <a:lstStyle/>
        <a:p>
          <a:endParaRPr lang="en-US"/>
        </a:p>
      </dgm:t>
    </dgm:pt>
    <dgm:pt modelId="{AED98FE9-1408-2841-AF48-50ECAA34730E}" type="sibTrans" cxnId="{087EC41F-9CE5-0949-9453-C660F650927C}">
      <dgm:prSet/>
      <dgm:spPr/>
      <dgm:t>
        <a:bodyPr/>
        <a:lstStyle/>
        <a:p>
          <a:endParaRPr lang="en-US"/>
        </a:p>
      </dgm:t>
    </dgm:pt>
    <dgm:pt modelId="{5C24C754-662A-AB48-ADEE-E18803A08347}">
      <dgm:prSet phldrT="[Text]" custT="1"/>
      <dgm:spPr/>
      <dgm:t>
        <a:bodyPr/>
        <a:lstStyle/>
        <a:p>
          <a:r>
            <a:rPr lang="en-US" sz="1400"/>
            <a:t>Kích thước u</a:t>
          </a:r>
        </a:p>
      </dgm:t>
    </dgm:pt>
    <dgm:pt modelId="{3FED91DA-718D-2245-BC6E-D928D4FB6332}" type="parTrans" cxnId="{2D4AED66-7952-D54B-A84D-2AAC60E37649}">
      <dgm:prSet/>
      <dgm:spPr/>
      <dgm:t>
        <a:bodyPr/>
        <a:lstStyle/>
        <a:p>
          <a:endParaRPr lang="en-US"/>
        </a:p>
      </dgm:t>
    </dgm:pt>
    <dgm:pt modelId="{742DEDD2-D017-D841-9823-842E539A12E7}" type="sibTrans" cxnId="{2D4AED66-7952-D54B-A84D-2AAC60E37649}">
      <dgm:prSet/>
      <dgm:spPr/>
      <dgm:t>
        <a:bodyPr/>
        <a:lstStyle/>
        <a:p>
          <a:endParaRPr lang="en-US"/>
        </a:p>
      </dgm:t>
    </dgm:pt>
    <dgm:pt modelId="{790EE90E-2F73-0C49-9B8F-D9AFF74971DA}">
      <dgm:prSet phldrT="[Text]" custT="1"/>
      <dgm:spPr/>
      <dgm:t>
        <a:bodyPr/>
        <a:lstStyle/>
        <a:p>
          <a:r>
            <a:rPr lang="en-US" sz="1400"/>
            <a:t>Mức độ xâm lấn của u</a:t>
          </a:r>
        </a:p>
      </dgm:t>
    </dgm:pt>
    <dgm:pt modelId="{5E9197F1-8525-B544-9EF1-CF0BEC04BB50}" type="parTrans" cxnId="{3543C80E-334C-2A40-94EC-476B7247BD61}">
      <dgm:prSet/>
      <dgm:spPr/>
      <dgm:t>
        <a:bodyPr/>
        <a:lstStyle/>
        <a:p>
          <a:endParaRPr lang="en-US"/>
        </a:p>
      </dgm:t>
    </dgm:pt>
    <dgm:pt modelId="{C3220583-0E7B-7F4A-909C-252E0D052DAB}" type="sibTrans" cxnId="{3543C80E-334C-2A40-94EC-476B7247BD61}">
      <dgm:prSet/>
      <dgm:spPr/>
      <dgm:t>
        <a:bodyPr/>
        <a:lstStyle/>
        <a:p>
          <a:endParaRPr lang="en-US"/>
        </a:p>
      </dgm:t>
    </dgm:pt>
    <dgm:pt modelId="{FBC18612-5AFE-5F4B-9AFE-58D013B8CAA4}">
      <dgm:prSet phldrT="[Text]" custT="1"/>
      <dgm:spPr/>
      <dgm:t>
        <a:bodyPr/>
        <a:lstStyle/>
        <a:p>
          <a:r>
            <a:rPr lang="en-US" sz="1400"/>
            <a:t>Di căn hạch</a:t>
          </a:r>
        </a:p>
      </dgm:t>
    </dgm:pt>
    <dgm:pt modelId="{3B8AED2C-DB90-8E46-A649-BCE47BD6A9BB}" type="parTrans" cxnId="{5EFFEE5E-C087-A141-8146-B0F5BF7CB46E}">
      <dgm:prSet/>
      <dgm:spPr/>
      <dgm:t>
        <a:bodyPr/>
        <a:lstStyle/>
        <a:p>
          <a:endParaRPr lang="en-US"/>
        </a:p>
      </dgm:t>
    </dgm:pt>
    <dgm:pt modelId="{A974F4A6-1D09-704C-A28A-6D8F52815DBB}" type="sibTrans" cxnId="{5EFFEE5E-C087-A141-8146-B0F5BF7CB46E}">
      <dgm:prSet/>
      <dgm:spPr/>
      <dgm:t>
        <a:bodyPr/>
        <a:lstStyle/>
        <a:p>
          <a:endParaRPr lang="en-US"/>
        </a:p>
      </dgm:t>
    </dgm:pt>
    <dgm:pt modelId="{67F9E0B2-5DCD-1846-AC08-681462FECA76}">
      <dgm:prSet phldrT="[Text]" custT="1"/>
      <dgm:spPr/>
      <dgm:t>
        <a:bodyPr/>
        <a:lstStyle/>
        <a:p>
          <a:r>
            <a:rPr lang="en-US" sz="1400"/>
            <a:t>Xâm lấn mạch máu, thần kinh vi thể</a:t>
          </a:r>
        </a:p>
      </dgm:t>
    </dgm:pt>
    <dgm:pt modelId="{7AEB5B18-89DF-D840-90B6-2A3F57A1185D}" type="parTrans" cxnId="{660AA82C-D77B-5949-A6EB-56F8B9000F5A}">
      <dgm:prSet/>
      <dgm:spPr/>
      <dgm:t>
        <a:bodyPr/>
        <a:lstStyle/>
        <a:p>
          <a:endParaRPr lang="en-US"/>
        </a:p>
      </dgm:t>
    </dgm:pt>
    <dgm:pt modelId="{E8F8CE60-DAFE-F445-8763-52E38E8346B3}" type="sibTrans" cxnId="{660AA82C-D77B-5949-A6EB-56F8B9000F5A}">
      <dgm:prSet/>
      <dgm:spPr/>
      <dgm:t>
        <a:bodyPr/>
        <a:lstStyle/>
        <a:p>
          <a:endParaRPr lang="en-US"/>
        </a:p>
      </dgm:t>
    </dgm:pt>
    <dgm:pt modelId="{1FEB6C41-EF4A-4242-8E2D-36AA2663F535}">
      <dgm:prSet phldrT="[Text]" custT="1"/>
      <dgm:spPr/>
      <dgm:t>
        <a:bodyPr/>
        <a:lstStyle/>
        <a:p>
          <a:r>
            <a:rPr lang="en-US" sz="1400"/>
            <a:t>Dạng biệt hoá tế bào ung thư</a:t>
          </a:r>
        </a:p>
      </dgm:t>
    </dgm:pt>
    <dgm:pt modelId="{65033A20-1F1B-4E4F-A1AB-B5AD6CE0CB48}" type="parTrans" cxnId="{A871AE7A-6C49-854B-B57E-98B80C527951}">
      <dgm:prSet/>
      <dgm:spPr/>
      <dgm:t>
        <a:bodyPr/>
        <a:lstStyle/>
        <a:p>
          <a:endParaRPr lang="en-US"/>
        </a:p>
      </dgm:t>
    </dgm:pt>
    <dgm:pt modelId="{E716E35C-A96B-B647-B089-3FFC0B3BE3B4}" type="sibTrans" cxnId="{A871AE7A-6C49-854B-B57E-98B80C527951}">
      <dgm:prSet/>
      <dgm:spPr/>
      <dgm:t>
        <a:bodyPr/>
        <a:lstStyle/>
        <a:p>
          <a:endParaRPr lang="en-US"/>
        </a:p>
      </dgm:t>
    </dgm:pt>
    <dgm:pt modelId="{56F039C1-0A8F-1F45-AF92-E9B3E749E29E}">
      <dgm:prSet phldrT="[Text]" custT="1"/>
      <dgm:spPr/>
      <dgm:t>
        <a:bodyPr/>
        <a:lstStyle/>
        <a:p>
          <a:r>
            <a:rPr lang="en-US" sz="1400"/>
            <a:t>Biên phẫu thuật (R1/R0)</a:t>
          </a:r>
        </a:p>
      </dgm:t>
    </dgm:pt>
    <dgm:pt modelId="{ED8EB0A7-077A-D545-A1B9-267FCA3108D0}" type="parTrans" cxnId="{937646FD-E4FB-8B42-9142-7A90BFA13160}">
      <dgm:prSet/>
      <dgm:spPr/>
      <dgm:t>
        <a:bodyPr/>
        <a:lstStyle/>
        <a:p>
          <a:endParaRPr lang="en-US"/>
        </a:p>
      </dgm:t>
    </dgm:pt>
    <dgm:pt modelId="{19BC25CA-AD5E-F346-89B3-FEECE63A03A7}" type="sibTrans" cxnId="{937646FD-E4FB-8B42-9142-7A90BFA13160}">
      <dgm:prSet/>
      <dgm:spPr/>
      <dgm:t>
        <a:bodyPr/>
        <a:lstStyle/>
        <a:p>
          <a:endParaRPr lang="en-US"/>
        </a:p>
      </dgm:t>
    </dgm:pt>
    <dgm:pt modelId="{8B882AC2-55C0-A346-AA2C-3FF7E5CECE29}" type="pres">
      <dgm:prSet presAssocID="{1AA3123C-FA83-3D4C-B241-82F5CE075B16}" presName="Name0" presStyleCnt="0">
        <dgm:presLayoutVars>
          <dgm:chMax val="1"/>
          <dgm:dir/>
          <dgm:animLvl val="ctr"/>
          <dgm:resizeHandles val="exact"/>
        </dgm:presLayoutVars>
      </dgm:prSet>
      <dgm:spPr/>
    </dgm:pt>
    <dgm:pt modelId="{D2B2F6D2-2CD5-8E4A-A4A0-E4169D6FAAD3}" type="pres">
      <dgm:prSet presAssocID="{5094BBDE-A059-FA45-B3E5-1C609DFBB77A}" presName="centerShape" presStyleLbl="node0" presStyleIdx="0" presStyleCnt="1"/>
      <dgm:spPr/>
    </dgm:pt>
    <dgm:pt modelId="{F8BE359E-3E50-3044-AB2A-25F6611D09D9}" type="pres">
      <dgm:prSet presAssocID="{3FED91DA-718D-2245-BC6E-D928D4FB6332}" presName="parTrans" presStyleLbl="sibTrans2D1" presStyleIdx="0" presStyleCnt="6"/>
      <dgm:spPr/>
    </dgm:pt>
    <dgm:pt modelId="{66D27958-67B6-1B4B-95C0-A16A1289A35B}" type="pres">
      <dgm:prSet presAssocID="{3FED91DA-718D-2245-BC6E-D928D4FB6332}" presName="connectorText" presStyleLbl="sibTrans2D1" presStyleIdx="0" presStyleCnt="6"/>
      <dgm:spPr/>
    </dgm:pt>
    <dgm:pt modelId="{78EE9F94-0FD2-A445-8A4B-05783415B7E4}" type="pres">
      <dgm:prSet presAssocID="{5C24C754-662A-AB48-ADEE-E18803A08347}" presName="node" presStyleLbl="node1" presStyleIdx="0" presStyleCnt="6">
        <dgm:presLayoutVars>
          <dgm:bulletEnabled val="1"/>
        </dgm:presLayoutVars>
      </dgm:prSet>
      <dgm:spPr/>
    </dgm:pt>
    <dgm:pt modelId="{B952D0EC-5C8D-6D4C-A82D-0E39EA09924B}" type="pres">
      <dgm:prSet presAssocID="{5E9197F1-8525-B544-9EF1-CF0BEC04BB50}" presName="parTrans" presStyleLbl="sibTrans2D1" presStyleIdx="1" presStyleCnt="6"/>
      <dgm:spPr/>
    </dgm:pt>
    <dgm:pt modelId="{F58D1D63-91D1-7F4D-9DB2-0D8B3CEAB1B5}" type="pres">
      <dgm:prSet presAssocID="{5E9197F1-8525-B544-9EF1-CF0BEC04BB50}" presName="connectorText" presStyleLbl="sibTrans2D1" presStyleIdx="1" presStyleCnt="6"/>
      <dgm:spPr/>
    </dgm:pt>
    <dgm:pt modelId="{BABBB29F-B21B-BE4F-BD5B-AE3A7C61442A}" type="pres">
      <dgm:prSet presAssocID="{790EE90E-2F73-0C49-9B8F-D9AFF74971DA}" presName="node" presStyleLbl="node1" presStyleIdx="1" presStyleCnt="6">
        <dgm:presLayoutVars>
          <dgm:bulletEnabled val="1"/>
        </dgm:presLayoutVars>
      </dgm:prSet>
      <dgm:spPr/>
    </dgm:pt>
    <dgm:pt modelId="{7C6C5659-9B3C-B647-BBB9-5AD499F4375D}" type="pres">
      <dgm:prSet presAssocID="{65033A20-1F1B-4E4F-A1AB-B5AD6CE0CB48}" presName="parTrans" presStyleLbl="sibTrans2D1" presStyleIdx="2" presStyleCnt="6"/>
      <dgm:spPr/>
    </dgm:pt>
    <dgm:pt modelId="{4B4BD453-C235-1B46-A2EA-70FBD6A0B251}" type="pres">
      <dgm:prSet presAssocID="{65033A20-1F1B-4E4F-A1AB-B5AD6CE0CB48}" presName="connectorText" presStyleLbl="sibTrans2D1" presStyleIdx="2" presStyleCnt="6"/>
      <dgm:spPr/>
    </dgm:pt>
    <dgm:pt modelId="{AA5A5140-DFAC-9245-83AB-429345F36CEC}" type="pres">
      <dgm:prSet presAssocID="{1FEB6C41-EF4A-4242-8E2D-36AA2663F535}" presName="node" presStyleLbl="node1" presStyleIdx="2" presStyleCnt="6">
        <dgm:presLayoutVars>
          <dgm:bulletEnabled val="1"/>
        </dgm:presLayoutVars>
      </dgm:prSet>
      <dgm:spPr/>
    </dgm:pt>
    <dgm:pt modelId="{B5D2925F-B73A-CB4C-B7B6-CFF5FB5CE72B}" type="pres">
      <dgm:prSet presAssocID="{ED8EB0A7-077A-D545-A1B9-267FCA3108D0}" presName="parTrans" presStyleLbl="sibTrans2D1" presStyleIdx="3" presStyleCnt="6"/>
      <dgm:spPr/>
    </dgm:pt>
    <dgm:pt modelId="{7107AE9F-7797-0B45-AA1D-69EE9178ECCC}" type="pres">
      <dgm:prSet presAssocID="{ED8EB0A7-077A-D545-A1B9-267FCA3108D0}" presName="connectorText" presStyleLbl="sibTrans2D1" presStyleIdx="3" presStyleCnt="6"/>
      <dgm:spPr/>
    </dgm:pt>
    <dgm:pt modelId="{EB6426FC-46EE-2C48-A962-A7050226D198}" type="pres">
      <dgm:prSet presAssocID="{56F039C1-0A8F-1F45-AF92-E9B3E749E29E}" presName="node" presStyleLbl="node1" presStyleIdx="3" presStyleCnt="6">
        <dgm:presLayoutVars>
          <dgm:bulletEnabled val="1"/>
        </dgm:presLayoutVars>
      </dgm:prSet>
      <dgm:spPr/>
    </dgm:pt>
    <dgm:pt modelId="{243024AE-37D4-0B4F-B98D-7ADF46771756}" type="pres">
      <dgm:prSet presAssocID="{3B8AED2C-DB90-8E46-A649-BCE47BD6A9BB}" presName="parTrans" presStyleLbl="sibTrans2D1" presStyleIdx="4" presStyleCnt="6"/>
      <dgm:spPr/>
    </dgm:pt>
    <dgm:pt modelId="{8DC85F09-EE2C-9E46-965A-D5FB22D33645}" type="pres">
      <dgm:prSet presAssocID="{3B8AED2C-DB90-8E46-A649-BCE47BD6A9BB}" presName="connectorText" presStyleLbl="sibTrans2D1" presStyleIdx="4" presStyleCnt="6"/>
      <dgm:spPr/>
    </dgm:pt>
    <dgm:pt modelId="{54808A9E-F254-3646-A8FC-DE898417A7A7}" type="pres">
      <dgm:prSet presAssocID="{FBC18612-5AFE-5F4B-9AFE-58D013B8CAA4}" presName="node" presStyleLbl="node1" presStyleIdx="4" presStyleCnt="6">
        <dgm:presLayoutVars>
          <dgm:bulletEnabled val="1"/>
        </dgm:presLayoutVars>
      </dgm:prSet>
      <dgm:spPr/>
    </dgm:pt>
    <dgm:pt modelId="{3FA1AA58-5A3A-E548-8679-168E05ACB327}" type="pres">
      <dgm:prSet presAssocID="{7AEB5B18-89DF-D840-90B6-2A3F57A1185D}" presName="parTrans" presStyleLbl="sibTrans2D1" presStyleIdx="5" presStyleCnt="6"/>
      <dgm:spPr/>
    </dgm:pt>
    <dgm:pt modelId="{2445FAE5-0175-4E44-92FE-234F695F4312}" type="pres">
      <dgm:prSet presAssocID="{7AEB5B18-89DF-D840-90B6-2A3F57A1185D}" presName="connectorText" presStyleLbl="sibTrans2D1" presStyleIdx="5" presStyleCnt="6"/>
      <dgm:spPr/>
    </dgm:pt>
    <dgm:pt modelId="{0CD0D8ED-7266-7F45-98F3-B8CA489DC17F}" type="pres">
      <dgm:prSet presAssocID="{67F9E0B2-5DCD-1846-AC08-681462FECA76}" presName="node" presStyleLbl="node1" presStyleIdx="5" presStyleCnt="6">
        <dgm:presLayoutVars>
          <dgm:bulletEnabled val="1"/>
        </dgm:presLayoutVars>
      </dgm:prSet>
      <dgm:spPr/>
    </dgm:pt>
  </dgm:ptLst>
  <dgm:cxnLst>
    <dgm:cxn modelId="{7871B703-ABD3-3240-BC55-9B04D171F1B8}" type="presOf" srcId="{56F039C1-0A8F-1F45-AF92-E9B3E749E29E}" destId="{EB6426FC-46EE-2C48-A962-A7050226D198}" srcOrd="0" destOrd="0" presId="urn:microsoft.com/office/officeart/2005/8/layout/radial5"/>
    <dgm:cxn modelId="{3543C80E-334C-2A40-94EC-476B7247BD61}" srcId="{5094BBDE-A059-FA45-B3E5-1C609DFBB77A}" destId="{790EE90E-2F73-0C49-9B8F-D9AFF74971DA}" srcOrd="1" destOrd="0" parTransId="{5E9197F1-8525-B544-9EF1-CF0BEC04BB50}" sibTransId="{C3220583-0E7B-7F4A-909C-252E0D052DAB}"/>
    <dgm:cxn modelId="{D3195914-A0EC-0543-902C-EE06AF05886B}" type="presOf" srcId="{5E9197F1-8525-B544-9EF1-CF0BEC04BB50}" destId="{F58D1D63-91D1-7F4D-9DB2-0D8B3CEAB1B5}" srcOrd="1" destOrd="0" presId="urn:microsoft.com/office/officeart/2005/8/layout/radial5"/>
    <dgm:cxn modelId="{087EC41F-9CE5-0949-9453-C660F650927C}" srcId="{1AA3123C-FA83-3D4C-B241-82F5CE075B16}" destId="{5094BBDE-A059-FA45-B3E5-1C609DFBB77A}" srcOrd="0" destOrd="0" parTransId="{C449DA0A-526B-944F-A4E0-40212616B138}" sibTransId="{AED98FE9-1408-2841-AF48-50ECAA34730E}"/>
    <dgm:cxn modelId="{A269F327-79E1-C247-AD57-B47DC0C7E9A2}" type="presOf" srcId="{3B8AED2C-DB90-8E46-A649-BCE47BD6A9BB}" destId="{8DC85F09-EE2C-9E46-965A-D5FB22D33645}" srcOrd="1" destOrd="0" presId="urn:microsoft.com/office/officeart/2005/8/layout/radial5"/>
    <dgm:cxn modelId="{4FC2F129-B9AC-B845-91F5-2411363FAD13}" type="presOf" srcId="{ED8EB0A7-077A-D545-A1B9-267FCA3108D0}" destId="{B5D2925F-B73A-CB4C-B7B6-CFF5FB5CE72B}" srcOrd="0" destOrd="0" presId="urn:microsoft.com/office/officeart/2005/8/layout/radial5"/>
    <dgm:cxn modelId="{660AA82C-D77B-5949-A6EB-56F8B9000F5A}" srcId="{5094BBDE-A059-FA45-B3E5-1C609DFBB77A}" destId="{67F9E0B2-5DCD-1846-AC08-681462FECA76}" srcOrd="5" destOrd="0" parTransId="{7AEB5B18-89DF-D840-90B6-2A3F57A1185D}" sibTransId="{E8F8CE60-DAFE-F445-8763-52E38E8346B3}"/>
    <dgm:cxn modelId="{4ADFB031-4CA9-4B48-9DBF-E9FE09D98CFE}" type="presOf" srcId="{65033A20-1F1B-4E4F-A1AB-B5AD6CE0CB48}" destId="{4B4BD453-C235-1B46-A2EA-70FBD6A0B251}" srcOrd="1" destOrd="0" presId="urn:microsoft.com/office/officeart/2005/8/layout/radial5"/>
    <dgm:cxn modelId="{33333344-E35D-944B-BFF6-4EB8F8459229}" type="presOf" srcId="{1AA3123C-FA83-3D4C-B241-82F5CE075B16}" destId="{8B882AC2-55C0-A346-AA2C-3FF7E5CECE29}" srcOrd="0" destOrd="0" presId="urn:microsoft.com/office/officeart/2005/8/layout/radial5"/>
    <dgm:cxn modelId="{B65AA544-F3AD-464C-BA64-E3B7B1774E8B}" type="presOf" srcId="{7AEB5B18-89DF-D840-90B6-2A3F57A1185D}" destId="{3FA1AA58-5A3A-E548-8679-168E05ACB327}" srcOrd="0" destOrd="0" presId="urn:microsoft.com/office/officeart/2005/8/layout/radial5"/>
    <dgm:cxn modelId="{F071A14F-B769-474F-B5E0-DB4F4091C4CD}" type="presOf" srcId="{7AEB5B18-89DF-D840-90B6-2A3F57A1185D}" destId="{2445FAE5-0175-4E44-92FE-234F695F4312}" srcOrd="1" destOrd="0" presId="urn:microsoft.com/office/officeart/2005/8/layout/radial5"/>
    <dgm:cxn modelId="{5EFFEE5E-C087-A141-8146-B0F5BF7CB46E}" srcId="{5094BBDE-A059-FA45-B3E5-1C609DFBB77A}" destId="{FBC18612-5AFE-5F4B-9AFE-58D013B8CAA4}" srcOrd="4" destOrd="0" parTransId="{3B8AED2C-DB90-8E46-A649-BCE47BD6A9BB}" sibTransId="{A974F4A6-1D09-704C-A28A-6D8F52815DBB}"/>
    <dgm:cxn modelId="{2D4AED66-7952-D54B-A84D-2AAC60E37649}" srcId="{5094BBDE-A059-FA45-B3E5-1C609DFBB77A}" destId="{5C24C754-662A-AB48-ADEE-E18803A08347}" srcOrd="0" destOrd="0" parTransId="{3FED91DA-718D-2245-BC6E-D928D4FB6332}" sibTransId="{742DEDD2-D017-D841-9823-842E539A12E7}"/>
    <dgm:cxn modelId="{27936678-A3E5-4F42-AEC3-A40B3D00DA8E}" type="presOf" srcId="{790EE90E-2F73-0C49-9B8F-D9AFF74971DA}" destId="{BABBB29F-B21B-BE4F-BD5B-AE3A7C61442A}" srcOrd="0" destOrd="0" presId="urn:microsoft.com/office/officeart/2005/8/layout/radial5"/>
    <dgm:cxn modelId="{A871AE7A-6C49-854B-B57E-98B80C527951}" srcId="{5094BBDE-A059-FA45-B3E5-1C609DFBB77A}" destId="{1FEB6C41-EF4A-4242-8E2D-36AA2663F535}" srcOrd="2" destOrd="0" parTransId="{65033A20-1F1B-4E4F-A1AB-B5AD6CE0CB48}" sibTransId="{E716E35C-A96B-B647-B089-3FFC0B3BE3B4}"/>
    <dgm:cxn modelId="{8164CF88-19C3-7542-BD23-51E08684BF14}" type="presOf" srcId="{67F9E0B2-5DCD-1846-AC08-681462FECA76}" destId="{0CD0D8ED-7266-7F45-98F3-B8CA489DC17F}" srcOrd="0" destOrd="0" presId="urn:microsoft.com/office/officeart/2005/8/layout/radial5"/>
    <dgm:cxn modelId="{B7A2FA8E-F4E5-9C47-85B4-F0D020385AEB}" type="presOf" srcId="{65033A20-1F1B-4E4F-A1AB-B5AD6CE0CB48}" destId="{7C6C5659-9B3C-B647-BBB9-5AD499F4375D}" srcOrd="0" destOrd="0" presId="urn:microsoft.com/office/officeart/2005/8/layout/radial5"/>
    <dgm:cxn modelId="{4A612E9A-9374-234E-A85B-39C03D115ACF}" type="presOf" srcId="{ED8EB0A7-077A-D545-A1B9-267FCA3108D0}" destId="{7107AE9F-7797-0B45-AA1D-69EE9178ECCC}" srcOrd="1" destOrd="0" presId="urn:microsoft.com/office/officeart/2005/8/layout/radial5"/>
    <dgm:cxn modelId="{E271BF9A-71E4-7B4A-87BE-EE7145291AD2}" type="presOf" srcId="{3B8AED2C-DB90-8E46-A649-BCE47BD6A9BB}" destId="{243024AE-37D4-0B4F-B98D-7ADF46771756}" srcOrd="0" destOrd="0" presId="urn:microsoft.com/office/officeart/2005/8/layout/radial5"/>
    <dgm:cxn modelId="{10115B9E-8E33-EE40-B65A-C11F0974787B}" type="presOf" srcId="{5E9197F1-8525-B544-9EF1-CF0BEC04BB50}" destId="{B952D0EC-5C8D-6D4C-A82D-0E39EA09924B}" srcOrd="0" destOrd="0" presId="urn:microsoft.com/office/officeart/2005/8/layout/radial5"/>
    <dgm:cxn modelId="{77AEDFBE-DA6D-AA44-81BE-D7128123D53E}" type="presOf" srcId="{1FEB6C41-EF4A-4242-8E2D-36AA2663F535}" destId="{AA5A5140-DFAC-9245-83AB-429345F36CEC}" srcOrd="0" destOrd="0" presId="urn:microsoft.com/office/officeart/2005/8/layout/radial5"/>
    <dgm:cxn modelId="{C0E4FABE-52BF-7D43-BF3A-7FFDAF85537B}" type="presOf" srcId="{5C24C754-662A-AB48-ADEE-E18803A08347}" destId="{78EE9F94-0FD2-A445-8A4B-05783415B7E4}" srcOrd="0" destOrd="0" presId="urn:microsoft.com/office/officeart/2005/8/layout/radial5"/>
    <dgm:cxn modelId="{3C6C46DA-16CC-1C47-8E82-719C89340F73}" type="presOf" srcId="{FBC18612-5AFE-5F4B-9AFE-58D013B8CAA4}" destId="{54808A9E-F254-3646-A8FC-DE898417A7A7}" srcOrd="0" destOrd="0" presId="urn:microsoft.com/office/officeart/2005/8/layout/radial5"/>
    <dgm:cxn modelId="{18FCFBDC-02CF-FD40-8950-666EFC41DDF7}" type="presOf" srcId="{3FED91DA-718D-2245-BC6E-D928D4FB6332}" destId="{F8BE359E-3E50-3044-AB2A-25F6611D09D9}" srcOrd="0" destOrd="0" presId="urn:microsoft.com/office/officeart/2005/8/layout/radial5"/>
    <dgm:cxn modelId="{000F77E1-7494-5645-AE2B-368E89F8BAA8}" type="presOf" srcId="{3FED91DA-718D-2245-BC6E-D928D4FB6332}" destId="{66D27958-67B6-1B4B-95C0-A16A1289A35B}" srcOrd="1" destOrd="0" presId="urn:microsoft.com/office/officeart/2005/8/layout/radial5"/>
    <dgm:cxn modelId="{E2C161F0-A48D-9343-849D-6520DD99220B}" type="presOf" srcId="{5094BBDE-A059-FA45-B3E5-1C609DFBB77A}" destId="{D2B2F6D2-2CD5-8E4A-A4A0-E4169D6FAAD3}" srcOrd="0" destOrd="0" presId="urn:microsoft.com/office/officeart/2005/8/layout/radial5"/>
    <dgm:cxn modelId="{937646FD-E4FB-8B42-9142-7A90BFA13160}" srcId="{5094BBDE-A059-FA45-B3E5-1C609DFBB77A}" destId="{56F039C1-0A8F-1F45-AF92-E9B3E749E29E}" srcOrd="3" destOrd="0" parTransId="{ED8EB0A7-077A-D545-A1B9-267FCA3108D0}" sibTransId="{19BC25CA-AD5E-F346-89B3-FEECE63A03A7}"/>
    <dgm:cxn modelId="{55D2D627-47D0-B049-A2B0-13C0952F2AAF}" type="presParOf" srcId="{8B882AC2-55C0-A346-AA2C-3FF7E5CECE29}" destId="{D2B2F6D2-2CD5-8E4A-A4A0-E4169D6FAAD3}" srcOrd="0" destOrd="0" presId="urn:microsoft.com/office/officeart/2005/8/layout/radial5"/>
    <dgm:cxn modelId="{2CBEC93A-E9EF-0D42-B9EA-038251877DBA}" type="presParOf" srcId="{8B882AC2-55C0-A346-AA2C-3FF7E5CECE29}" destId="{F8BE359E-3E50-3044-AB2A-25F6611D09D9}" srcOrd="1" destOrd="0" presId="urn:microsoft.com/office/officeart/2005/8/layout/radial5"/>
    <dgm:cxn modelId="{78E52606-5EC4-424C-A687-E2D174F728BA}" type="presParOf" srcId="{F8BE359E-3E50-3044-AB2A-25F6611D09D9}" destId="{66D27958-67B6-1B4B-95C0-A16A1289A35B}" srcOrd="0" destOrd="0" presId="urn:microsoft.com/office/officeart/2005/8/layout/radial5"/>
    <dgm:cxn modelId="{48054C20-3E59-9340-8688-21D7F1334234}" type="presParOf" srcId="{8B882AC2-55C0-A346-AA2C-3FF7E5CECE29}" destId="{78EE9F94-0FD2-A445-8A4B-05783415B7E4}" srcOrd="2" destOrd="0" presId="urn:microsoft.com/office/officeart/2005/8/layout/radial5"/>
    <dgm:cxn modelId="{BF23B240-5F21-4E40-AD4E-C5B3C0E2263F}" type="presParOf" srcId="{8B882AC2-55C0-A346-AA2C-3FF7E5CECE29}" destId="{B952D0EC-5C8D-6D4C-A82D-0E39EA09924B}" srcOrd="3" destOrd="0" presId="urn:microsoft.com/office/officeart/2005/8/layout/radial5"/>
    <dgm:cxn modelId="{028900E2-7C5A-744B-95B3-5280873CEEC3}" type="presParOf" srcId="{B952D0EC-5C8D-6D4C-A82D-0E39EA09924B}" destId="{F58D1D63-91D1-7F4D-9DB2-0D8B3CEAB1B5}" srcOrd="0" destOrd="0" presId="urn:microsoft.com/office/officeart/2005/8/layout/radial5"/>
    <dgm:cxn modelId="{3A5F6B52-5691-7C48-80D8-F6ADB3520B3F}" type="presParOf" srcId="{8B882AC2-55C0-A346-AA2C-3FF7E5CECE29}" destId="{BABBB29F-B21B-BE4F-BD5B-AE3A7C61442A}" srcOrd="4" destOrd="0" presId="urn:microsoft.com/office/officeart/2005/8/layout/radial5"/>
    <dgm:cxn modelId="{EDF56872-5C88-3043-96C3-C199FAFC791F}" type="presParOf" srcId="{8B882AC2-55C0-A346-AA2C-3FF7E5CECE29}" destId="{7C6C5659-9B3C-B647-BBB9-5AD499F4375D}" srcOrd="5" destOrd="0" presId="urn:microsoft.com/office/officeart/2005/8/layout/radial5"/>
    <dgm:cxn modelId="{C6B3C1E4-2C26-9246-BFAF-AC184E533449}" type="presParOf" srcId="{7C6C5659-9B3C-B647-BBB9-5AD499F4375D}" destId="{4B4BD453-C235-1B46-A2EA-70FBD6A0B251}" srcOrd="0" destOrd="0" presId="urn:microsoft.com/office/officeart/2005/8/layout/radial5"/>
    <dgm:cxn modelId="{6F6918A9-C020-F643-89BD-E6B30C8B6103}" type="presParOf" srcId="{8B882AC2-55C0-A346-AA2C-3FF7E5CECE29}" destId="{AA5A5140-DFAC-9245-83AB-429345F36CEC}" srcOrd="6" destOrd="0" presId="urn:microsoft.com/office/officeart/2005/8/layout/radial5"/>
    <dgm:cxn modelId="{91EE53B7-AA45-D946-AB9A-2925B330DDCC}" type="presParOf" srcId="{8B882AC2-55C0-A346-AA2C-3FF7E5CECE29}" destId="{B5D2925F-B73A-CB4C-B7B6-CFF5FB5CE72B}" srcOrd="7" destOrd="0" presId="urn:microsoft.com/office/officeart/2005/8/layout/radial5"/>
    <dgm:cxn modelId="{6BB05925-D031-6E43-B80F-064BEC64017D}" type="presParOf" srcId="{B5D2925F-B73A-CB4C-B7B6-CFF5FB5CE72B}" destId="{7107AE9F-7797-0B45-AA1D-69EE9178ECCC}" srcOrd="0" destOrd="0" presId="urn:microsoft.com/office/officeart/2005/8/layout/radial5"/>
    <dgm:cxn modelId="{A547539A-FDBF-D54E-9E69-A786170CB035}" type="presParOf" srcId="{8B882AC2-55C0-A346-AA2C-3FF7E5CECE29}" destId="{EB6426FC-46EE-2C48-A962-A7050226D198}" srcOrd="8" destOrd="0" presId="urn:microsoft.com/office/officeart/2005/8/layout/radial5"/>
    <dgm:cxn modelId="{08F40A06-AB4B-4047-AF0C-263C8F9A2EB5}" type="presParOf" srcId="{8B882AC2-55C0-A346-AA2C-3FF7E5CECE29}" destId="{243024AE-37D4-0B4F-B98D-7ADF46771756}" srcOrd="9" destOrd="0" presId="urn:microsoft.com/office/officeart/2005/8/layout/radial5"/>
    <dgm:cxn modelId="{BAC7B130-4215-C640-AA50-BBE74A661E2B}" type="presParOf" srcId="{243024AE-37D4-0B4F-B98D-7ADF46771756}" destId="{8DC85F09-EE2C-9E46-965A-D5FB22D33645}" srcOrd="0" destOrd="0" presId="urn:microsoft.com/office/officeart/2005/8/layout/radial5"/>
    <dgm:cxn modelId="{7AE02786-8018-1D4E-B464-099A214C17BD}" type="presParOf" srcId="{8B882AC2-55C0-A346-AA2C-3FF7E5CECE29}" destId="{54808A9E-F254-3646-A8FC-DE898417A7A7}" srcOrd="10" destOrd="0" presId="urn:microsoft.com/office/officeart/2005/8/layout/radial5"/>
    <dgm:cxn modelId="{FEEDF8EF-9815-9F47-8CB2-5BC51A79998A}" type="presParOf" srcId="{8B882AC2-55C0-A346-AA2C-3FF7E5CECE29}" destId="{3FA1AA58-5A3A-E548-8679-168E05ACB327}" srcOrd="11" destOrd="0" presId="urn:microsoft.com/office/officeart/2005/8/layout/radial5"/>
    <dgm:cxn modelId="{F08908F2-BADE-AC4F-8C8E-D5D67B37FE7B}" type="presParOf" srcId="{3FA1AA58-5A3A-E548-8679-168E05ACB327}" destId="{2445FAE5-0175-4E44-92FE-234F695F4312}" srcOrd="0" destOrd="0" presId="urn:microsoft.com/office/officeart/2005/8/layout/radial5"/>
    <dgm:cxn modelId="{BB441350-E6A1-5C4D-BD6A-E0A595B300CD}" type="presParOf" srcId="{8B882AC2-55C0-A346-AA2C-3FF7E5CECE29}" destId="{0CD0D8ED-7266-7F45-98F3-B8CA489DC17F}" srcOrd="12"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A5AAD6-8F46-43F5-A439-C20D4699F383}">
      <dsp:nvSpPr>
        <dsp:cNvPr id="0" name=""/>
        <dsp:cNvSpPr/>
      </dsp:nvSpPr>
      <dsp:spPr>
        <a:xfrm>
          <a:off x="1132260" y="783093"/>
          <a:ext cx="674624" cy="300677"/>
        </a:xfrm>
        <a:custGeom>
          <a:avLst/>
          <a:gdLst/>
          <a:ahLst/>
          <a:cxnLst/>
          <a:rect l="0" t="0" r="0" b="0"/>
          <a:pathLst>
            <a:path>
              <a:moveTo>
                <a:pt x="0" y="0"/>
              </a:moveTo>
              <a:lnTo>
                <a:pt x="0" y="203500"/>
              </a:lnTo>
              <a:lnTo>
                <a:pt x="674624" y="203500"/>
              </a:lnTo>
              <a:lnTo>
                <a:pt x="674624" y="30067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3B3B894-6012-4026-A4FF-1418FF3FF4D9}">
      <dsp:nvSpPr>
        <dsp:cNvPr id="0" name=""/>
        <dsp:cNvSpPr/>
      </dsp:nvSpPr>
      <dsp:spPr>
        <a:xfrm>
          <a:off x="524791" y="783093"/>
          <a:ext cx="607468" cy="300677"/>
        </a:xfrm>
        <a:custGeom>
          <a:avLst/>
          <a:gdLst/>
          <a:ahLst/>
          <a:cxnLst/>
          <a:rect l="0" t="0" r="0" b="0"/>
          <a:pathLst>
            <a:path>
              <a:moveTo>
                <a:pt x="607468" y="0"/>
              </a:moveTo>
              <a:lnTo>
                <a:pt x="607468" y="203500"/>
              </a:lnTo>
              <a:lnTo>
                <a:pt x="0" y="203500"/>
              </a:lnTo>
              <a:lnTo>
                <a:pt x="0" y="30067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1630261-483A-43DE-8C97-8691DF961AE9}">
      <dsp:nvSpPr>
        <dsp:cNvPr id="0" name=""/>
        <dsp:cNvSpPr/>
      </dsp:nvSpPr>
      <dsp:spPr>
        <a:xfrm>
          <a:off x="607767" y="116987"/>
          <a:ext cx="1048985" cy="666105"/>
        </a:xfrm>
        <a:prstGeom prst="roundRect">
          <a:avLst>
            <a:gd name="adj" fmla="val 10000"/>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633A254-4ED8-4016-B558-ADB26697D457}">
      <dsp:nvSpPr>
        <dsp:cNvPr id="0" name=""/>
        <dsp:cNvSpPr/>
      </dsp:nvSpPr>
      <dsp:spPr>
        <a:xfrm>
          <a:off x="724321" y="227714"/>
          <a:ext cx="1048985" cy="666105"/>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err="1">
              <a:latin typeface="Arial" panose="020B0604020202020204" pitchFamily="34" charset="0"/>
              <a:cs typeface="Arial" panose="020B0604020202020204" pitchFamily="34" charset="0"/>
            </a:rPr>
            <a:t>Triệu</a:t>
          </a:r>
          <a:r>
            <a:rPr lang="en-US" sz="1600" kern="1200">
              <a:latin typeface="Arial" panose="020B0604020202020204" pitchFamily="34" charset="0"/>
              <a:cs typeface="Arial" panose="020B0604020202020204" pitchFamily="34" charset="0"/>
            </a:rPr>
            <a:t> </a:t>
          </a:r>
          <a:r>
            <a:rPr lang="en-US" sz="1600" kern="1200" err="1">
              <a:latin typeface="Arial" panose="020B0604020202020204" pitchFamily="34" charset="0"/>
              <a:cs typeface="Arial" panose="020B0604020202020204" pitchFamily="34" charset="0"/>
            </a:rPr>
            <a:t>chứng</a:t>
          </a:r>
          <a:endParaRPr lang="en-US" sz="1600" kern="1200">
            <a:latin typeface="Arial" panose="020B0604020202020204" pitchFamily="34" charset="0"/>
            <a:cs typeface="Arial" panose="020B0604020202020204" pitchFamily="34" charset="0"/>
          </a:endParaRPr>
        </a:p>
      </dsp:txBody>
      <dsp:txXfrm>
        <a:off x="743831" y="247224"/>
        <a:ext cx="1009965" cy="627085"/>
      </dsp:txXfrm>
    </dsp:sp>
    <dsp:sp modelId="{56C139B7-CFE8-4CD4-82F6-C25572CCB1E9}">
      <dsp:nvSpPr>
        <dsp:cNvPr id="0" name=""/>
        <dsp:cNvSpPr/>
      </dsp:nvSpPr>
      <dsp:spPr>
        <a:xfrm>
          <a:off x="298" y="1083770"/>
          <a:ext cx="1048985" cy="666105"/>
        </a:xfrm>
        <a:prstGeom prst="roundRect">
          <a:avLst>
            <a:gd name="adj" fmla="val 10000"/>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E16769B-9E76-4C62-8176-2A886462E756}">
      <dsp:nvSpPr>
        <dsp:cNvPr id="0" name=""/>
        <dsp:cNvSpPr/>
      </dsp:nvSpPr>
      <dsp:spPr>
        <a:xfrm>
          <a:off x="116852" y="1194497"/>
          <a:ext cx="1048985" cy="666105"/>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vi-VN" sz="1600" kern="1200" err="1"/>
            <a:t>Vàng</a:t>
          </a:r>
          <a:r>
            <a:rPr lang="vi-VN" sz="1600" kern="1200"/>
            <a:t> da lâm </a:t>
          </a:r>
          <a:r>
            <a:rPr lang="vi-VN" sz="1600" kern="1200" err="1"/>
            <a:t>sàng</a:t>
          </a:r>
          <a:endParaRPr lang="en-US" sz="1600" kern="1200"/>
        </a:p>
      </dsp:txBody>
      <dsp:txXfrm>
        <a:off x="136362" y="1214007"/>
        <a:ext cx="1009965" cy="627085"/>
      </dsp:txXfrm>
    </dsp:sp>
    <dsp:sp modelId="{B5917638-C615-4376-AD86-902DD4518B1C}">
      <dsp:nvSpPr>
        <dsp:cNvPr id="0" name=""/>
        <dsp:cNvSpPr/>
      </dsp:nvSpPr>
      <dsp:spPr>
        <a:xfrm>
          <a:off x="1282392" y="1083770"/>
          <a:ext cx="1048985" cy="666105"/>
        </a:xfrm>
        <a:prstGeom prst="roundRect">
          <a:avLst>
            <a:gd name="adj" fmla="val 10000"/>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8741725-1166-4C51-9DA2-4B88916DD43B}">
      <dsp:nvSpPr>
        <dsp:cNvPr id="0" name=""/>
        <dsp:cNvSpPr/>
      </dsp:nvSpPr>
      <dsp:spPr>
        <a:xfrm>
          <a:off x="1398946" y="1194497"/>
          <a:ext cx="1048985" cy="666105"/>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vi-VN" sz="1600" kern="1200" err="1"/>
            <a:t>Vàng</a:t>
          </a:r>
          <a:r>
            <a:rPr lang="vi-VN" sz="1600" kern="1200"/>
            <a:t> da </a:t>
          </a:r>
          <a:r>
            <a:rPr lang="vi-VN" sz="1600" kern="1200" err="1"/>
            <a:t>dưới</a:t>
          </a:r>
          <a:r>
            <a:rPr lang="vi-VN" sz="1600" kern="1200"/>
            <a:t> lâm </a:t>
          </a:r>
          <a:r>
            <a:rPr lang="vi-VN" sz="1600" kern="1200" err="1"/>
            <a:t>sàng</a:t>
          </a:r>
          <a:endParaRPr lang="en-US" sz="1600" kern="1200"/>
        </a:p>
      </dsp:txBody>
      <dsp:txXfrm>
        <a:off x="1418456" y="1214007"/>
        <a:ext cx="1009965" cy="6270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6CB129-3B20-4F07-AB6F-2CE32FAFF045}">
      <dsp:nvSpPr>
        <dsp:cNvPr id="0" name=""/>
        <dsp:cNvSpPr/>
      </dsp:nvSpPr>
      <dsp:spPr>
        <a:xfrm>
          <a:off x="1977439" y="662268"/>
          <a:ext cx="1272445" cy="302784"/>
        </a:xfrm>
        <a:custGeom>
          <a:avLst/>
          <a:gdLst/>
          <a:ahLst/>
          <a:cxnLst/>
          <a:rect l="0" t="0" r="0" b="0"/>
          <a:pathLst>
            <a:path>
              <a:moveTo>
                <a:pt x="0" y="0"/>
              </a:moveTo>
              <a:lnTo>
                <a:pt x="0" y="206338"/>
              </a:lnTo>
              <a:lnTo>
                <a:pt x="1272445" y="206338"/>
              </a:lnTo>
              <a:lnTo>
                <a:pt x="1272445" y="302784"/>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AA5AAD6-8F46-43F5-A439-C20D4699F383}">
      <dsp:nvSpPr>
        <dsp:cNvPr id="0" name=""/>
        <dsp:cNvSpPr/>
      </dsp:nvSpPr>
      <dsp:spPr>
        <a:xfrm>
          <a:off x="1931719" y="662268"/>
          <a:ext cx="91440" cy="302784"/>
        </a:xfrm>
        <a:custGeom>
          <a:avLst/>
          <a:gdLst/>
          <a:ahLst/>
          <a:cxnLst/>
          <a:rect l="0" t="0" r="0" b="0"/>
          <a:pathLst>
            <a:path>
              <a:moveTo>
                <a:pt x="45720" y="0"/>
              </a:moveTo>
              <a:lnTo>
                <a:pt x="45720" y="302784"/>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3B3B894-6012-4026-A4FF-1418FF3FF4D9}">
      <dsp:nvSpPr>
        <dsp:cNvPr id="0" name=""/>
        <dsp:cNvSpPr/>
      </dsp:nvSpPr>
      <dsp:spPr>
        <a:xfrm>
          <a:off x="704993" y="662268"/>
          <a:ext cx="1272445" cy="302784"/>
        </a:xfrm>
        <a:custGeom>
          <a:avLst/>
          <a:gdLst/>
          <a:ahLst/>
          <a:cxnLst/>
          <a:rect l="0" t="0" r="0" b="0"/>
          <a:pathLst>
            <a:path>
              <a:moveTo>
                <a:pt x="1272445" y="0"/>
              </a:moveTo>
              <a:lnTo>
                <a:pt x="1272445" y="206338"/>
              </a:lnTo>
              <a:lnTo>
                <a:pt x="0" y="206338"/>
              </a:lnTo>
              <a:lnTo>
                <a:pt x="0" y="302784"/>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1630261-483A-43DE-8C97-8691DF961AE9}">
      <dsp:nvSpPr>
        <dsp:cNvPr id="0" name=""/>
        <dsp:cNvSpPr/>
      </dsp:nvSpPr>
      <dsp:spPr>
        <a:xfrm>
          <a:off x="1456892" y="1175"/>
          <a:ext cx="1041092" cy="661093"/>
        </a:xfrm>
        <a:prstGeom prst="roundRect">
          <a:avLst>
            <a:gd name="adj" fmla="val 10000"/>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633A254-4ED8-4016-B558-ADB26697D457}">
      <dsp:nvSpPr>
        <dsp:cNvPr id="0" name=""/>
        <dsp:cNvSpPr/>
      </dsp:nvSpPr>
      <dsp:spPr>
        <a:xfrm>
          <a:off x="1572569" y="111068"/>
          <a:ext cx="1041092" cy="661093"/>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err="1">
              <a:latin typeface="Arial" panose="020B0604020202020204" pitchFamily="34" charset="0"/>
              <a:cs typeface="Arial" panose="020B0604020202020204" pitchFamily="34" charset="0"/>
            </a:rPr>
            <a:t>Thành</a:t>
          </a:r>
          <a:r>
            <a:rPr lang="en-US" sz="1600" kern="1200">
              <a:latin typeface="Arial" panose="020B0604020202020204" pitchFamily="34" charset="0"/>
              <a:cs typeface="Arial" panose="020B0604020202020204" pitchFamily="34" charset="0"/>
            </a:rPr>
            <a:t> </a:t>
          </a:r>
          <a:r>
            <a:rPr lang="en-US" sz="1600" kern="1200" err="1">
              <a:latin typeface="Arial" panose="020B0604020202020204" pitchFamily="34" charset="0"/>
              <a:cs typeface="Arial" panose="020B0604020202020204" pitchFamily="34" charset="0"/>
            </a:rPr>
            <a:t>phần</a:t>
          </a:r>
          <a:r>
            <a:rPr lang="en-US" sz="1600" kern="1200">
              <a:latin typeface="Arial" panose="020B0604020202020204" pitchFamily="34" charset="0"/>
              <a:cs typeface="Arial" panose="020B0604020202020204" pitchFamily="34" charset="0"/>
            </a:rPr>
            <a:t> Bilirubin</a:t>
          </a:r>
        </a:p>
      </dsp:txBody>
      <dsp:txXfrm>
        <a:off x="1591932" y="130431"/>
        <a:ext cx="1002366" cy="622367"/>
      </dsp:txXfrm>
    </dsp:sp>
    <dsp:sp modelId="{56C139B7-CFE8-4CD4-82F6-C25572CCB1E9}">
      <dsp:nvSpPr>
        <dsp:cNvPr id="0" name=""/>
        <dsp:cNvSpPr/>
      </dsp:nvSpPr>
      <dsp:spPr>
        <a:xfrm>
          <a:off x="184447" y="965053"/>
          <a:ext cx="1041092" cy="661093"/>
        </a:xfrm>
        <a:prstGeom prst="roundRect">
          <a:avLst>
            <a:gd name="adj" fmla="val 10000"/>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E16769B-9E76-4C62-8176-2A886462E756}">
      <dsp:nvSpPr>
        <dsp:cNvPr id="0" name=""/>
        <dsp:cNvSpPr/>
      </dsp:nvSpPr>
      <dsp:spPr>
        <a:xfrm>
          <a:off x="300123" y="1074946"/>
          <a:ext cx="1041092" cy="661093"/>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Arial" panose="020B0604020202020204" pitchFamily="34" charset="0"/>
              <a:cs typeface="Arial" panose="020B0604020202020204" pitchFamily="34" charset="0"/>
            </a:rPr>
            <a:t> </a:t>
          </a:r>
          <a:r>
            <a:rPr lang="en-US" sz="1600" kern="1200" err="1">
              <a:latin typeface="Arial" panose="020B0604020202020204" pitchFamily="34" charset="0"/>
              <a:cs typeface="Arial" panose="020B0604020202020204" pitchFamily="34" charset="0"/>
            </a:rPr>
            <a:t>Ưu</a:t>
          </a:r>
          <a:r>
            <a:rPr lang="en-US" sz="1600" kern="1200">
              <a:latin typeface="Arial" panose="020B0604020202020204" pitchFamily="34" charset="0"/>
              <a:cs typeface="Arial" panose="020B0604020202020204" pitchFamily="34" charset="0"/>
            </a:rPr>
            <a:t> </a:t>
          </a:r>
          <a:r>
            <a:rPr lang="en-US" sz="1600" kern="1200" err="1">
              <a:latin typeface="Arial" panose="020B0604020202020204" pitchFamily="34" charset="0"/>
              <a:cs typeface="Arial" panose="020B0604020202020204" pitchFamily="34" charset="0"/>
            </a:rPr>
            <a:t>thế</a:t>
          </a:r>
          <a:r>
            <a:rPr lang="en-US" sz="1600" kern="1200">
              <a:latin typeface="Arial" panose="020B0604020202020204" pitchFamily="34" charset="0"/>
              <a:cs typeface="Arial" panose="020B0604020202020204" pitchFamily="34" charset="0"/>
            </a:rPr>
            <a:t> Bilirubin </a:t>
          </a:r>
          <a:r>
            <a:rPr lang="en-US" sz="1600" kern="1200" err="1">
              <a:latin typeface="Arial" panose="020B0604020202020204" pitchFamily="34" charset="0"/>
              <a:cs typeface="Arial" panose="020B0604020202020204" pitchFamily="34" charset="0"/>
            </a:rPr>
            <a:t>trực</a:t>
          </a:r>
          <a:r>
            <a:rPr lang="en-US" sz="1600" kern="1200">
              <a:latin typeface="Arial" panose="020B0604020202020204" pitchFamily="34" charset="0"/>
              <a:cs typeface="Arial" panose="020B0604020202020204" pitchFamily="34" charset="0"/>
            </a:rPr>
            <a:t> </a:t>
          </a:r>
          <a:r>
            <a:rPr lang="en-US" sz="1600" kern="1200" err="1">
              <a:latin typeface="Arial" panose="020B0604020202020204" pitchFamily="34" charset="0"/>
              <a:cs typeface="Arial" panose="020B0604020202020204" pitchFamily="34" charset="0"/>
            </a:rPr>
            <a:t>tiếp</a:t>
          </a:r>
          <a:endParaRPr lang="en-US" sz="1600" kern="1200">
            <a:latin typeface="Arial" panose="020B0604020202020204" pitchFamily="34" charset="0"/>
            <a:cs typeface="Arial" panose="020B0604020202020204" pitchFamily="34" charset="0"/>
          </a:endParaRPr>
        </a:p>
      </dsp:txBody>
      <dsp:txXfrm>
        <a:off x="319486" y="1094309"/>
        <a:ext cx="1002366" cy="622367"/>
      </dsp:txXfrm>
    </dsp:sp>
    <dsp:sp modelId="{B5917638-C615-4376-AD86-902DD4518B1C}">
      <dsp:nvSpPr>
        <dsp:cNvPr id="0" name=""/>
        <dsp:cNvSpPr/>
      </dsp:nvSpPr>
      <dsp:spPr>
        <a:xfrm>
          <a:off x="1456892" y="965053"/>
          <a:ext cx="1041092" cy="661093"/>
        </a:xfrm>
        <a:prstGeom prst="roundRect">
          <a:avLst>
            <a:gd name="adj" fmla="val 10000"/>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8741725-1166-4C51-9DA2-4B88916DD43B}">
      <dsp:nvSpPr>
        <dsp:cNvPr id="0" name=""/>
        <dsp:cNvSpPr/>
      </dsp:nvSpPr>
      <dsp:spPr>
        <a:xfrm>
          <a:off x="1572569" y="1074946"/>
          <a:ext cx="1041092" cy="661093"/>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err="1">
              <a:latin typeface="Arial" panose="020B0604020202020204" pitchFamily="34" charset="0"/>
              <a:cs typeface="Arial" panose="020B0604020202020204" pitchFamily="34" charset="0"/>
            </a:rPr>
            <a:t>Ưu</a:t>
          </a:r>
          <a:r>
            <a:rPr lang="en-US" sz="1600" kern="1200">
              <a:latin typeface="Arial" panose="020B0604020202020204" pitchFamily="34" charset="0"/>
              <a:cs typeface="Arial" panose="020B0604020202020204" pitchFamily="34" charset="0"/>
            </a:rPr>
            <a:t> </a:t>
          </a:r>
          <a:r>
            <a:rPr lang="en-US" sz="1600" kern="1200" err="1">
              <a:latin typeface="Arial" panose="020B0604020202020204" pitchFamily="34" charset="0"/>
              <a:cs typeface="Arial" panose="020B0604020202020204" pitchFamily="34" charset="0"/>
            </a:rPr>
            <a:t>thế</a:t>
          </a:r>
          <a:r>
            <a:rPr lang="en-US" sz="1600" kern="1200">
              <a:latin typeface="Arial" panose="020B0604020202020204" pitchFamily="34" charset="0"/>
              <a:cs typeface="Arial" panose="020B0604020202020204" pitchFamily="34" charset="0"/>
            </a:rPr>
            <a:t> Bilirubin </a:t>
          </a:r>
          <a:r>
            <a:rPr lang="en-US" sz="1600" kern="1200" err="1">
              <a:latin typeface="Arial" panose="020B0604020202020204" pitchFamily="34" charset="0"/>
              <a:cs typeface="Arial" panose="020B0604020202020204" pitchFamily="34" charset="0"/>
            </a:rPr>
            <a:t>gián</a:t>
          </a:r>
          <a:r>
            <a:rPr lang="en-US" sz="1600" kern="1200">
              <a:latin typeface="Arial" panose="020B0604020202020204" pitchFamily="34" charset="0"/>
              <a:cs typeface="Arial" panose="020B0604020202020204" pitchFamily="34" charset="0"/>
            </a:rPr>
            <a:t> </a:t>
          </a:r>
          <a:r>
            <a:rPr lang="en-US" sz="1600" kern="1200" err="1">
              <a:latin typeface="Arial" panose="020B0604020202020204" pitchFamily="34" charset="0"/>
              <a:cs typeface="Arial" panose="020B0604020202020204" pitchFamily="34" charset="0"/>
            </a:rPr>
            <a:t>tiếp</a:t>
          </a:r>
          <a:endParaRPr lang="en-US" sz="1600" kern="1200">
            <a:latin typeface="Arial" panose="020B0604020202020204" pitchFamily="34" charset="0"/>
            <a:cs typeface="Arial" panose="020B0604020202020204" pitchFamily="34" charset="0"/>
          </a:endParaRPr>
        </a:p>
      </dsp:txBody>
      <dsp:txXfrm>
        <a:off x="1591932" y="1094309"/>
        <a:ext cx="1002366" cy="622367"/>
      </dsp:txXfrm>
    </dsp:sp>
    <dsp:sp modelId="{D56C7A9C-BC41-46DA-B439-6C1144BEB840}">
      <dsp:nvSpPr>
        <dsp:cNvPr id="0" name=""/>
        <dsp:cNvSpPr/>
      </dsp:nvSpPr>
      <dsp:spPr>
        <a:xfrm>
          <a:off x="2729338" y="965053"/>
          <a:ext cx="1041092" cy="661093"/>
        </a:xfrm>
        <a:prstGeom prst="roundRect">
          <a:avLst>
            <a:gd name="adj" fmla="val 10000"/>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815FD23-5893-4044-BC16-BCC89BF5CE4F}">
      <dsp:nvSpPr>
        <dsp:cNvPr id="0" name=""/>
        <dsp:cNvSpPr/>
      </dsp:nvSpPr>
      <dsp:spPr>
        <a:xfrm>
          <a:off x="2845015" y="1074946"/>
          <a:ext cx="1041092" cy="661093"/>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vi-VN" sz="1600" kern="1200">
              <a:latin typeface="Arial" panose="020B0604020202020204" pitchFamily="34" charset="0"/>
              <a:cs typeface="Arial" panose="020B0604020202020204" pitchFamily="34" charset="0"/>
            </a:rPr>
            <a:t>Tăng Bilirubin hỗn hợp</a:t>
          </a:r>
          <a:endParaRPr lang="en-US" sz="1600" kern="1200">
            <a:latin typeface="Arial" panose="020B0604020202020204" pitchFamily="34" charset="0"/>
            <a:cs typeface="Arial" panose="020B0604020202020204" pitchFamily="34" charset="0"/>
          </a:endParaRPr>
        </a:p>
      </dsp:txBody>
      <dsp:txXfrm>
        <a:off x="2864378" y="1094309"/>
        <a:ext cx="1002366" cy="6223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6CB129-3B20-4F07-AB6F-2CE32FAFF045}">
      <dsp:nvSpPr>
        <dsp:cNvPr id="0" name=""/>
        <dsp:cNvSpPr/>
      </dsp:nvSpPr>
      <dsp:spPr>
        <a:xfrm>
          <a:off x="1635918" y="680344"/>
          <a:ext cx="1160974" cy="276259"/>
        </a:xfrm>
        <a:custGeom>
          <a:avLst/>
          <a:gdLst/>
          <a:ahLst/>
          <a:cxnLst/>
          <a:rect l="0" t="0" r="0" b="0"/>
          <a:pathLst>
            <a:path>
              <a:moveTo>
                <a:pt x="0" y="0"/>
              </a:moveTo>
              <a:lnTo>
                <a:pt x="0" y="188262"/>
              </a:lnTo>
              <a:lnTo>
                <a:pt x="1160974" y="188262"/>
              </a:lnTo>
              <a:lnTo>
                <a:pt x="1160974" y="27625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AA5AAD6-8F46-43F5-A439-C20D4699F383}">
      <dsp:nvSpPr>
        <dsp:cNvPr id="0" name=""/>
        <dsp:cNvSpPr/>
      </dsp:nvSpPr>
      <dsp:spPr>
        <a:xfrm>
          <a:off x="1590198" y="680344"/>
          <a:ext cx="91440" cy="276259"/>
        </a:xfrm>
        <a:custGeom>
          <a:avLst/>
          <a:gdLst/>
          <a:ahLst/>
          <a:cxnLst/>
          <a:rect l="0" t="0" r="0" b="0"/>
          <a:pathLst>
            <a:path>
              <a:moveTo>
                <a:pt x="45720" y="0"/>
              </a:moveTo>
              <a:lnTo>
                <a:pt x="45720" y="27625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3B3B894-6012-4026-A4FF-1418FF3FF4D9}">
      <dsp:nvSpPr>
        <dsp:cNvPr id="0" name=""/>
        <dsp:cNvSpPr/>
      </dsp:nvSpPr>
      <dsp:spPr>
        <a:xfrm>
          <a:off x="474944" y="680344"/>
          <a:ext cx="1160974" cy="276259"/>
        </a:xfrm>
        <a:custGeom>
          <a:avLst/>
          <a:gdLst/>
          <a:ahLst/>
          <a:cxnLst/>
          <a:rect l="0" t="0" r="0" b="0"/>
          <a:pathLst>
            <a:path>
              <a:moveTo>
                <a:pt x="1160974" y="0"/>
              </a:moveTo>
              <a:lnTo>
                <a:pt x="1160974" y="188262"/>
              </a:lnTo>
              <a:lnTo>
                <a:pt x="0" y="188262"/>
              </a:lnTo>
              <a:lnTo>
                <a:pt x="0" y="27625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1630261-483A-43DE-8C97-8691DF961AE9}">
      <dsp:nvSpPr>
        <dsp:cNvPr id="0" name=""/>
        <dsp:cNvSpPr/>
      </dsp:nvSpPr>
      <dsp:spPr>
        <a:xfrm>
          <a:off x="1160974" y="77165"/>
          <a:ext cx="949888" cy="603179"/>
        </a:xfrm>
        <a:prstGeom prst="roundRect">
          <a:avLst>
            <a:gd name="adj" fmla="val 10000"/>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633A254-4ED8-4016-B558-ADB26697D457}">
      <dsp:nvSpPr>
        <dsp:cNvPr id="0" name=""/>
        <dsp:cNvSpPr/>
      </dsp:nvSpPr>
      <dsp:spPr>
        <a:xfrm>
          <a:off x="1266517" y="177431"/>
          <a:ext cx="949888" cy="603179"/>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err="1">
              <a:latin typeface="Arial" panose="020B0604020202020204" pitchFamily="34" charset="0"/>
              <a:cs typeface="Arial" panose="020B0604020202020204" pitchFamily="34" charset="0"/>
            </a:rPr>
            <a:t>Nguyên</a:t>
          </a:r>
          <a:r>
            <a:rPr lang="en-US" sz="1600" kern="1200">
              <a:latin typeface="Arial" panose="020B0604020202020204" pitchFamily="34" charset="0"/>
              <a:cs typeface="Arial" panose="020B0604020202020204" pitchFamily="34" charset="0"/>
            </a:rPr>
            <a:t> </a:t>
          </a:r>
          <a:r>
            <a:rPr lang="en-US" sz="1600" kern="1200" err="1">
              <a:latin typeface="Arial" panose="020B0604020202020204" pitchFamily="34" charset="0"/>
              <a:cs typeface="Arial" panose="020B0604020202020204" pitchFamily="34" charset="0"/>
            </a:rPr>
            <a:t>nhân</a:t>
          </a:r>
          <a:endParaRPr lang="en-US" sz="1600" kern="1200">
            <a:latin typeface="Arial" panose="020B0604020202020204" pitchFamily="34" charset="0"/>
            <a:cs typeface="Arial" panose="020B0604020202020204" pitchFamily="34" charset="0"/>
          </a:endParaRPr>
        </a:p>
      </dsp:txBody>
      <dsp:txXfrm>
        <a:off x="1284184" y="195098"/>
        <a:ext cx="914554" cy="567845"/>
      </dsp:txXfrm>
    </dsp:sp>
    <dsp:sp modelId="{56C139B7-CFE8-4CD4-82F6-C25572CCB1E9}">
      <dsp:nvSpPr>
        <dsp:cNvPr id="0" name=""/>
        <dsp:cNvSpPr/>
      </dsp:nvSpPr>
      <dsp:spPr>
        <a:xfrm>
          <a:off x="0" y="956603"/>
          <a:ext cx="949888" cy="603179"/>
        </a:xfrm>
        <a:prstGeom prst="roundRect">
          <a:avLst>
            <a:gd name="adj" fmla="val 10000"/>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E16769B-9E76-4C62-8176-2A886462E756}">
      <dsp:nvSpPr>
        <dsp:cNvPr id="0" name=""/>
        <dsp:cNvSpPr/>
      </dsp:nvSpPr>
      <dsp:spPr>
        <a:xfrm>
          <a:off x="105543" y="1056869"/>
          <a:ext cx="949888" cy="603179"/>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err="1">
              <a:latin typeface="Arial" panose="020B0604020202020204" pitchFamily="34" charset="0"/>
              <a:cs typeface="Arial" panose="020B0604020202020204" pitchFamily="34" charset="0"/>
            </a:rPr>
            <a:t>Vàng</a:t>
          </a:r>
          <a:r>
            <a:rPr lang="en-US" sz="1600" kern="1200">
              <a:latin typeface="Arial" panose="020B0604020202020204" pitchFamily="34" charset="0"/>
              <a:cs typeface="Arial" panose="020B0604020202020204" pitchFamily="34" charset="0"/>
            </a:rPr>
            <a:t> da </a:t>
          </a:r>
          <a:r>
            <a:rPr lang="en-US" sz="1600" kern="1200" err="1">
              <a:latin typeface="Arial" panose="020B0604020202020204" pitchFamily="34" charset="0"/>
              <a:cs typeface="Arial" panose="020B0604020202020204" pitchFamily="34" charset="0"/>
            </a:rPr>
            <a:t>trước</a:t>
          </a:r>
          <a:r>
            <a:rPr lang="en-US" sz="1600" kern="1200">
              <a:latin typeface="Arial" panose="020B0604020202020204" pitchFamily="34" charset="0"/>
              <a:cs typeface="Arial" panose="020B0604020202020204" pitchFamily="34" charset="0"/>
            </a:rPr>
            <a:t> </a:t>
          </a:r>
          <a:r>
            <a:rPr lang="en-US" sz="1600" kern="1200" err="1">
              <a:latin typeface="Arial" panose="020B0604020202020204" pitchFamily="34" charset="0"/>
              <a:cs typeface="Arial" panose="020B0604020202020204" pitchFamily="34" charset="0"/>
            </a:rPr>
            <a:t>gan</a:t>
          </a:r>
          <a:endParaRPr lang="en-US" sz="1600" kern="1200">
            <a:latin typeface="Arial" panose="020B0604020202020204" pitchFamily="34" charset="0"/>
            <a:cs typeface="Arial" panose="020B0604020202020204" pitchFamily="34" charset="0"/>
          </a:endParaRPr>
        </a:p>
      </dsp:txBody>
      <dsp:txXfrm>
        <a:off x="123210" y="1074536"/>
        <a:ext cx="914554" cy="567845"/>
      </dsp:txXfrm>
    </dsp:sp>
    <dsp:sp modelId="{B5917638-C615-4376-AD86-902DD4518B1C}">
      <dsp:nvSpPr>
        <dsp:cNvPr id="0" name=""/>
        <dsp:cNvSpPr/>
      </dsp:nvSpPr>
      <dsp:spPr>
        <a:xfrm>
          <a:off x="1160974" y="956603"/>
          <a:ext cx="949888" cy="603179"/>
        </a:xfrm>
        <a:prstGeom prst="roundRect">
          <a:avLst>
            <a:gd name="adj" fmla="val 10000"/>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8741725-1166-4C51-9DA2-4B88916DD43B}">
      <dsp:nvSpPr>
        <dsp:cNvPr id="0" name=""/>
        <dsp:cNvSpPr/>
      </dsp:nvSpPr>
      <dsp:spPr>
        <a:xfrm>
          <a:off x="1266517" y="1056869"/>
          <a:ext cx="949888" cy="603179"/>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err="1">
              <a:latin typeface="Arial" panose="020B0604020202020204" pitchFamily="34" charset="0"/>
              <a:cs typeface="Arial" panose="020B0604020202020204" pitchFamily="34" charset="0"/>
            </a:rPr>
            <a:t>Vàng</a:t>
          </a:r>
          <a:r>
            <a:rPr lang="en-US" sz="1600" kern="1200">
              <a:latin typeface="Arial" panose="020B0604020202020204" pitchFamily="34" charset="0"/>
              <a:cs typeface="Arial" panose="020B0604020202020204" pitchFamily="34" charset="0"/>
            </a:rPr>
            <a:t> da </a:t>
          </a:r>
          <a:r>
            <a:rPr lang="en-US" sz="1600" kern="1200" err="1">
              <a:latin typeface="Arial" panose="020B0604020202020204" pitchFamily="34" charset="0"/>
              <a:cs typeface="Arial" panose="020B0604020202020204" pitchFamily="34" charset="0"/>
            </a:rPr>
            <a:t>tại</a:t>
          </a:r>
          <a:r>
            <a:rPr lang="en-US" sz="1600" kern="1200">
              <a:latin typeface="Arial" panose="020B0604020202020204" pitchFamily="34" charset="0"/>
              <a:cs typeface="Arial" panose="020B0604020202020204" pitchFamily="34" charset="0"/>
            </a:rPr>
            <a:t> </a:t>
          </a:r>
          <a:r>
            <a:rPr lang="en-US" sz="1600" kern="1200" err="1">
              <a:latin typeface="Arial" panose="020B0604020202020204" pitchFamily="34" charset="0"/>
              <a:cs typeface="Arial" panose="020B0604020202020204" pitchFamily="34" charset="0"/>
            </a:rPr>
            <a:t>gan</a:t>
          </a:r>
          <a:endParaRPr lang="en-US" sz="1600" kern="1200">
            <a:latin typeface="Arial" panose="020B0604020202020204" pitchFamily="34" charset="0"/>
            <a:cs typeface="Arial" panose="020B0604020202020204" pitchFamily="34" charset="0"/>
          </a:endParaRPr>
        </a:p>
      </dsp:txBody>
      <dsp:txXfrm>
        <a:off x="1284184" y="1074536"/>
        <a:ext cx="914554" cy="567845"/>
      </dsp:txXfrm>
    </dsp:sp>
    <dsp:sp modelId="{D56C7A9C-BC41-46DA-B439-6C1144BEB840}">
      <dsp:nvSpPr>
        <dsp:cNvPr id="0" name=""/>
        <dsp:cNvSpPr/>
      </dsp:nvSpPr>
      <dsp:spPr>
        <a:xfrm>
          <a:off x="2321949" y="956603"/>
          <a:ext cx="949888" cy="603179"/>
        </a:xfrm>
        <a:prstGeom prst="roundRect">
          <a:avLst>
            <a:gd name="adj" fmla="val 10000"/>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815FD23-5893-4044-BC16-BCC89BF5CE4F}">
      <dsp:nvSpPr>
        <dsp:cNvPr id="0" name=""/>
        <dsp:cNvSpPr/>
      </dsp:nvSpPr>
      <dsp:spPr>
        <a:xfrm>
          <a:off x="2427492" y="1056869"/>
          <a:ext cx="949888" cy="603179"/>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err="1">
              <a:latin typeface="Arial" panose="020B0604020202020204" pitchFamily="34" charset="0"/>
              <a:cs typeface="Arial" panose="020B0604020202020204" pitchFamily="34" charset="0"/>
            </a:rPr>
            <a:t>Vàng</a:t>
          </a:r>
          <a:r>
            <a:rPr lang="en-US" sz="1600" kern="1200">
              <a:latin typeface="Arial" panose="020B0604020202020204" pitchFamily="34" charset="0"/>
              <a:cs typeface="Arial" panose="020B0604020202020204" pitchFamily="34" charset="0"/>
            </a:rPr>
            <a:t> da </a:t>
          </a:r>
          <a:r>
            <a:rPr lang="en-US" sz="1600" kern="1200" err="1">
              <a:latin typeface="Arial" panose="020B0604020202020204" pitchFamily="34" charset="0"/>
              <a:cs typeface="Arial" panose="020B0604020202020204" pitchFamily="34" charset="0"/>
            </a:rPr>
            <a:t>sau</a:t>
          </a:r>
          <a:r>
            <a:rPr lang="en-US" sz="1600" kern="1200">
              <a:latin typeface="Arial" panose="020B0604020202020204" pitchFamily="34" charset="0"/>
              <a:cs typeface="Arial" panose="020B0604020202020204" pitchFamily="34" charset="0"/>
            </a:rPr>
            <a:t> </a:t>
          </a:r>
          <a:r>
            <a:rPr lang="en-US" sz="1600" kern="1200" err="1">
              <a:latin typeface="Arial" panose="020B0604020202020204" pitchFamily="34" charset="0"/>
              <a:cs typeface="Arial" panose="020B0604020202020204" pitchFamily="34" charset="0"/>
            </a:rPr>
            <a:t>gan</a:t>
          </a:r>
          <a:endParaRPr lang="en-US" sz="1600" kern="1200">
            <a:latin typeface="Arial" panose="020B0604020202020204" pitchFamily="34" charset="0"/>
            <a:cs typeface="Arial" panose="020B0604020202020204" pitchFamily="34" charset="0"/>
          </a:endParaRPr>
        </a:p>
      </dsp:txBody>
      <dsp:txXfrm>
        <a:off x="2445159" y="1074536"/>
        <a:ext cx="914554" cy="5678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01A417-4D90-4D58-86E9-9F9B883EBE94}">
      <dsp:nvSpPr>
        <dsp:cNvPr id="0" name=""/>
        <dsp:cNvSpPr/>
      </dsp:nvSpPr>
      <dsp:spPr>
        <a:xfrm>
          <a:off x="2197615" y="1353901"/>
          <a:ext cx="1028761" cy="1028761"/>
        </a:xfrm>
        <a:prstGeom prst="ellipse">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latin typeface="Arial" panose="020B0604020202020204" pitchFamily="34" charset="0"/>
              <a:cs typeface="Arial" panose="020B0604020202020204" pitchFamily="34" charset="0"/>
            </a:rPr>
            <a:t>Hội chứng vàng da</a:t>
          </a:r>
        </a:p>
      </dsp:txBody>
      <dsp:txXfrm>
        <a:off x="2348274" y="1504560"/>
        <a:ext cx="727443" cy="727443"/>
      </dsp:txXfrm>
    </dsp:sp>
    <dsp:sp modelId="{5AD05240-6D45-447E-B8E6-F36A9B207C52}">
      <dsp:nvSpPr>
        <dsp:cNvPr id="0" name=""/>
        <dsp:cNvSpPr/>
      </dsp:nvSpPr>
      <dsp:spPr>
        <a:xfrm rot="16200000">
          <a:off x="2556908" y="1181743"/>
          <a:ext cx="310175" cy="34140"/>
        </a:xfrm>
        <a:custGeom>
          <a:avLst/>
          <a:gdLst/>
          <a:ahLst/>
          <a:cxnLst/>
          <a:rect l="0" t="0" r="0" b="0"/>
          <a:pathLst>
            <a:path>
              <a:moveTo>
                <a:pt x="0" y="17070"/>
              </a:moveTo>
              <a:lnTo>
                <a:pt x="310175" y="17070"/>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04241" y="1191059"/>
        <a:ext cx="15508" cy="15508"/>
      </dsp:txXfrm>
    </dsp:sp>
    <dsp:sp modelId="{B9E0CA2B-8ED9-4BB8-9AB8-C50AC03F7408}">
      <dsp:nvSpPr>
        <dsp:cNvPr id="0" name=""/>
        <dsp:cNvSpPr/>
      </dsp:nvSpPr>
      <dsp:spPr>
        <a:xfrm>
          <a:off x="2197615" y="14964"/>
          <a:ext cx="1028761" cy="1028761"/>
        </a:xfrm>
        <a:prstGeom prst="ellipse">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latin typeface="Arial" panose="020B0604020202020204" pitchFamily="34" charset="0"/>
              <a:cs typeface="Arial" panose="020B0604020202020204" pitchFamily="34" charset="0"/>
            </a:rPr>
            <a:t>Da màu vàng sậm</a:t>
          </a:r>
        </a:p>
      </dsp:txBody>
      <dsp:txXfrm>
        <a:off x="2348274" y="165623"/>
        <a:ext cx="727443" cy="727443"/>
      </dsp:txXfrm>
    </dsp:sp>
    <dsp:sp modelId="{7E25BE57-87D4-457B-802F-B57EE16B8AE3}">
      <dsp:nvSpPr>
        <dsp:cNvPr id="0" name=""/>
        <dsp:cNvSpPr/>
      </dsp:nvSpPr>
      <dsp:spPr>
        <a:xfrm rot="19800000">
          <a:off x="3136684" y="1516477"/>
          <a:ext cx="310175" cy="34140"/>
        </a:xfrm>
        <a:custGeom>
          <a:avLst/>
          <a:gdLst/>
          <a:ahLst/>
          <a:cxnLst/>
          <a:rect l="0" t="0" r="0" b="0"/>
          <a:pathLst>
            <a:path>
              <a:moveTo>
                <a:pt x="0" y="17070"/>
              </a:moveTo>
              <a:lnTo>
                <a:pt x="310175" y="17070"/>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84018" y="1525793"/>
        <a:ext cx="15508" cy="15508"/>
      </dsp:txXfrm>
    </dsp:sp>
    <dsp:sp modelId="{A25B2695-F3DC-4D90-8FCD-51CB51759E9D}">
      <dsp:nvSpPr>
        <dsp:cNvPr id="0" name=""/>
        <dsp:cNvSpPr/>
      </dsp:nvSpPr>
      <dsp:spPr>
        <a:xfrm>
          <a:off x="3357168" y="684432"/>
          <a:ext cx="1028761" cy="1028761"/>
        </a:xfrm>
        <a:prstGeom prst="ellipse">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vi-VN" sz="1000" kern="1200">
              <a:latin typeface="Arial" panose="020B0604020202020204" pitchFamily="34" charset="0"/>
              <a:cs typeface="Arial" panose="020B0604020202020204" pitchFamily="34" charset="0"/>
            </a:rPr>
            <a:t>Niêm mạc </a:t>
          </a:r>
          <a:r>
            <a:rPr lang="vi-VN" sz="1000" kern="1200">
              <a:latin typeface="Arial" panose="020B0604020202020204" pitchFamily="34" charset="0"/>
              <a:ea typeface="+mn-ea"/>
              <a:cs typeface="Arial" panose="020B0604020202020204" pitchFamily="34" charset="0"/>
            </a:rPr>
            <a:t>mắt</a:t>
          </a:r>
          <a:r>
            <a:rPr lang="vi-VN" sz="1000" kern="1200">
              <a:latin typeface="Arial" panose="020B0604020202020204" pitchFamily="34" charset="0"/>
              <a:cs typeface="Arial" panose="020B0604020202020204" pitchFamily="34" charset="0"/>
            </a:rPr>
            <a:t>, niêm mạc đáy lưỡi vàng</a:t>
          </a:r>
          <a:endParaRPr lang="en-US" sz="1000" kern="1200">
            <a:latin typeface="Arial" panose="020B0604020202020204" pitchFamily="34" charset="0"/>
            <a:cs typeface="Arial" panose="020B0604020202020204" pitchFamily="34" charset="0"/>
          </a:endParaRPr>
        </a:p>
      </dsp:txBody>
      <dsp:txXfrm>
        <a:off x="3507827" y="835091"/>
        <a:ext cx="727443" cy="727443"/>
      </dsp:txXfrm>
    </dsp:sp>
    <dsp:sp modelId="{C602EF43-E347-4446-82C4-7C937F222BFD}">
      <dsp:nvSpPr>
        <dsp:cNvPr id="0" name=""/>
        <dsp:cNvSpPr/>
      </dsp:nvSpPr>
      <dsp:spPr>
        <a:xfrm rot="1800000">
          <a:off x="3136684" y="2185946"/>
          <a:ext cx="310175" cy="34140"/>
        </a:xfrm>
        <a:custGeom>
          <a:avLst/>
          <a:gdLst/>
          <a:ahLst/>
          <a:cxnLst/>
          <a:rect l="0" t="0" r="0" b="0"/>
          <a:pathLst>
            <a:path>
              <a:moveTo>
                <a:pt x="0" y="17070"/>
              </a:moveTo>
              <a:lnTo>
                <a:pt x="310175" y="17070"/>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84018" y="2195261"/>
        <a:ext cx="15508" cy="15508"/>
      </dsp:txXfrm>
    </dsp:sp>
    <dsp:sp modelId="{6FAEF7DA-61D7-46D0-9483-DD97C8BBDE6F}">
      <dsp:nvSpPr>
        <dsp:cNvPr id="0" name=""/>
        <dsp:cNvSpPr/>
      </dsp:nvSpPr>
      <dsp:spPr>
        <a:xfrm>
          <a:off x="3357168" y="2023369"/>
          <a:ext cx="1028761" cy="1028761"/>
        </a:xfrm>
        <a:prstGeom prst="ellipse">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latin typeface="Arial" panose="020B0604020202020204" pitchFamily="34" charset="0"/>
              <a:cs typeface="Arial" panose="020B0604020202020204" pitchFamily="34" charset="0"/>
            </a:rPr>
            <a:t>Kết mạc mắt vàng</a:t>
          </a:r>
        </a:p>
      </dsp:txBody>
      <dsp:txXfrm>
        <a:off x="3507827" y="2174028"/>
        <a:ext cx="727443" cy="727443"/>
      </dsp:txXfrm>
    </dsp:sp>
    <dsp:sp modelId="{F7065DA8-376F-49FA-B45A-4A82B7B33479}">
      <dsp:nvSpPr>
        <dsp:cNvPr id="0" name=""/>
        <dsp:cNvSpPr/>
      </dsp:nvSpPr>
      <dsp:spPr>
        <a:xfrm rot="5400000">
          <a:off x="2556908" y="2520680"/>
          <a:ext cx="310175" cy="34140"/>
        </a:xfrm>
        <a:custGeom>
          <a:avLst/>
          <a:gdLst/>
          <a:ahLst/>
          <a:cxnLst/>
          <a:rect l="0" t="0" r="0" b="0"/>
          <a:pathLst>
            <a:path>
              <a:moveTo>
                <a:pt x="0" y="17070"/>
              </a:moveTo>
              <a:lnTo>
                <a:pt x="310175" y="17070"/>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04241" y="2529996"/>
        <a:ext cx="15508" cy="15508"/>
      </dsp:txXfrm>
    </dsp:sp>
    <dsp:sp modelId="{47227462-6D52-4216-BFA5-F0C470FB2258}">
      <dsp:nvSpPr>
        <dsp:cNvPr id="0" name=""/>
        <dsp:cNvSpPr/>
      </dsp:nvSpPr>
      <dsp:spPr>
        <a:xfrm>
          <a:off x="2197615" y="2692838"/>
          <a:ext cx="1028761" cy="1028761"/>
        </a:xfrm>
        <a:prstGeom prst="ellipse">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vi-VN" sz="1000" kern="1200">
              <a:latin typeface="Arial" panose="020B0604020202020204" pitchFamily="34" charset="0"/>
              <a:cs typeface="Arial" panose="020B0604020202020204" pitchFamily="34" charset="0"/>
            </a:rPr>
            <a:t>Nước tiểu vàng sậm như nước trà</a:t>
          </a:r>
          <a:endParaRPr lang="en-US" sz="1000" kern="1200">
            <a:latin typeface="Arial" panose="020B0604020202020204" pitchFamily="34" charset="0"/>
            <a:cs typeface="Arial" panose="020B0604020202020204" pitchFamily="34" charset="0"/>
          </a:endParaRPr>
        </a:p>
      </dsp:txBody>
      <dsp:txXfrm>
        <a:off x="2348274" y="2843497"/>
        <a:ext cx="727443" cy="727443"/>
      </dsp:txXfrm>
    </dsp:sp>
    <dsp:sp modelId="{34A06BCD-1809-4E69-8DCC-E78EB4AACECD}">
      <dsp:nvSpPr>
        <dsp:cNvPr id="0" name=""/>
        <dsp:cNvSpPr/>
      </dsp:nvSpPr>
      <dsp:spPr>
        <a:xfrm rot="9000000">
          <a:off x="1977131" y="2185946"/>
          <a:ext cx="310175" cy="34140"/>
        </a:xfrm>
        <a:custGeom>
          <a:avLst/>
          <a:gdLst/>
          <a:ahLst/>
          <a:cxnLst/>
          <a:rect l="0" t="0" r="0" b="0"/>
          <a:pathLst>
            <a:path>
              <a:moveTo>
                <a:pt x="0" y="17070"/>
              </a:moveTo>
              <a:lnTo>
                <a:pt x="310175" y="17070"/>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2124464" y="2195261"/>
        <a:ext cx="15508" cy="15508"/>
      </dsp:txXfrm>
    </dsp:sp>
    <dsp:sp modelId="{282B1542-79DB-44E7-9BCF-1C54E2497EEB}">
      <dsp:nvSpPr>
        <dsp:cNvPr id="0" name=""/>
        <dsp:cNvSpPr/>
      </dsp:nvSpPr>
      <dsp:spPr>
        <a:xfrm>
          <a:off x="1038061" y="2023369"/>
          <a:ext cx="1028761" cy="1028761"/>
        </a:xfrm>
        <a:prstGeom prst="ellipse">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latin typeface="Arial" panose="020B0604020202020204" pitchFamily="34" charset="0"/>
              <a:cs typeface="Arial" panose="020B0604020202020204" pitchFamily="34" charset="0"/>
            </a:rPr>
            <a:t>Phân bạc màu</a:t>
          </a:r>
        </a:p>
      </dsp:txBody>
      <dsp:txXfrm>
        <a:off x="1188720" y="2174028"/>
        <a:ext cx="727443" cy="727443"/>
      </dsp:txXfrm>
    </dsp:sp>
    <dsp:sp modelId="{FBF20448-4F84-412F-BDF1-6BBB947E5613}">
      <dsp:nvSpPr>
        <dsp:cNvPr id="0" name=""/>
        <dsp:cNvSpPr/>
      </dsp:nvSpPr>
      <dsp:spPr>
        <a:xfrm rot="12600000">
          <a:off x="1977131" y="1516477"/>
          <a:ext cx="310175" cy="34140"/>
        </a:xfrm>
        <a:custGeom>
          <a:avLst/>
          <a:gdLst/>
          <a:ahLst/>
          <a:cxnLst/>
          <a:rect l="0" t="0" r="0" b="0"/>
          <a:pathLst>
            <a:path>
              <a:moveTo>
                <a:pt x="0" y="17070"/>
              </a:moveTo>
              <a:lnTo>
                <a:pt x="310175" y="17070"/>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2124464" y="1525793"/>
        <a:ext cx="15508" cy="15508"/>
      </dsp:txXfrm>
    </dsp:sp>
    <dsp:sp modelId="{03B37E12-FCD6-42A3-BAAF-8FEF251C6AA7}">
      <dsp:nvSpPr>
        <dsp:cNvPr id="0" name=""/>
        <dsp:cNvSpPr/>
      </dsp:nvSpPr>
      <dsp:spPr>
        <a:xfrm>
          <a:off x="1038061" y="684432"/>
          <a:ext cx="1028761" cy="1028761"/>
        </a:xfrm>
        <a:prstGeom prst="ellipse">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latin typeface="Arial" panose="020B0604020202020204" pitchFamily="34" charset="0"/>
              <a:cs typeface="Arial" panose="020B0604020202020204" pitchFamily="34" charset="0"/>
            </a:rPr>
            <a:t>Ngứa toàn thân</a:t>
          </a:r>
        </a:p>
      </dsp:txBody>
      <dsp:txXfrm>
        <a:off x="1188720" y="835091"/>
        <a:ext cx="727443" cy="7274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B436C4-9858-2042-ADAE-BE6E4DB1D54B}">
      <dsp:nvSpPr>
        <dsp:cNvPr id="0" name=""/>
        <dsp:cNvSpPr/>
      </dsp:nvSpPr>
      <dsp:spPr>
        <a:xfrm>
          <a:off x="0" y="1416843"/>
          <a:ext cx="2409247" cy="1230312"/>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a:t>U </a:t>
          </a:r>
          <a:r>
            <a:rPr lang="en-US" sz="2700" kern="1200" err="1"/>
            <a:t>quanh</a:t>
          </a:r>
          <a:r>
            <a:rPr lang="en-US" sz="2700" kern="1200"/>
            <a:t> </a:t>
          </a:r>
          <a:r>
            <a:rPr lang="en-US" sz="2700" kern="1200" err="1"/>
            <a:t>bóng</a:t>
          </a:r>
          <a:r>
            <a:rPr lang="en-US" sz="2700" kern="1200"/>
            <a:t> </a:t>
          </a:r>
          <a:r>
            <a:rPr lang="en-US" sz="2700" kern="1200" err="1"/>
            <a:t>vater</a:t>
          </a:r>
          <a:endParaRPr lang="en-US" sz="2700" kern="1200"/>
        </a:p>
      </dsp:txBody>
      <dsp:txXfrm>
        <a:off x="36035" y="1452878"/>
        <a:ext cx="2337177" cy="1158242"/>
      </dsp:txXfrm>
    </dsp:sp>
    <dsp:sp modelId="{C80C7FF6-4DEA-424C-836E-FE78E63B8684}">
      <dsp:nvSpPr>
        <dsp:cNvPr id="0" name=""/>
        <dsp:cNvSpPr/>
      </dsp:nvSpPr>
      <dsp:spPr>
        <a:xfrm rot="18544098">
          <a:off x="2072337" y="1297324"/>
          <a:ext cx="1822344" cy="54492"/>
        </a:xfrm>
        <a:custGeom>
          <a:avLst/>
          <a:gdLst/>
          <a:ahLst/>
          <a:cxnLst/>
          <a:rect l="0" t="0" r="0" b="0"/>
          <a:pathLst>
            <a:path>
              <a:moveTo>
                <a:pt x="0" y="27246"/>
              </a:moveTo>
              <a:lnTo>
                <a:pt x="1822344" y="2724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937951" y="1279011"/>
        <a:ext cx="91117" cy="91117"/>
      </dsp:txXfrm>
    </dsp:sp>
    <dsp:sp modelId="{A82DB298-7E52-ED40-9FB9-5D40294517E9}">
      <dsp:nvSpPr>
        <dsp:cNvPr id="0" name=""/>
        <dsp:cNvSpPr/>
      </dsp:nvSpPr>
      <dsp:spPr>
        <a:xfrm>
          <a:off x="3557772" y="1984"/>
          <a:ext cx="3524230" cy="1230312"/>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err="1"/>
            <a:t>Trong</a:t>
          </a:r>
          <a:r>
            <a:rPr lang="en-US" sz="2700" kern="1200"/>
            <a:t> </a:t>
          </a:r>
          <a:r>
            <a:rPr lang="en-US" sz="2700" kern="1200" err="1"/>
            <a:t>vòng</a:t>
          </a:r>
          <a:r>
            <a:rPr lang="en-US" sz="2700" kern="1200"/>
            <a:t> 2cm </a:t>
          </a:r>
          <a:r>
            <a:rPr lang="en-US" sz="2700" kern="1200" err="1"/>
            <a:t>quanh</a:t>
          </a:r>
          <a:r>
            <a:rPr lang="en-US" sz="2700" kern="1200"/>
            <a:t> </a:t>
          </a:r>
          <a:r>
            <a:rPr lang="en-US" sz="2700" kern="1200" err="1"/>
            <a:t>nhú</a:t>
          </a:r>
          <a:r>
            <a:rPr lang="en-US" sz="2700" kern="1200"/>
            <a:t> </a:t>
          </a:r>
          <a:r>
            <a:rPr lang="en-US" sz="2700" kern="1200" err="1"/>
            <a:t>tá</a:t>
          </a:r>
          <a:r>
            <a:rPr lang="en-US" sz="2700" kern="1200"/>
            <a:t> </a:t>
          </a:r>
          <a:r>
            <a:rPr lang="en-US" sz="2700" kern="1200" err="1"/>
            <a:t>lớn</a:t>
          </a:r>
          <a:endParaRPr lang="en-US" sz="2700" kern="1200"/>
        </a:p>
      </dsp:txBody>
      <dsp:txXfrm>
        <a:off x="3593807" y="38019"/>
        <a:ext cx="3452160" cy="1158242"/>
      </dsp:txXfrm>
    </dsp:sp>
    <dsp:sp modelId="{FFDC179C-BAB4-5246-88D3-C64553B59788}">
      <dsp:nvSpPr>
        <dsp:cNvPr id="0" name=""/>
        <dsp:cNvSpPr/>
      </dsp:nvSpPr>
      <dsp:spPr>
        <a:xfrm>
          <a:off x="2409247" y="2004753"/>
          <a:ext cx="1148525" cy="54492"/>
        </a:xfrm>
        <a:custGeom>
          <a:avLst/>
          <a:gdLst/>
          <a:ahLst/>
          <a:cxnLst/>
          <a:rect l="0" t="0" r="0" b="0"/>
          <a:pathLst>
            <a:path>
              <a:moveTo>
                <a:pt x="0" y="27246"/>
              </a:moveTo>
              <a:lnTo>
                <a:pt x="1148525" y="2724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54796" y="2003286"/>
        <a:ext cx="57426" cy="57426"/>
      </dsp:txXfrm>
    </dsp:sp>
    <dsp:sp modelId="{4DE40729-2256-0F46-89A7-04E3BA2DE34A}">
      <dsp:nvSpPr>
        <dsp:cNvPr id="0" name=""/>
        <dsp:cNvSpPr/>
      </dsp:nvSpPr>
      <dsp:spPr>
        <a:xfrm>
          <a:off x="3557772" y="1416843"/>
          <a:ext cx="3536828" cy="1230312"/>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err="1"/>
            <a:t>Gồm</a:t>
          </a:r>
          <a:r>
            <a:rPr lang="en-US" sz="2700" kern="1200"/>
            <a:t>: </a:t>
          </a:r>
          <a:r>
            <a:rPr lang="en-US" sz="2700" kern="1200" err="1"/>
            <a:t>đầu</a:t>
          </a:r>
          <a:r>
            <a:rPr lang="en-US" sz="2700" kern="1200"/>
            <a:t> </a:t>
          </a:r>
          <a:r>
            <a:rPr lang="en-US" sz="2700" kern="1200" err="1"/>
            <a:t>tuỵ</a:t>
          </a:r>
          <a:r>
            <a:rPr lang="en-US" sz="2700" kern="1200"/>
            <a:t>, </a:t>
          </a:r>
          <a:r>
            <a:rPr lang="en-US" sz="2700" kern="1200" err="1"/>
            <a:t>bóng</a:t>
          </a:r>
          <a:r>
            <a:rPr lang="en-US" sz="2700" kern="1200"/>
            <a:t> </a:t>
          </a:r>
          <a:r>
            <a:rPr lang="en-US" sz="2700" kern="1200" err="1"/>
            <a:t>vater</a:t>
          </a:r>
          <a:r>
            <a:rPr lang="en-US" sz="2700" kern="1200"/>
            <a:t>, </a:t>
          </a:r>
          <a:r>
            <a:rPr lang="en-US" sz="2700" kern="1200" err="1"/>
            <a:t>đoạn</a:t>
          </a:r>
          <a:r>
            <a:rPr lang="en-US" sz="2700" kern="1200"/>
            <a:t> </a:t>
          </a:r>
          <a:r>
            <a:rPr lang="en-US" sz="2700" kern="1200" err="1"/>
            <a:t>cuối</a:t>
          </a:r>
          <a:r>
            <a:rPr lang="en-US" sz="2700" kern="1200"/>
            <a:t> OMC, </a:t>
          </a:r>
          <a:r>
            <a:rPr lang="en-US" sz="2700" kern="1200" err="1"/>
            <a:t>tá</a:t>
          </a:r>
          <a:r>
            <a:rPr lang="en-US" sz="2700" kern="1200"/>
            <a:t> </a:t>
          </a:r>
          <a:r>
            <a:rPr lang="en-US" sz="2700" kern="1200" err="1"/>
            <a:t>tràng</a:t>
          </a:r>
          <a:endParaRPr lang="en-US" sz="2700" kern="1200"/>
        </a:p>
      </dsp:txBody>
      <dsp:txXfrm>
        <a:off x="3593807" y="1452878"/>
        <a:ext cx="3464758" cy="1158242"/>
      </dsp:txXfrm>
    </dsp:sp>
    <dsp:sp modelId="{50C7D090-2B97-7A42-A06B-6A40A6A1BE5E}">
      <dsp:nvSpPr>
        <dsp:cNvPr id="0" name=""/>
        <dsp:cNvSpPr/>
      </dsp:nvSpPr>
      <dsp:spPr>
        <a:xfrm rot="3055902">
          <a:off x="2072337" y="2712183"/>
          <a:ext cx="1822344" cy="54492"/>
        </a:xfrm>
        <a:custGeom>
          <a:avLst/>
          <a:gdLst/>
          <a:ahLst/>
          <a:cxnLst/>
          <a:rect l="0" t="0" r="0" b="0"/>
          <a:pathLst>
            <a:path>
              <a:moveTo>
                <a:pt x="0" y="27246"/>
              </a:moveTo>
              <a:lnTo>
                <a:pt x="1822344" y="2724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937951" y="2693871"/>
        <a:ext cx="91117" cy="91117"/>
      </dsp:txXfrm>
    </dsp:sp>
    <dsp:sp modelId="{2FF2B4F1-E47E-F540-9A2A-78BAE042A0D8}">
      <dsp:nvSpPr>
        <dsp:cNvPr id="0" name=""/>
        <dsp:cNvSpPr/>
      </dsp:nvSpPr>
      <dsp:spPr>
        <a:xfrm>
          <a:off x="3557772" y="2831703"/>
          <a:ext cx="3531341" cy="1230312"/>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err="1"/>
            <a:t>Đặc</a:t>
          </a:r>
          <a:r>
            <a:rPr lang="en-US" sz="2700" kern="1200"/>
            <a:t> </a:t>
          </a:r>
          <a:r>
            <a:rPr lang="en-US" sz="2700" kern="1200" err="1"/>
            <a:t>điểm</a:t>
          </a:r>
          <a:r>
            <a:rPr lang="en-US" sz="2700" kern="1200"/>
            <a:t> </a:t>
          </a:r>
          <a:r>
            <a:rPr lang="en-US" sz="2700" kern="1200" err="1"/>
            <a:t>lâm</a:t>
          </a:r>
          <a:r>
            <a:rPr lang="en-US" sz="2700" kern="1200"/>
            <a:t> </a:t>
          </a:r>
          <a:r>
            <a:rPr lang="en-US" sz="2700" kern="1200" err="1"/>
            <a:t>sàng</a:t>
          </a:r>
          <a:r>
            <a:rPr lang="en-US" sz="2700" kern="1200"/>
            <a:t> </a:t>
          </a:r>
          <a:r>
            <a:rPr lang="en-US" sz="2700" kern="1200" err="1"/>
            <a:t>và</a:t>
          </a:r>
          <a:r>
            <a:rPr lang="en-US" sz="2700" kern="1200"/>
            <a:t> </a:t>
          </a:r>
          <a:r>
            <a:rPr lang="en-US" sz="2700" kern="1200" err="1"/>
            <a:t>điều</a:t>
          </a:r>
          <a:r>
            <a:rPr lang="en-US" sz="2700" kern="1200"/>
            <a:t> </a:t>
          </a:r>
          <a:r>
            <a:rPr lang="en-US" sz="2700" kern="1200" err="1"/>
            <a:t>trị</a:t>
          </a:r>
          <a:r>
            <a:rPr lang="en-US" sz="2700" kern="1200"/>
            <a:t> </a:t>
          </a:r>
          <a:r>
            <a:rPr lang="en-US" sz="2700" kern="1200" err="1"/>
            <a:t>giống</a:t>
          </a:r>
          <a:r>
            <a:rPr lang="en-US" sz="2700" kern="1200"/>
            <a:t> </a:t>
          </a:r>
          <a:r>
            <a:rPr lang="en-US" sz="2700" kern="1200" err="1"/>
            <a:t>nhau</a:t>
          </a:r>
          <a:endParaRPr lang="en-US" sz="2700" kern="1200"/>
        </a:p>
      </dsp:txBody>
      <dsp:txXfrm>
        <a:off x="3593807" y="2867738"/>
        <a:ext cx="3459271" cy="115824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FA1CFC-129D-D745-823C-E53C5E95C316}">
      <dsp:nvSpPr>
        <dsp:cNvPr id="0" name=""/>
        <dsp:cNvSpPr/>
      </dsp:nvSpPr>
      <dsp:spPr>
        <a:xfrm>
          <a:off x="0" y="0"/>
          <a:ext cx="3546764" cy="547182"/>
        </a:xfrm>
        <a:prstGeom prst="roundRect">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err="1"/>
            <a:t>Yếu</a:t>
          </a:r>
          <a:r>
            <a:rPr lang="en-US" sz="2000" kern="1200" dirty="0"/>
            <a:t> </a:t>
          </a:r>
          <a:r>
            <a:rPr lang="en-US" sz="2000" kern="1200" dirty="0" err="1"/>
            <a:t>tố</a:t>
          </a:r>
          <a:r>
            <a:rPr lang="en-US" sz="2000" kern="1200" dirty="0"/>
            <a:t> di </a:t>
          </a:r>
          <a:r>
            <a:rPr lang="en-US" sz="2000" kern="1200" dirty="0" err="1"/>
            <a:t>truyền</a:t>
          </a:r>
          <a:endParaRPr lang="en-US" sz="2000" kern="1200" dirty="0"/>
        </a:p>
      </dsp:txBody>
      <dsp:txXfrm>
        <a:off x="26711" y="26711"/>
        <a:ext cx="3493342" cy="493760"/>
      </dsp:txXfrm>
    </dsp:sp>
    <dsp:sp modelId="{F9BC4A22-A3BE-ED41-814E-364B3D047616}">
      <dsp:nvSpPr>
        <dsp:cNvPr id="0" name=""/>
        <dsp:cNvSpPr/>
      </dsp:nvSpPr>
      <dsp:spPr>
        <a:xfrm>
          <a:off x="0" y="885514"/>
          <a:ext cx="3546764" cy="476316"/>
        </a:xfrm>
        <a:prstGeom prst="roundRect">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err="1"/>
            <a:t>Yếu</a:t>
          </a:r>
          <a:r>
            <a:rPr lang="en-US" sz="2000" kern="1200" dirty="0"/>
            <a:t> </a:t>
          </a:r>
          <a:r>
            <a:rPr lang="en-US" sz="2000" kern="1200" dirty="0" err="1"/>
            <a:t>tố</a:t>
          </a:r>
          <a:r>
            <a:rPr lang="en-US" sz="2000" kern="1200" dirty="0"/>
            <a:t> </a:t>
          </a:r>
          <a:r>
            <a:rPr lang="en-US" sz="2000" kern="1200" dirty="0" err="1"/>
            <a:t>môi</a:t>
          </a:r>
          <a:r>
            <a:rPr lang="en-US" sz="2000" kern="1200" dirty="0"/>
            <a:t> </a:t>
          </a:r>
          <a:r>
            <a:rPr lang="en-US" sz="2000" kern="1200" dirty="0" err="1"/>
            <a:t>trường</a:t>
          </a:r>
          <a:endParaRPr lang="en-US" sz="2000" kern="1200" dirty="0"/>
        </a:p>
      </dsp:txBody>
      <dsp:txXfrm>
        <a:off x="23252" y="908766"/>
        <a:ext cx="3500260" cy="429812"/>
      </dsp:txXfrm>
    </dsp:sp>
    <dsp:sp modelId="{5A093EEA-E553-544B-AAB9-AD61638D1238}">
      <dsp:nvSpPr>
        <dsp:cNvPr id="0" name=""/>
        <dsp:cNvSpPr/>
      </dsp:nvSpPr>
      <dsp:spPr>
        <a:xfrm>
          <a:off x="0" y="1361831"/>
          <a:ext cx="3546764" cy="1311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610" tIns="20320" rIns="113792" bIns="20320" numCol="1" spcCol="1270" anchor="t" anchorCtr="0">
          <a:noAutofit/>
        </a:bodyPr>
        <a:lstStyle/>
        <a:p>
          <a:pPr marL="171450" lvl="1" indent="-171450" algn="l" defTabSz="711200">
            <a:lnSpc>
              <a:spcPct val="90000"/>
            </a:lnSpc>
            <a:spcBef>
              <a:spcPct val="0"/>
            </a:spcBef>
            <a:spcAft>
              <a:spcPct val="20000"/>
            </a:spcAft>
            <a:buChar char="•"/>
          </a:pPr>
          <a:endParaRPr lang="en-US" sz="1600" kern="1200" dirty="0"/>
        </a:p>
        <a:p>
          <a:pPr marL="171450" lvl="1" indent="-171450" algn="l" defTabSz="711200">
            <a:lnSpc>
              <a:spcPct val="90000"/>
            </a:lnSpc>
            <a:spcBef>
              <a:spcPct val="0"/>
            </a:spcBef>
            <a:spcAft>
              <a:spcPct val="20000"/>
            </a:spcAft>
            <a:buChar char="•"/>
          </a:pPr>
          <a:r>
            <a:rPr lang="en-US" sz="1600" kern="1200" dirty="0" err="1"/>
            <a:t>Hút</a:t>
          </a:r>
          <a:r>
            <a:rPr lang="en-US" sz="1600" kern="1200" dirty="0"/>
            <a:t> </a:t>
          </a:r>
          <a:r>
            <a:rPr lang="en-US" sz="1600" kern="1200" dirty="0" err="1"/>
            <a:t>thuốc</a:t>
          </a:r>
          <a:r>
            <a:rPr lang="en-US" sz="1600" kern="1200" dirty="0"/>
            <a:t> </a:t>
          </a:r>
          <a:r>
            <a:rPr lang="en-US" sz="1600" kern="1200" dirty="0" err="1"/>
            <a:t>lá</a:t>
          </a:r>
          <a:endParaRPr lang="en-US" sz="1600" kern="1200" dirty="0"/>
        </a:p>
        <a:p>
          <a:pPr marL="171450" lvl="1" indent="-171450" algn="l" defTabSz="711200">
            <a:lnSpc>
              <a:spcPct val="90000"/>
            </a:lnSpc>
            <a:spcBef>
              <a:spcPct val="0"/>
            </a:spcBef>
            <a:spcAft>
              <a:spcPct val="20000"/>
            </a:spcAft>
            <a:buChar char="•"/>
          </a:pPr>
          <a:r>
            <a:rPr lang="en-US" sz="1600" kern="1200" dirty="0" err="1"/>
            <a:t>Béo</a:t>
          </a:r>
          <a:r>
            <a:rPr lang="en-US" sz="1600" kern="1200" dirty="0"/>
            <a:t> </a:t>
          </a:r>
          <a:r>
            <a:rPr lang="en-US" sz="1600" kern="1200" dirty="0" err="1"/>
            <a:t>phì</a:t>
          </a:r>
          <a:endParaRPr lang="en-US" sz="1600" kern="1200" dirty="0"/>
        </a:p>
        <a:p>
          <a:pPr marL="171450" lvl="1" indent="-171450" algn="l" defTabSz="711200">
            <a:lnSpc>
              <a:spcPct val="90000"/>
            </a:lnSpc>
            <a:spcBef>
              <a:spcPct val="0"/>
            </a:spcBef>
            <a:spcAft>
              <a:spcPct val="20000"/>
            </a:spcAft>
            <a:buChar char="•"/>
          </a:pPr>
          <a:r>
            <a:rPr lang="en-US" sz="1600" kern="1200" dirty="0" err="1"/>
            <a:t>Đái</a:t>
          </a:r>
          <a:r>
            <a:rPr lang="en-US" sz="1600" kern="1200" dirty="0"/>
            <a:t> </a:t>
          </a:r>
          <a:r>
            <a:rPr lang="en-US" sz="1600" kern="1200" dirty="0" err="1"/>
            <a:t>tháo</a:t>
          </a:r>
          <a:r>
            <a:rPr lang="en-US" sz="1600" kern="1200" dirty="0"/>
            <a:t> </a:t>
          </a:r>
          <a:r>
            <a:rPr lang="en-US" sz="1600" kern="1200" dirty="0" err="1"/>
            <a:t>đường</a:t>
          </a:r>
          <a:endParaRPr lang="en-US" sz="1600" kern="1200" dirty="0"/>
        </a:p>
        <a:p>
          <a:pPr marL="171450" lvl="1" indent="-171450" algn="l" defTabSz="711200">
            <a:lnSpc>
              <a:spcPct val="90000"/>
            </a:lnSpc>
            <a:spcBef>
              <a:spcPct val="0"/>
            </a:spcBef>
            <a:spcAft>
              <a:spcPct val="20000"/>
            </a:spcAft>
            <a:buChar char="•"/>
          </a:pPr>
          <a:r>
            <a:rPr lang="en-US" sz="1600" kern="1200" dirty="0" err="1"/>
            <a:t>Viêm</a:t>
          </a:r>
          <a:r>
            <a:rPr lang="en-US" sz="1600" kern="1200" dirty="0"/>
            <a:t> </a:t>
          </a:r>
          <a:r>
            <a:rPr lang="en-US" sz="1600" kern="1200" dirty="0" err="1"/>
            <a:t>tuỵ</a:t>
          </a:r>
          <a:r>
            <a:rPr lang="en-US" sz="1600" kern="1200" dirty="0"/>
            <a:t> </a:t>
          </a:r>
          <a:r>
            <a:rPr lang="en-US" sz="1600" kern="1200" dirty="0" err="1"/>
            <a:t>mạn</a:t>
          </a:r>
          <a:endParaRPr lang="en-US" sz="1600" kern="1200" dirty="0"/>
        </a:p>
      </dsp:txBody>
      <dsp:txXfrm>
        <a:off x="0" y="1361831"/>
        <a:ext cx="3546764" cy="131186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FA1CFC-129D-D745-823C-E53C5E95C316}">
      <dsp:nvSpPr>
        <dsp:cNvPr id="0" name=""/>
        <dsp:cNvSpPr/>
      </dsp:nvSpPr>
      <dsp:spPr>
        <a:xfrm>
          <a:off x="0" y="0"/>
          <a:ext cx="3546764" cy="436285"/>
        </a:xfrm>
        <a:prstGeom prst="roundRect">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err="1"/>
            <a:t>Yếu</a:t>
          </a:r>
          <a:r>
            <a:rPr lang="en-US" sz="2000" kern="1200" dirty="0"/>
            <a:t> </a:t>
          </a:r>
          <a:r>
            <a:rPr lang="en-US" sz="2000" kern="1200" dirty="0" err="1"/>
            <a:t>tố</a:t>
          </a:r>
          <a:r>
            <a:rPr lang="en-US" sz="2000" kern="1200" dirty="0"/>
            <a:t> </a:t>
          </a:r>
          <a:r>
            <a:rPr lang="en-US" sz="2000" kern="1200" dirty="0" err="1"/>
            <a:t>không</a:t>
          </a:r>
          <a:r>
            <a:rPr lang="en-US" sz="2000" kern="1200" dirty="0"/>
            <a:t> </a:t>
          </a:r>
          <a:r>
            <a:rPr lang="en-US" sz="2000" kern="1200" dirty="0" err="1"/>
            <a:t>thay</a:t>
          </a:r>
          <a:r>
            <a:rPr lang="en-US" sz="2000" kern="1200" dirty="0"/>
            <a:t> </a:t>
          </a:r>
          <a:r>
            <a:rPr lang="en-US" sz="2000" kern="1200" dirty="0" err="1"/>
            <a:t>đổi</a:t>
          </a:r>
          <a:r>
            <a:rPr lang="en-US" sz="2000" kern="1200" dirty="0"/>
            <a:t> </a:t>
          </a:r>
          <a:r>
            <a:rPr lang="en-US" sz="2000" kern="1200" dirty="0" err="1"/>
            <a:t>được</a:t>
          </a:r>
          <a:endParaRPr lang="en-US" sz="2000" kern="1200" dirty="0"/>
        </a:p>
      </dsp:txBody>
      <dsp:txXfrm>
        <a:off x="21298" y="21298"/>
        <a:ext cx="3504168" cy="393689"/>
      </dsp:txXfrm>
    </dsp:sp>
    <dsp:sp modelId="{C4A26071-EA95-3245-8DC5-3E8C69DF8C28}">
      <dsp:nvSpPr>
        <dsp:cNvPr id="0" name=""/>
        <dsp:cNvSpPr/>
      </dsp:nvSpPr>
      <dsp:spPr>
        <a:xfrm>
          <a:off x="0" y="529358"/>
          <a:ext cx="3546764" cy="1069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610"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dirty="0" err="1"/>
            <a:t>Tuổi</a:t>
          </a:r>
          <a:endParaRPr lang="en-US" sz="1600" kern="1200" dirty="0"/>
        </a:p>
        <a:p>
          <a:pPr marL="171450" lvl="1" indent="-171450" algn="l" defTabSz="711200">
            <a:lnSpc>
              <a:spcPct val="90000"/>
            </a:lnSpc>
            <a:spcBef>
              <a:spcPct val="0"/>
            </a:spcBef>
            <a:spcAft>
              <a:spcPct val="20000"/>
            </a:spcAft>
            <a:buChar char="•"/>
          </a:pPr>
          <a:r>
            <a:rPr lang="en-US" sz="1600" kern="1200" dirty="0" err="1"/>
            <a:t>Giới</a:t>
          </a:r>
          <a:r>
            <a:rPr lang="en-US" sz="1600" kern="1200" dirty="0"/>
            <a:t> </a:t>
          </a:r>
          <a:r>
            <a:rPr lang="en-US" sz="1600" kern="1200" dirty="0" err="1"/>
            <a:t>tính</a:t>
          </a:r>
          <a:endParaRPr lang="en-US" sz="1600" kern="1200" dirty="0"/>
        </a:p>
        <a:p>
          <a:pPr marL="171450" lvl="1" indent="-171450" algn="l" defTabSz="711200">
            <a:lnSpc>
              <a:spcPct val="90000"/>
            </a:lnSpc>
            <a:spcBef>
              <a:spcPct val="0"/>
            </a:spcBef>
            <a:spcAft>
              <a:spcPct val="20000"/>
            </a:spcAft>
            <a:buChar char="•"/>
          </a:pPr>
          <a:r>
            <a:rPr lang="en-US" sz="1600" kern="1200" dirty="0" err="1"/>
            <a:t>Chủng</a:t>
          </a:r>
          <a:r>
            <a:rPr lang="en-US" sz="1600" kern="1200" dirty="0"/>
            <a:t> </a:t>
          </a:r>
          <a:r>
            <a:rPr lang="en-US" sz="1600" kern="1200" dirty="0" err="1"/>
            <a:t>tộc</a:t>
          </a:r>
          <a:endParaRPr lang="en-US" sz="1600" kern="1200" dirty="0"/>
        </a:p>
        <a:p>
          <a:pPr marL="171450" lvl="1" indent="-171450" algn="l" defTabSz="711200">
            <a:lnSpc>
              <a:spcPct val="90000"/>
            </a:lnSpc>
            <a:spcBef>
              <a:spcPct val="0"/>
            </a:spcBef>
            <a:spcAft>
              <a:spcPct val="20000"/>
            </a:spcAft>
            <a:buChar char="•"/>
          </a:pPr>
          <a:r>
            <a:rPr lang="en-US" sz="1600" kern="1200" dirty="0" err="1"/>
            <a:t>Đái</a:t>
          </a:r>
          <a:r>
            <a:rPr lang="en-US" sz="1600" kern="1200" dirty="0"/>
            <a:t> </a:t>
          </a:r>
          <a:r>
            <a:rPr lang="en-US" sz="1600" kern="1200" dirty="0" err="1"/>
            <a:t>tháo</a:t>
          </a:r>
          <a:r>
            <a:rPr lang="en-US" sz="1600" kern="1200" dirty="0"/>
            <a:t> </a:t>
          </a:r>
          <a:r>
            <a:rPr lang="en-US" sz="1600" kern="1200" dirty="0" err="1"/>
            <a:t>đường</a:t>
          </a:r>
          <a:endParaRPr lang="en-US" sz="1600" kern="1200" dirty="0"/>
        </a:p>
        <a:p>
          <a:pPr marL="171450" lvl="1" indent="-171450" algn="l" defTabSz="711200">
            <a:lnSpc>
              <a:spcPct val="90000"/>
            </a:lnSpc>
            <a:spcBef>
              <a:spcPct val="0"/>
            </a:spcBef>
            <a:spcAft>
              <a:spcPct val="20000"/>
            </a:spcAft>
            <a:buChar char="•"/>
          </a:pPr>
          <a:r>
            <a:rPr lang="en-US" sz="1600" kern="1200" dirty="0" err="1"/>
            <a:t>Tiền</a:t>
          </a:r>
          <a:r>
            <a:rPr lang="en-US" sz="1600" kern="1200" dirty="0"/>
            <a:t> </a:t>
          </a:r>
          <a:r>
            <a:rPr lang="en-US" sz="1600" kern="1200" dirty="0" err="1"/>
            <a:t>sử</a:t>
          </a:r>
          <a:r>
            <a:rPr lang="en-US" sz="1600" kern="1200" dirty="0"/>
            <a:t> </a:t>
          </a:r>
          <a:r>
            <a:rPr lang="en-US" sz="1600" kern="1200" dirty="0" err="1"/>
            <a:t>và</a:t>
          </a:r>
          <a:r>
            <a:rPr lang="en-US" sz="1600" kern="1200" dirty="0"/>
            <a:t> </a:t>
          </a:r>
          <a:r>
            <a:rPr lang="en-US" sz="1600" kern="1200" dirty="0" err="1"/>
            <a:t>tính</a:t>
          </a:r>
          <a:r>
            <a:rPr lang="en-US" sz="1600" kern="1200" dirty="0"/>
            <a:t> </a:t>
          </a:r>
          <a:r>
            <a:rPr lang="en-US" sz="1600" kern="1200" dirty="0" err="1"/>
            <a:t>nhạy</a:t>
          </a:r>
          <a:r>
            <a:rPr lang="en-US" sz="1600" kern="1200" dirty="0"/>
            <a:t> </a:t>
          </a:r>
          <a:r>
            <a:rPr lang="en-US" sz="1600" kern="1200" dirty="0" err="1"/>
            <a:t>cảm</a:t>
          </a:r>
          <a:r>
            <a:rPr lang="en-US" sz="1600" kern="1200" dirty="0"/>
            <a:t> </a:t>
          </a:r>
          <a:r>
            <a:rPr lang="en-US" sz="1600" kern="1200" dirty="0" err="1"/>
            <a:t>gia</a:t>
          </a:r>
          <a:r>
            <a:rPr lang="en-US" sz="1600" kern="1200" dirty="0"/>
            <a:t> </a:t>
          </a:r>
          <a:r>
            <a:rPr lang="en-US" sz="1600" kern="1200" dirty="0" err="1"/>
            <a:t>đình</a:t>
          </a:r>
          <a:endParaRPr lang="en-US" sz="1600" kern="1200" dirty="0"/>
        </a:p>
      </dsp:txBody>
      <dsp:txXfrm>
        <a:off x="0" y="529358"/>
        <a:ext cx="3546764" cy="1069290"/>
      </dsp:txXfrm>
    </dsp:sp>
    <dsp:sp modelId="{F9BC4A22-A3BE-ED41-814E-364B3D047616}">
      <dsp:nvSpPr>
        <dsp:cNvPr id="0" name=""/>
        <dsp:cNvSpPr/>
      </dsp:nvSpPr>
      <dsp:spPr>
        <a:xfrm>
          <a:off x="0" y="1824449"/>
          <a:ext cx="3546764" cy="389923"/>
        </a:xfrm>
        <a:prstGeom prst="roundRect">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err="1"/>
            <a:t>Yếu</a:t>
          </a:r>
          <a:r>
            <a:rPr lang="en-US" sz="2000" kern="1200" dirty="0"/>
            <a:t> </a:t>
          </a:r>
          <a:r>
            <a:rPr lang="en-US" sz="2000" kern="1200" dirty="0" err="1"/>
            <a:t>tố</a:t>
          </a:r>
          <a:r>
            <a:rPr lang="en-US" sz="2000" kern="1200" dirty="0"/>
            <a:t> </a:t>
          </a:r>
          <a:r>
            <a:rPr lang="en-US" sz="2000" kern="1200" dirty="0" err="1"/>
            <a:t>thay</a:t>
          </a:r>
          <a:r>
            <a:rPr lang="en-US" sz="2000" kern="1200" dirty="0"/>
            <a:t> </a:t>
          </a:r>
          <a:r>
            <a:rPr lang="en-US" sz="2000" kern="1200" dirty="0" err="1"/>
            <a:t>đổi</a:t>
          </a:r>
          <a:r>
            <a:rPr lang="en-US" sz="2000" kern="1200" dirty="0"/>
            <a:t> </a:t>
          </a:r>
          <a:r>
            <a:rPr lang="en-US" sz="2000" kern="1200" dirty="0" err="1"/>
            <a:t>được</a:t>
          </a:r>
          <a:endParaRPr lang="en-US" sz="2000" kern="1200" dirty="0"/>
        </a:p>
      </dsp:txBody>
      <dsp:txXfrm>
        <a:off x="19034" y="1843483"/>
        <a:ext cx="3508696" cy="351855"/>
      </dsp:txXfrm>
    </dsp:sp>
    <dsp:sp modelId="{5A093EEA-E553-544B-AAB9-AD61638D1238}">
      <dsp:nvSpPr>
        <dsp:cNvPr id="0" name=""/>
        <dsp:cNvSpPr/>
      </dsp:nvSpPr>
      <dsp:spPr>
        <a:xfrm>
          <a:off x="0" y="1988572"/>
          <a:ext cx="3546764" cy="862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610" tIns="20320" rIns="113792" bIns="20320" numCol="1" spcCol="1270" anchor="t" anchorCtr="0">
          <a:noAutofit/>
        </a:bodyPr>
        <a:lstStyle/>
        <a:p>
          <a:pPr marL="171450" lvl="1" indent="-171450" algn="l" defTabSz="711200">
            <a:lnSpc>
              <a:spcPct val="90000"/>
            </a:lnSpc>
            <a:spcBef>
              <a:spcPct val="0"/>
            </a:spcBef>
            <a:spcAft>
              <a:spcPct val="20000"/>
            </a:spcAft>
            <a:buChar char="•"/>
          </a:pPr>
          <a:endParaRPr lang="en-US" sz="1600" kern="1200" dirty="0"/>
        </a:p>
        <a:p>
          <a:pPr marL="171450" lvl="1" indent="-171450" algn="l" defTabSz="711200">
            <a:lnSpc>
              <a:spcPct val="90000"/>
            </a:lnSpc>
            <a:spcBef>
              <a:spcPct val="0"/>
            </a:spcBef>
            <a:spcAft>
              <a:spcPct val="20000"/>
            </a:spcAft>
            <a:buChar char="•"/>
          </a:pPr>
          <a:r>
            <a:rPr lang="en-US" sz="1600" kern="1200" dirty="0" err="1"/>
            <a:t>Hút</a:t>
          </a:r>
          <a:r>
            <a:rPr lang="en-US" sz="1600" kern="1200" dirty="0"/>
            <a:t> </a:t>
          </a:r>
          <a:r>
            <a:rPr lang="en-US" sz="1600" kern="1200" dirty="0" err="1"/>
            <a:t>thuốc</a:t>
          </a:r>
          <a:r>
            <a:rPr lang="en-US" sz="1600" kern="1200" dirty="0"/>
            <a:t> </a:t>
          </a:r>
          <a:r>
            <a:rPr lang="en-US" sz="1600" kern="1200" dirty="0" err="1"/>
            <a:t>lá</a:t>
          </a:r>
          <a:endParaRPr lang="en-US" sz="1600" kern="1200" dirty="0"/>
        </a:p>
        <a:p>
          <a:pPr marL="171450" lvl="1" indent="-171450" algn="l" defTabSz="711200">
            <a:lnSpc>
              <a:spcPct val="90000"/>
            </a:lnSpc>
            <a:spcBef>
              <a:spcPct val="0"/>
            </a:spcBef>
            <a:spcAft>
              <a:spcPct val="20000"/>
            </a:spcAft>
            <a:buChar char="•"/>
          </a:pPr>
          <a:r>
            <a:rPr lang="en-US" sz="1600" kern="1200" dirty="0" err="1"/>
            <a:t>Béo</a:t>
          </a:r>
          <a:r>
            <a:rPr lang="en-US" sz="1600" kern="1200" dirty="0"/>
            <a:t> </a:t>
          </a:r>
          <a:r>
            <a:rPr lang="en-US" sz="1600" kern="1200" dirty="0" err="1"/>
            <a:t>phì</a:t>
          </a:r>
          <a:endParaRPr lang="en-US" sz="1600" kern="1200" dirty="0"/>
        </a:p>
        <a:p>
          <a:pPr marL="171450" lvl="1" indent="-171450" algn="l" defTabSz="711200">
            <a:lnSpc>
              <a:spcPct val="90000"/>
            </a:lnSpc>
            <a:spcBef>
              <a:spcPct val="0"/>
            </a:spcBef>
            <a:spcAft>
              <a:spcPct val="20000"/>
            </a:spcAft>
            <a:buChar char="•"/>
          </a:pPr>
          <a:r>
            <a:rPr lang="en-US" sz="1600" kern="1200" dirty="0" err="1"/>
            <a:t>Viêm</a:t>
          </a:r>
          <a:r>
            <a:rPr lang="en-US" sz="1600" kern="1200" dirty="0"/>
            <a:t> </a:t>
          </a:r>
          <a:r>
            <a:rPr lang="en-US" sz="1600" kern="1200" dirty="0" err="1"/>
            <a:t>tuỵ</a:t>
          </a:r>
          <a:r>
            <a:rPr lang="en-US" sz="1600" kern="1200" dirty="0"/>
            <a:t> </a:t>
          </a:r>
          <a:r>
            <a:rPr lang="en-US" sz="1600" kern="1200" dirty="0" err="1"/>
            <a:t>mạn</a:t>
          </a:r>
          <a:endParaRPr lang="en-US" sz="1600" kern="1200" dirty="0"/>
        </a:p>
      </dsp:txBody>
      <dsp:txXfrm>
        <a:off x="0" y="1988572"/>
        <a:ext cx="3546764" cy="86233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B2F6D2-2CD5-8E4A-A4A0-E4169D6FAAD3}">
      <dsp:nvSpPr>
        <dsp:cNvPr id="0" name=""/>
        <dsp:cNvSpPr/>
      </dsp:nvSpPr>
      <dsp:spPr>
        <a:xfrm>
          <a:off x="2798049" y="1584610"/>
          <a:ext cx="1129729" cy="1129729"/>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a:t>Các yếu tố tiên lượng</a:t>
          </a:r>
        </a:p>
      </dsp:txBody>
      <dsp:txXfrm>
        <a:off x="2963494" y="1750055"/>
        <a:ext cx="798839" cy="798839"/>
      </dsp:txXfrm>
    </dsp:sp>
    <dsp:sp modelId="{F8BE359E-3E50-3044-AB2A-25F6611D09D9}">
      <dsp:nvSpPr>
        <dsp:cNvPr id="0" name=""/>
        <dsp:cNvSpPr/>
      </dsp:nvSpPr>
      <dsp:spPr>
        <a:xfrm rot="16200000">
          <a:off x="3243059" y="1173199"/>
          <a:ext cx="239709" cy="384107"/>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279016" y="1285977"/>
        <a:ext cx="167796" cy="230465"/>
      </dsp:txXfrm>
    </dsp:sp>
    <dsp:sp modelId="{78EE9F94-0FD2-A445-8A4B-05783415B7E4}">
      <dsp:nvSpPr>
        <dsp:cNvPr id="0" name=""/>
        <dsp:cNvSpPr/>
      </dsp:nvSpPr>
      <dsp:spPr>
        <a:xfrm>
          <a:off x="2798049" y="2598"/>
          <a:ext cx="1129729" cy="1129729"/>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t>Kích thước u</a:t>
          </a:r>
        </a:p>
      </dsp:txBody>
      <dsp:txXfrm>
        <a:off x="2963494" y="168043"/>
        <a:ext cx="798839" cy="798839"/>
      </dsp:txXfrm>
    </dsp:sp>
    <dsp:sp modelId="{B952D0EC-5C8D-6D4C-A82D-0E39EA09924B}">
      <dsp:nvSpPr>
        <dsp:cNvPr id="0" name=""/>
        <dsp:cNvSpPr/>
      </dsp:nvSpPr>
      <dsp:spPr>
        <a:xfrm rot="19800000">
          <a:off x="3922215" y="1565310"/>
          <a:ext cx="239709" cy="384107"/>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927032" y="1660109"/>
        <a:ext cx="167796" cy="230465"/>
      </dsp:txXfrm>
    </dsp:sp>
    <dsp:sp modelId="{BABBB29F-B21B-BE4F-BD5B-AE3A7C61442A}">
      <dsp:nvSpPr>
        <dsp:cNvPr id="0" name=""/>
        <dsp:cNvSpPr/>
      </dsp:nvSpPr>
      <dsp:spPr>
        <a:xfrm>
          <a:off x="4168112" y="793604"/>
          <a:ext cx="1129729" cy="1129729"/>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t>Mức độ xâm lấn của u</a:t>
          </a:r>
        </a:p>
      </dsp:txBody>
      <dsp:txXfrm>
        <a:off x="4333557" y="959049"/>
        <a:ext cx="798839" cy="798839"/>
      </dsp:txXfrm>
    </dsp:sp>
    <dsp:sp modelId="{7C6C5659-9B3C-B647-BBB9-5AD499F4375D}">
      <dsp:nvSpPr>
        <dsp:cNvPr id="0" name=""/>
        <dsp:cNvSpPr/>
      </dsp:nvSpPr>
      <dsp:spPr>
        <a:xfrm rot="1800000">
          <a:off x="3922215" y="2349531"/>
          <a:ext cx="239709" cy="384107"/>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927032" y="2408374"/>
        <a:ext cx="167796" cy="230465"/>
      </dsp:txXfrm>
    </dsp:sp>
    <dsp:sp modelId="{AA5A5140-DFAC-9245-83AB-429345F36CEC}">
      <dsp:nvSpPr>
        <dsp:cNvPr id="0" name=""/>
        <dsp:cNvSpPr/>
      </dsp:nvSpPr>
      <dsp:spPr>
        <a:xfrm>
          <a:off x="4168112" y="2375616"/>
          <a:ext cx="1129729" cy="1129729"/>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t>Dạng biệt hoá tế bào ung thư</a:t>
          </a:r>
        </a:p>
      </dsp:txBody>
      <dsp:txXfrm>
        <a:off x="4333557" y="2541061"/>
        <a:ext cx="798839" cy="798839"/>
      </dsp:txXfrm>
    </dsp:sp>
    <dsp:sp modelId="{B5D2925F-B73A-CB4C-B7B6-CFF5FB5CE72B}">
      <dsp:nvSpPr>
        <dsp:cNvPr id="0" name=""/>
        <dsp:cNvSpPr/>
      </dsp:nvSpPr>
      <dsp:spPr>
        <a:xfrm rot="5400000">
          <a:off x="3243059" y="2741642"/>
          <a:ext cx="239709" cy="384107"/>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279016" y="2782507"/>
        <a:ext cx="167796" cy="230465"/>
      </dsp:txXfrm>
    </dsp:sp>
    <dsp:sp modelId="{EB6426FC-46EE-2C48-A962-A7050226D198}">
      <dsp:nvSpPr>
        <dsp:cNvPr id="0" name=""/>
        <dsp:cNvSpPr/>
      </dsp:nvSpPr>
      <dsp:spPr>
        <a:xfrm>
          <a:off x="2798049" y="3166622"/>
          <a:ext cx="1129729" cy="1129729"/>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t>Biên phẫu thuật (R1/R0)</a:t>
          </a:r>
        </a:p>
      </dsp:txBody>
      <dsp:txXfrm>
        <a:off x="2963494" y="3332067"/>
        <a:ext cx="798839" cy="798839"/>
      </dsp:txXfrm>
    </dsp:sp>
    <dsp:sp modelId="{243024AE-37D4-0B4F-B98D-7ADF46771756}">
      <dsp:nvSpPr>
        <dsp:cNvPr id="0" name=""/>
        <dsp:cNvSpPr/>
      </dsp:nvSpPr>
      <dsp:spPr>
        <a:xfrm rot="9000000">
          <a:off x="2563903" y="2349531"/>
          <a:ext cx="239709" cy="384107"/>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10800000">
        <a:off x="2630999" y="2408374"/>
        <a:ext cx="167796" cy="230465"/>
      </dsp:txXfrm>
    </dsp:sp>
    <dsp:sp modelId="{54808A9E-F254-3646-A8FC-DE898417A7A7}">
      <dsp:nvSpPr>
        <dsp:cNvPr id="0" name=""/>
        <dsp:cNvSpPr/>
      </dsp:nvSpPr>
      <dsp:spPr>
        <a:xfrm>
          <a:off x="1427987" y="2375616"/>
          <a:ext cx="1129729" cy="1129729"/>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t>Di căn hạch</a:t>
          </a:r>
        </a:p>
      </dsp:txBody>
      <dsp:txXfrm>
        <a:off x="1593432" y="2541061"/>
        <a:ext cx="798839" cy="798839"/>
      </dsp:txXfrm>
    </dsp:sp>
    <dsp:sp modelId="{3FA1AA58-5A3A-E548-8679-168E05ACB327}">
      <dsp:nvSpPr>
        <dsp:cNvPr id="0" name=""/>
        <dsp:cNvSpPr/>
      </dsp:nvSpPr>
      <dsp:spPr>
        <a:xfrm rot="12600000">
          <a:off x="2563903" y="1565310"/>
          <a:ext cx="239709" cy="384107"/>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10800000">
        <a:off x="2630999" y="1660109"/>
        <a:ext cx="167796" cy="230465"/>
      </dsp:txXfrm>
    </dsp:sp>
    <dsp:sp modelId="{0CD0D8ED-7266-7F45-98F3-B8CA489DC17F}">
      <dsp:nvSpPr>
        <dsp:cNvPr id="0" name=""/>
        <dsp:cNvSpPr/>
      </dsp:nvSpPr>
      <dsp:spPr>
        <a:xfrm>
          <a:off x="1427987" y="793604"/>
          <a:ext cx="1129729" cy="1129729"/>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t>Xâm lấn mạch máu, thần kinh vi thể</a:t>
          </a:r>
        </a:p>
      </dsp:txBody>
      <dsp:txXfrm>
        <a:off x="1593432" y="959049"/>
        <a:ext cx="798839" cy="79883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www.vinmec.com/tin-tuc/thong-tin-suc-khoe/tam-soat-ung-thu-vu-phan-i/" TargetMode="External"/><Relationship Id="rId2" Type="http://schemas.openxmlformats.org/officeDocument/2006/relationships/slide" Target="../slides/slide50.xml"/><Relationship Id="rId1" Type="http://schemas.openxmlformats.org/officeDocument/2006/relationships/notesMaster" Target="../notesMasters/notesMaster1.xml"/><Relationship Id="rId4" Type="http://schemas.openxmlformats.org/officeDocument/2006/relationships/hyperlink" Target="https://www.vinmec.com/vi/tin-tuc/thong-tin-suc-khoe/u-lanh-tinh-vung-xuong-ham-nguyen-nhan-va-dieu-tri/"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8" Type="http://schemas.openxmlformats.org/officeDocument/2006/relationships/hyperlink" Target="https://utd.taikhoanykhoa.com/contents/surgical-resection-of-lesions-of-the-head-of-the-pancreas/abstract/17-19" TargetMode="External"/><Relationship Id="rId3" Type="http://schemas.openxmlformats.org/officeDocument/2006/relationships/hyperlink" Target="https://utd.taikhoanykhoa.com/contents/surgical-resection-of-lesions-of-the-head-of-the-pancreas/abstract/9" TargetMode="External"/><Relationship Id="rId7" Type="http://schemas.openxmlformats.org/officeDocument/2006/relationships/hyperlink" Target="https://utd.taikhoanykhoa.com/contents/surgical-resection-of-lesions-of-the-head-of-the-pancreas/abstract/15" TargetMode="External"/><Relationship Id="rId2" Type="http://schemas.openxmlformats.org/officeDocument/2006/relationships/slide" Target="../slides/slide117.xml"/><Relationship Id="rId1" Type="http://schemas.openxmlformats.org/officeDocument/2006/relationships/notesMaster" Target="../notesMasters/notesMaster1.xml"/><Relationship Id="rId6" Type="http://schemas.openxmlformats.org/officeDocument/2006/relationships/hyperlink" Target="https://utd.taikhoanykhoa.com/contents/surgical-resection-of-lesions-of-the-head-of-the-pancreas/abstract/16" TargetMode="External"/><Relationship Id="rId5" Type="http://schemas.openxmlformats.org/officeDocument/2006/relationships/hyperlink" Target="https://utd.taikhoanykhoa.com/contents/surgical-resection-of-lesions-of-the-head-of-the-pancreas/abstract/10,11,15" TargetMode="External"/><Relationship Id="rId4" Type="http://schemas.openxmlformats.org/officeDocument/2006/relationships/hyperlink" Target="https://utd.taikhoanykhoa.com/contents/surgical-resection-of-lesions-of-the-head-of-the-pancreas/abstract/10-14" TargetMode="Externa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0"/>
        <p:cNvGrpSpPr/>
        <p:nvPr/>
      </p:nvGrpSpPr>
      <p:grpSpPr>
        <a:xfrm>
          <a:off x="0" y="0"/>
          <a:ext cx="0" cy="0"/>
          <a:chOff x="0" y="0"/>
          <a:chExt cx="0" cy="0"/>
        </a:xfrm>
      </p:grpSpPr>
      <p:sp>
        <p:nvSpPr>
          <p:cNvPr id="1891" name="Google Shape;18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2" name="Google Shape;18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8"/>
        <p:cNvGrpSpPr/>
        <p:nvPr/>
      </p:nvGrpSpPr>
      <p:grpSpPr>
        <a:xfrm>
          <a:off x="0" y="0"/>
          <a:ext cx="0" cy="0"/>
          <a:chOff x="0" y="0"/>
          <a:chExt cx="0" cy="0"/>
        </a:xfrm>
      </p:grpSpPr>
      <p:sp>
        <p:nvSpPr>
          <p:cNvPr id="2039" name="Google Shape;2039;gee2fe8f6bc_0_1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0" name="Google Shape;2040;gee2fe8f6bc_0_1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b="1" dirty="0" err="1"/>
              <a:t>Vàng</a:t>
            </a:r>
            <a:r>
              <a:rPr lang="en-US" b="1" dirty="0"/>
              <a:t> da do </a:t>
            </a:r>
            <a:r>
              <a:rPr lang="en-US" b="1" dirty="0" err="1"/>
              <a:t>tăng</a:t>
            </a:r>
            <a:r>
              <a:rPr lang="en-US" b="1" dirty="0"/>
              <a:t> Bili GT</a:t>
            </a:r>
            <a:r>
              <a:rPr lang="en-US" dirty="0"/>
              <a:t>: Bili GT &gt; 80-85%</a:t>
            </a:r>
            <a:endParaRPr lang="vi-VN" dirty="0"/>
          </a:p>
          <a:p>
            <a:pPr marL="158750" indent="0">
              <a:buNone/>
            </a:pPr>
            <a:r>
              <a:rPr lang="en-US" dirty="0"/>
              <a:t>1. </a:t>
            </a:r>
            <a:r>
              <a:rPr lang="en-US" dirty="0" err="1"/>
              <a:t>Tăng</a:t>
            </a:r>
            <a:r>
              <a:rPr lang="en-US" dirty="0"/>
              <a:t> </a:t>
            </a:r>
            <a:r>
              <a:rPr lang="en-US" dirty="0" err="1"/>
              <a:t>phá</a:t>
            </a:r>
            <a:r>
              <a:rPr lang="en-US" dirty="0"/>
              <a:t> </a:t>
            </a:r>
            <a:r>
              <a:rPr lang="en-US" dirty="0" err="1"/>
              <a:t>hủy</a:t>
            </a:r>
            <a:r>
              <a:rPr lang="en-US" dirty="0"/>
              <a:t> </a:t>
            </a:r>
            <a:r>
              <a:rPr lang="en-US" dirty="0" err="1"/>
              <a:t>hồng</a:t>
            </a:r>
            <a:r>
              <a:rPr lang="en-US" dirty="0"/>
              <a:t> </a:t>
            </a:r>
            <a:r>
              <a:rPr lang="en-US" dirty="0" err="1"/>
              <a:t>cầu</a:t>
            </a:r>
            <a:r>
              <a:rPr lang="en-US" dirty="0"/>
              <a:t>. </a:t>
            </a:r>
          </a:p>
          <a:p>
            <a:pPr marL="171450" indent="-171450">
              <a:buFontTx/>
              <a:buChar char="-"/>
            </a:pPr>
            <a:r>
              <a:rPr lang="en-US" dirty="0" err="1"/>
              <a:t>Tán</a:t>
            </a:r>
            <a:r>
              <a:rPr lang="en-US" dirty="0"/>
              <a:t> </a:t>
            </a:r>
            <a:r>
              <a:rPr lang="en-US" dirty="0" err="1"/>
              <a:t>huyết</a:t>
            </a:r>
            <a:r>
              <a:rPr lang="en-US" dirty="0"/>
              <a:t> </a:t>
            </a:r>
            <a:r>
              <a:rPr lang="en-US" dirty="0" err="1"/>
              <a:t>cấp</a:t>
            </a:r>
            <a:endParaRPr lang="en-US" dirty="0"/>
          </a:p>
          <a:p>
            <a:pPr marL="171450" indent="-171450">
              <a:buFontTx/>
              <a:buChar char="-"/>
            </a:pPr>
            <a:r>
              <a:rPr lang="en-US" dirty="0" err="1"/>
              <a:t>Hội</a:t>
            </a:r>
            <a:r>
              <a:rPr lang="en-US" dirty="0"/>
              <a:t> </a:t>
            </a:r>
            <a:r>
              <a:rPr lang="en-US" dirty="0" err="1"/>
              <a:t>chứng</a:t>
            </a:r>
            <a:r>
              <a:rPr lang="en-US" dirty="0"/>
              <a:t> </a:t>
            </a:r>
            <a:r>
              <a:rPr lang="en-US" dirty="0" err="1"/>
              <a:t>tán</a:t>
            </a:r>
            <a:r>
              <a:rPr lang="en-US" dirty="0"/>
              <a:t> </a:t>
            </a:r>
            <a:r>
              <a:rPr lang="en-US" dirty="0" err="1"/>
              <a:t>huyết</a:t>
            </a:r>
            <a:r>
              <a:rPr lang="en-US" dirty="0"/>
              <a:t> </a:t>
            </a:r>
            <a:r>
              <a:rPr lang="en-US" dirty="0" err="1"/>
              <a:t>mạn</a:t>
            </a:r>
            <a:r>
              <a:rPr lang="en-US" dirty="0"/>
              <a:t> </a:t>
            </a:r>
            <a:r>
              <a:rPr lang="en-US" dirty="0" err="1"/>
              <a:t>tính</a:t>
            </a:r>
            <a:endParaRPr lang="en-US" dirty="0"/>
          </a:p>
          <a:p>
            <a:pPr marL="171450" indent="-171450">
              <a:buFontTx/>
              <a:buChar char="-"/>
            </a:pPr>
            <a:r>
              <a:rPr lang="en-US" dirty="0" err="1"/>
              <a:t>Tái</a:t>
            </a:r>
            <a:r>
              <a:rPr lang="en-US" dirty="0"/>
              <a:t> </a:t>
            </a:r>
            <a:r>
              <a:rPr lang="en-US" dirty="0" err="1"/>
              <a:t>hấp</a:t>
            </a:r>
            <a:r>
              <a:rPr lang="en-US" dirty="0"/>
              <a:t> </a:t>
            </a:r>
            <a:r>
              <a:rPr lang="en-US" dirty="0" err="1"/>
              <a:t>thu</a:t>
            </a:r>
            <a:r>
              <a:rPr lang="en-US" dirty="0"/>
              <a:t> Hb </a:t>
            </a:r>
            <a:r>
              <a:rPr lang="en-US" dirty="0" err="1"/>
              <a:t>từ</a:t>
            </a:r>
            <a:r>
              <a:rPr lang="en-US" dirty="0"/>
              <a:t> </a:t>
            </a:r>
            <a:r>
              <a:rPr lang="en-US" dirty="0" err="1"/>
              <a:t>khối</a:t>
            </a:r>
            <a:r>
              <a:rPr lang="en-US" dirty="0"/>
              <a:t> </a:t>
            </a:r>
            <a:r>
              <a:rPr lang="en-US" dirty="0" err="1"/>
              <a:t>tụ</a:t>
            </a:r>
            <a:r>
              <a:rPr lang="en-US" dirty="0"/>
              <a:t> </a:t>
            </a:r>
            <a:r>
              <a:rPr lang="en-US" dirty="0" err="1"/>
              <a:t>máu</a:t>
            </a:r>
            <a:r>
              <a:rPr lang="en-US" dirty="0"/>
              <a:t> </a:t>
            </a:r>
            <a:r>
              <a:rPr lang="en-US" dirty="0" err="1"/>
              <a:t>lớn</a:t>
            </a:r>
            <a:r>
              <a:rPr lang="en-US" dirty="0"/>
              <a:t>, </a:t>
            </a:r>
            <a:r>
              <a:rPr lang="en-US" dirty="0" err="1"/>
              <a:t>truyền</a:t>
            </a:r>
            <a:r>
              <a:rPr lang="en-US" dirty="0"/>
              <a:t> </a:t>
            </a:r>
            <a:r>
              <a:rPr lang="en-US" dirty="0" err="1"/>
              <a:t>máu</a:t>
            </a:r>
            <a:r>
              <a:rPr lang="en-US" dirty="0"/>
              <a:t> </a:t>
            </a:r>
            <a:r>
              <a:rPr lang="en-US" dirty="0" err="1"/>
              <a:t>nhiều</a:t>
            </a:r>
            <a:endParaRPr lang="en-US" dirty="0"/>
          </a:p>
          <a:p>
            <a:pPr marL="171450" indent="-171450">
              <a:buFontTx/>
              <a:buChar char="-"/>
            </a:pPr>
            <a:r>
              <a:rPr lang="en-US" dirty="0" err="1"/>
              <a:t>Hội</a:t>
            </a:r>
            <a:r>
              <a:rPr lang="en-US" dirty="0"/>
              <a:t> </a:t>
            </a:r>
            <a:r>
              <a:rPr lang="en-US" dirty="0" err="1"/>
              <a:t>chứng</a:t>
            </a:r>
            <a:r>
              <a:rPr lang="en-US" dirty="0"/>
              <a:t> Gilbert</a:t>
            </a:r>
          </a:p>
          <a:p>
            <a:pPr marL="0" indent="0">
              <a:buFontTx/>
              <a:buNone/>
            </a:pPr>
            <a:r>
              <a:rPr lang="en-US" dirty="0"/>
              <a:t>2. </a:t>
            </a:r>
            <a:r>
              <a:rPr lang="en-US" dirty="0" err="1"/>
              <a:t>Giảm</a:t>
            </a:r>
            <a:r>
              <a:rPr lang="en-US" dirty="0"/>
              <a:t> </a:t>
            </a:r>
            <a:r>
              <a:rPr lang="en-US" dirty="0" err="1"/>
              <a:t>liên</a:t>
            </a:r>
            <a:r>
              <a:rPr lang="en-US" dirty="0"/>
              <a:t> </a:t>
            </a:r>
            <a:r>
              <a:rPr lang="en-US" dirty="0" err="1"/>
              <a:t>hợp</a:t>
            </a:r>
            <a:r>
              <a:rPr lang="en-US" dirty="0"/>
              <a:t> Bili </a:t>
            </a:r>
            <a:r>
              <a:rPr lang="en-US" dirty="0" err="1"/>
              <a:t>ở</a:t>
            </a:r>
            <a:r>
              <a:rPr lang="en-US" dirty="0"/>
              <a:t> </a:t>
            </a:r>
            <a:r>
              <a:rPr lang="en-US" dirty="0" err="1"/>
              <a:t>gan</a:t>
            </a:r>
            <a:r>
              <a:rPr lang="en-US" dirty="0"/>
              <a:t>:</a:t>
            </a:r>
          </a:p>
          <a:p>
            <a:pPr marL="171450" indent="-171450">
              <a:buFontTx/>
              <a:buChar char="-"/>
            </a:pPr>
            <a:r>
              <a:rPr lang="en-US" dirty="0" err="1"/>
              <a:t>Hội</a:t>
            </a:r>
            <a:r>
              <a:rPr lang="en-US" dirty="0"/>
              <a:t> </a:t>
            </a:r>
            <a:r>
              <a:rPr lang="en-US" dirty="0" err="1"/>
              <a:t>chứng</a:t>
            </a:r>
            <a:r>
              <a:rPr lang="en-US" dirty="0"/>
              <a:t> Gilbert</a:t>
            </a:r>
          </a:p>
          <a:p>
            <a:pPr marL="171450" indent="-171450">
              <a:buFontTx/>
              <a:buChar char="-"/>
            </a:pPr>
            <a:r>
              <a:rPr lang="en-US" dirty="0" err="1"/>
              <a:t>Hội</a:t>
            </a:r>
            <a:r>
              <a:rPr lang="en-US" dirty="0"/>
              <a:t> </a:t>
            </a:r>
            <a:r>
              <a:rPr lang="en-US" dirty="0" err="1"/>
              <a:t>chứng</a:t>
            </a:r>
            <a:r>
              <a:rPr lang="en-US" dirty="0"/>
              <a:t> </a:t>
            </a:r>
            <a:r>
              <a:rPr lang="en-US" dirty="0" err="1"/>
              <a:t>Crigler-Najar</a:t>
            </a:r>
            <a:r>
              <a:rPr lang="en-US" dirty="0"/>
              <a:t> type I </a:t>
            </a:r>
            <a:r>
              <a:rPr lang="en-US" dirty="0" err="1"/>
              <a:t>và</a:t>
            </a:r>
            <a:r>
              <a:rPr lang="en-US" dirty="0"/>
              <a:t> II</a:t>
            </a:r>
          </a:p>
          <a:p>
            <a:pPr marL="171450" indent="-171450">
              <a:buFontTx/>
              <a:buChar char="-"/>
            </a:pPr>
            <a:r>
              <a:rPr lang="en-US" dirty="0" err="1"/>
              <a:t>Tăng</a:t>
            </a:r>
            <a:r>
              <a:rPr lang="en-US" dirty="0"/>
              <a:t> Bili GT di </a:t>
            </a:r>
            <a:r>
              <a:rPr lang="en-US" dirty="0" err="1"/>
              <a:t>truyền</a:t>
            </a: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44030226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8bc00f6a12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8bc00f6a12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VN"/>
          </a:p>
        </p:txBody>
      </p:sp>
    </p:spTree>
    <p:extLst>
      <p:ext uri="{BB962C8B-B14F-4D97-AF65-F5344CB8AC3E}">
        <p14:creationId xmlns:p14="http://schemas.microsoft.com/office/powerpoint/2010/main" val="138821656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8"/>
        <p:cNvGrpSpPr/>
        <p:nvPr/>
      </p:nvGrpSpPr>
      <p:grpSpPr>
        <a:xfrm>
          <a:off x="0" y="0"/>
          <a:ext cx="0" cy="0"/>
          <a:chOff x="0" y="0"/>
          <a:chExt cx="0" cy="0"/>
        </a:xfrm>
      </p:grpSpPr>
      <p:sp>
        <p:nvSpPr>
          <p:cNvPr id="2039" name="Google Shape;2039;gee2fe8f6bc_0_1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0" name="Google Shape;2040;gee2fe8f6bc_0_1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635846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5"/>
        <p:cNvGrpSpPr/>
        <p:nvPr/>
      </p:nvGrpSpPr>
      <p:grpSpPr>
        <a:xfrm>
          <a:off x="0" y="0"/>
          <a:ext cx="0" cy="0"/>
          <a:chOff x="0" y="0"/>
          <a:chExt cx="0" cy="0"/>
        </a:xfrm>
      </p:grpSpPr>
      <p:sp>
        <p:nvSpPr>
          <p:cNvPr id="1486" name="Google Shape;1486;g8ea1cd333a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7" name="Google Shape;1487;g8ea1cd333a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8a1b6e560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8a1b6e560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0"/>
        <p:cNvGrpSpPr/>
        <p:nvPr/>
      </p:nvGrpSpPr>
      <p:grpSpPr>
        <a:xfrm>
          <a:off x="0" y="0"/>
          <a:ext cx="0" cy="0"/>
          <a:chOff x="0" y="0"/>
          <a:chExt cx="0" cy="0"/>
        </a:xfrm>
      </p:grpSpPr>
      <p:sp>
        <p:nvSpPr>
          <p:cNvPr id="3541" name="Google Shape;3541;gee733ecc51_2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2" name="Google Shape;3542;gee733ecc51_2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845097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VN"/>
          </a:p>
        </p:txBody>
      </p:sp>
    </p:spTree>
    <p:extLst>
      <p:ext uri="{BB962C8B-B14F-4D97-AF65-F5344CB8AC3E}">
        <p14:creationId xmlns:p14="http://schemas.microsoft.com/office/powerpoint/2010/main" val="143588203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VN"/>
          </a:p>
        </p:txBody>
      </p:sp>
    </p:spTree>
    <p:extLst>
      <p:ext uri="{BB962C8B-B14F-4D97-AF65-F5344CB8AC3E}">
        <p14:creationId xmlns:p14="http://schemas.microsoft.com/office/powerpoint/2010/main" val="287374403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8e8b782381_0_5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8e8b782381_0_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VN"/>
          </a:p>
        </p:txBody>
      </p:sp>
    </p:spTree>
    <p:extLst>
      <p:ext uri="{BB962C8B-B14F-4D97-AF65-F5344CB8AC3E}">
        <p14:creationId xmlns:p14="http://schemas.microsoft.com/office/powerpoint/2010/main" val="1279287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pPr marL="158750" indent="0">
              <a:buNone/>
            </a:pPr>
            <a:r>
              <a:rPr lang="en-US" b="1" dirty="0"/>
              <a:t>1. </a:t>
            </a:r>
            <a:r>
              <a:rPr lang="en-US" b="1" dirty="0" err="1"/>
              <a:t>Vàng</a:t>
            </a:r>
            <a:r>
              <a:rPr lang="en-US" b="1" dirty="0"/>
              <a:t> da do </a:t>
            </a:r>
            <a:r>
              <a:rPr lang="en-US" b="1" dirty="0" err="1"/>
              <a:t>tăng</a:t>
            </a:r>
            <a:r>
              <a:rPr lang="en-US" b="1" dirty="0"/>
              <a:t> Bili TT</a:t>
            </a:r>
            <a:r>
              <a:rPr lang="en-US" dirty="0"/>
              <a:t>: Bili TT&gt; 50%</a:t>
            </a:r>
            <a:endParaRPr lang="vi-VN" dirty="0"/>
          </a:p>
          <a:p>
            <a:pPr marL="158750" indent="0">
              <a:buNone/>
            </a:pPr>
            <a:r>
              <a:rPr lang="en-US" dirty="0" err="1"/>
              <a:t>Phân</a:t>
            </a:r>
            <a:r>
              <a:rPr lang="en-US" dirty="0"/>
              <a:t> </a:t>
            </a:r>
            <a:r>
              <a:rPr lang="en-US" dirty="0" err="1"/>
              <a:t>biệt</a:t>
            </a:r>
            <a:r>
              <a:rPr lang="en-US" dirty="0"/>
              <a:t> </a:t>
            </a:r>
            <a:r>
              <a:rPr lang="en-US" dirty="0" err="1"/>
              <a:t>vàng</a:t>
            </a:r>
            <a:r>
              <a:rPr lang="en-US" dirty="0"/>
              <a:t> da </a:t>
            </a:r>
            <a:r>
              <a:rPr lang="en-US" dirty="0" err="1"/>
              <a:t>tại</a:t>
            </a:r>
            <a:r>
              <a:rPr lang="en-US" dirty="0"/>
              <a:t> </a:t>
            </a:r>
            <a:r>
              <a:rPr lang="en-US" dirty="0" err="1"/>
              <a:t>gan</a:t>
            </a:r>
            <a:r>
              <a:rPr lang="en-US" dirty="0"/>
              <a:t> “</a:t>
            </a:r>
            <a:r>
              <a:rPr lang="en-US" dirty="0" err="1"/>
              <a:t>vàng</a:t>
            </a:r>
            <a:r>
              <a:rPr lang="en-US" dirty="0"/>
              <a:t> da </a:t>
            </a:r>
            <a:r>
              <a:rPr lang="en-US" dirty="0" err="1"/>
              <a:t>nội</a:t>
            </a:r>
            <a:r>
              <a:rPr lang="en-US" dirty="0"/>
              <a:t> khoa” hay </a:t>
            </a:r>
            <a:r>
              <a:rPr lang="en-US" dirty="0" err="1"/>
              <a:t>vàng</a:t>
            </a:r>
            <a:r>
              <a:rPr lang="en-US" dirty="0"/>
              <a:t> da </a:t>
            </a:r>
            <a:r>
              <a:rPr lang="en-US" dirty="0" err="1"/>
              <a:t>sau</a:t>
            </a:r>
            <a:r>
              <a:rPr lang="en-US" dirty="0"/>
              <a:t> </a:t>
            </a:r>
            <a:r>
              <a:rPr lang="en-US" dirty="0" err="1"/>
              <a:t>gan</a:t>
            </a:r>
            <a:r>
              <a:rPr lang="en-US" dirty="0"/>
              <a:t> “</a:t>
            </a:r>
            <a:r>
              <a:rPr lang="en-US" dirty="0" err="1"/>
              <a:t>vàng</a:t>
            </a:r>
            <a:r>
              <a:rPr lang="en-US" dirty="0"/>
              <a:t> da </a:t>
            </a:r>
            <a:r>
              <a:rPr lang="en-US" dirty="0" err="1"/>
              <a:t>ngoại</a:t>
            </a:r>
            <a:r>
              <a:rPr lang="en-US" dirty="0"/>
              <a:t> khoa”: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Nhiều</a:t>
            </a:r>
            <a:r>
              <a:rPr lang="en-US" dirty="0"/>
              <a:t> </a:t>
            </a:r>
            <a:r>
              <a:rPr lang="en-US" dirty="0" err="1"/>
              <a:t>nghiên</a:t>
            </a:r>
            <a:r>
              <a:rPr lang="en-US" dirty="0"/>
              <a:t> </a:t>
            </a:r>
            <a:r>
              <a:rPr lang="en-US" dirty="0" err="1"/>
              <a:t>cứu</a:t>
            </a:r>
            <a:r>
              <a:rPr lang="en-US" dirty="0"/>
              <a:t> </a:t>
            </a:r>
            <a:r>
              <a:rPr lang="en-US" dirty="0" err="1"/>
              <a:t>về</a:t>
            </a:r>
            <a:r>
              <a:rPr lang="en-US" dirty="0"/>
              <a:t> </a:t>
            </a:r>
            <a:r>
              <a:rPr lang="en-US" dirty="0" err="1"/>
              <a:t>đặc</a:t>
            </a:r>
            <a:r>
              <a:rPr lang="en-US" dirty="0"/>
              <a:t> </a:t>
            </a:r>
            <a:r>
              <a:rPr lang="en-US" dirty="0" err="1"/>
              <a:t>điểm</a:t>
            </a:r>
            <a:r>
              <a:rPr lang="en-US" dirty="0"/>
              <a:t> </a:t>
            </a:r>
            <a:r>
              <a:rPr lang="en-US" dirty="0" err="1"/>
              <a:t>lâm</a:t>
            </a:r>
            <a:r>
              <a:rPr lang="en-US" dirty="0"/>
              <a:t> </a:t>
            </a:r>
            <a:r>
              <a:rPr lang="en-US" dirty="0" err="1"/>
              <a:t>sàng</a:t>
            </a:r>
            <a:r>
              <a:rPr lang="en-US" dirty="0"/>
              <a:t> </a:t>
            </a:r>
            <a:r>
              <a:rPr lang="en-US" dirty="0" err="1"/>
              <a:t>để</a:t>
            </a:r>
            <a:r>
              <a:rPr lang="en-US" dirty="0"/>
              <a:t> </a:t>
            </a:r>
            <a:r>
              <a:rPr lang="en-US" dirty="0" err="1"/>
              <a:t>phân</a:t>
            </a:r>
            <a:r>
              <a:rPr lang="en-US" dirty="0"/>
              <a:t> </a:t>
            </a:r>
            <a:r>
              <a:rPr lang="en-US" dirty="0" err="1"/>
              <a:t>biệt</a:t>
            </a:r>
            <a:r>
              <a:rPr lang="en-US" dirty="0"/>
              <a:t> </a:t>
            </a:r>
            <a:r>
              <a:rPr lang="en-US" dirty="0" err="1"/>
              <a:t>tại</a:t>
            </a:r>
            <a:r>
              <a:rPr lang="en-US" dirty="0"/>
              <a:t> </a:t>
            </a:r>
            <a:r>
              <a:rPr lang="en-US" dirty="0" err="1"/>
              <a:t>gan</a:t>
            </a:r>
            <a:r>
              <a:rPr lang="en-US" dirty="0"/>
              <a:t> hay </a:t>
            </a:r>
            <a:r>
              <a:rPr lang="en-US" dirty="0" err="1"/>
              <a:t>sau</a:t>
            </a:r>
            <a:r>
              <a:rPr lang="en-US" dirty="0"/>
              <a:t> </a:t>
            </a:r>
            <a:r>
              <a:rPr lang="en-US" dirty="0" err="1"/>
              <a:t>gan</a:t>
            </a:r>
            <a:r>
              <a:rPr lang="en-US" dirty="0"/>
              <a:t> </a:t>
            </a:r>
            <a:r>
              <a:rPr lang="en-US" dirty="0" err="1"/>
              <a:t>cho</a:t>
            </a:r>
            <a:r>
              <a:rPr lang="en-US" dirty="0"/>
              <a:t> </a:t>
            </a:r>
            <a:r>
              <a:rPr lang="en-US" dirty="0" err="1"/>
              <a:t>thấy</a:t>
            </a:r>
            <a:r>
              <a:rPr lang="en-US" dirty="0"/>
              <a:t> </a:t>
            </a:r>
            <a:r>
              <a:rPr lang="en-US" dirty="0" err="1"/>
              <a:t>rằng</a:t>
            </a:r>
            <a:r>
              <a:rPr lang="en-US" dirty="0"/>
              <a:t> </a:t>
            </a:r>
            <a:r>
              <a:rPr lang="en-US" dirty="0" err="1"/>
              <a:t>dựa</a:t>
            </a:r>
            <a:r>
              <a:rPr lang="en-US" dirty="0"/>
              <a:t> </a:t>
            </a:r>
            <a:r>
              <a:rPr lang="en-US" dirty="0" err="1"/>
              <a:t>trên</a:t>
            </a:r>
            <a:r>
              <a:rPr lang="en-US" dirty="0"/>
              <a:t> </a:t>
            </a:r>
            <a:r>
              <a:rPr lang="en-US" dirty="0" err="1"/>
              <a:t>bệnh</a:t>
            </a:r>
            <a:r>
              <a:rPr lang="en-US" dirty="0"/>
              <a:t> </a:t>
            </a:r>
            <a:r>
              <a:rPr lang="en-US" dirty="0" err="1"/>
              <a:t>sử</a:t>
            </a:r>
            <a:r>
              <a:rPr lang="en-US" dirty="0"/>
              <a:t> + </a:t>
            </a:r>
            <a:r>
              <a:rPr lang="en-US" dirty="0" err="1"/>
              <a:t>tiền</a:t>
            </a:r>
            <a:r>
              <a:rPr lang="en-US" dirty="0"/>
              <a:t> </a:t>
            </a:r>
            <a:r>
              <a:rPr lang="en-US" dirty="0" err="1"/>
              <a:t>sử</a:t>
            </a:r>
            <a:r>
              <a:rPr lang="en-US" dirty="0"/>
              <a:t>, </a:t>
            </a:r>
            <a:r>
              <a:rPr lang="en-US" dirty="0" err="1"/>
              <a:t>khám</a:t>
            </a:r>
            <a:r>
              <a:rPr lang="en-US" dirty="0"/>
              <a:t> </a:t>
            </a:r>
            <a:r>
              <a:rPr lang="en-US" dirty="0" err="1"/>
              <a:t>lâm</a:t>
            </a:r>
            <a:r>
              <a:rPr lang="en-US" dirty="0"/>
              <a:t> </a:t>
            </a:r>
            <a:r>
              <a:rPr lang="en-US" dirty="0" err="1"/>
              <a:t>sàng</a:t>
            </a:r>
            <a:r>
              <a:rPr lang="en-US" dirty="0"/>
              <a:t> </a:t>
            </a:r>
            <a:r>
              <a:rPr lang="en-US" dirty="0" err="1"/>
              <a:t>và</a:t>
            </a:r>
            <a:r>
              <a:rPr lang="en-US" dirty="0"/>
              <a:t> </a:t>
            </a:r>
            <a:r>
              <a:rPr lang="en-US" dirty="0" err="1"/>
              <a:t>các</a:t>
            </a:r>
            <a:r>
              <a:rPr lang="en-US" dirty="0"/>
              <a:t> XN </a:t>
            </a:r>
            <a:r>
              <a:rPr lang="en-US" dirty="0" err="1"/>
              <a:t>máu</a:t>
            </a:r>
            <a:r>
              <a:rPr lang="en-US" dirty="0"/>
              <a:t> </a:t>
            </a:r>
            <a:r>
              <a:rPr lang="en-US" dirty="0" err="1"/>
              <a:t>riêng</a:t>
            </a:r>
            <a:r>
              <a:rPr lang="en-US" dirty="0"/>
              <a:t> </a:t>
            </a:r>
            <a:r>
              <a:rPr lang="en-US" dirty="0" err="1"/>
              <a:t>lẻ</a:t>
            </a:r>
            <a:r>
              <a:rPr lang="en-US" dirty="0"/>
              <a:t> </a:t>
            </a:r>
            <a:r>
              <a:rPr lang="en-US" dirty="0" err="1"/>
              <a:t>cho</a:t>
            </a:r>
            <a:r>
              <a:rPr lang="en-US" dirty="0"/>
              <a:t> </a:t>
            </a:r>
            <a:r>
              <a:rPr lang="en-US" dirty="0" err="1"/>
              <a:t>độ</a:t>
            </a:r>
            <a:r>
              <a:rPr lang="en-US" dirty="0"/>
              <a:t> </a:t>
            </a:r>
            <a:r>
              <a:rPr lang="en-US" dirty="0" err="1"/>
              <a:t>nhạy</a:t>
            </a:r>
            <a:r>
              <a:rPr lang="en-US" dirty="0"/>
              <a:t> </a:t>
            </a:r>
            <a:r>
              <a:rPr lang="en-US" dirty="0" err="1"/>
              <a:t>từ</a:t>
            </a:r>
            <a:r>
              <a:rPr lang="en-US" dirty="0"/>
              <a:t> 70-95%, </a:t>
            </a:r>
            <a:r>
              <a:rPr lang="en-US" dirty="0" err="1"/>
              <a:t>độ</a:t>
            </a:r>
            <a:r>
              <a:rPr lang="en-US" dirty="0"/>
              <a:t> </a:t>
            </a:r>
            <a:r>
              <a:rPr lang="en-US" dirty="0" err="1"/>
              <a:t>đặc</a:t>
            </a:r>
            <a:r>
              <a:rPr lang="en-US" dirty="0"/>
              <a:t> </a:t>
            </a:r>
            <a:r>
              <a:rPr lang="en-US" dirty="0" err="1"/>
              <a:t>hiệu</a:t>
            </a:r>
            <a:r>
              <a:rPr lang="en-US" dirty="0"/>
              <a:t> ~75%. </a:t>
            </a:r>
            <a:r>
              <a:rPr lang="en-US" dirty="0" err="1"/>
              <a:t>Kết</a:t>
            </a:r>
            <a:r>
              <a:rPr lang="en-US" dirty="0"/>
              <a:t> </a:t>
            </a:r>
            <a:r>
              <a:rPr lang="en-US" dirty="0" err="1"/>
              <a:t>hợp</a:t>
            </a:r>
            <a:r>
              <a:rPr lang="en-US" dirty="0"/>
              <a:t> </a:t>
            </a:r>
            <a:r>
              <a:rPr lang="en-US" dirty="0" err="1"/>
              <a:t>cả</a:t>
            </a:r>
            <a:r>
              <a:rPr lang="en-US" dirty="0"/>
              <a:t> 3 </a:t>
            </a:r>
            <a:r>
              <a:rPr lang="en-US" dirty="0" err="1"/>
              <a:t>thì</a:t>
            </a:r>
            <a:r>
              <a:rPr lang="en-US" dirty="0"/>
              <a:t> </a:t>
            </a:r>
            <a:r>
              <a:rPr lang="en-US" dirty="0" err="1"/>
              <a:t>phân</a:t>
            </a:r>
            <a:r>
              <a:rPr lang="en-US" dirty="0"/>
              <a:t> </a:t>
            </a:r>
            <a:r>
              <a:rPr lang="en-US" dirty="0" err="1"/>
              <a:t>biệt</a:t>
            </a:r>
            <a:r>
              <a:rPr lang="en-US" dirty="0"/>
              <a:t> </a:t>
            </a:r>
            <a:r>
              <a:rPr lang="en-US" dirty="0" err="1"/>
              <a:t>nguyên</a:t>
            </a:r>
            <a:r>
              <a:rPr lang="en-US" dirty="0"/>
              <a:t> </a:t>
            </a:r>
            <a:r>
              <a:rPr lang="en-US" dirty="0" err="1"/>
              <a:t>nhân</a:t>
            </a:r>
            <a:r>
              <a:rPr lang="en-US" dirty="0"/>
              <a:t> </a:t>
            </a:r>
            <a:r>
              <a:rPr lang="en-US" dirty="0" err="1"/>
              <a:t>tại</a:t>
            </a:r>
            <a:r>
              <a:rPr lang="en-US" dirty="0"/>
              <a:t> </a:t>
            </a:r>
            <a:r>
              <a:rPr lang="en-US" dirty="0" err="1"/>
              <a:t>gan</a:t>
            </a:r>
            <a:r>
              <a:rPr lang="en-US" dirty="0"/>
              <a:t> </a:t>
            </a:r>
            <a:r>
              <a:rPr lang="en-US" dirty="0" err="1"/>
              <a:t>và</a:t>
            </a:r>
            <a:r>
              <a:rPr lang="en-US" dirty="0"/>
              <a:t> </a:t>
            </a:r>
            <a:r>
              <a:rPr lang="en-US" dirty="0" err="1"/>
              <a:t>sau</a:t>
            </a:r>
            <a:r>
              <a:rPr lang="en-US" dirty="0"/>
              <a:t> </a:t>
            </a:r>
            <a:r>
              <a:rPr lang="en-US" dirty="0" err="1"/>
              <a:t>gan</a:t>
            </a:r>
            <a:r>
              <a:rPr lang="en-US" dirty="0"/>
              <a:t> </a:t>
            </a:r>
            <a:r>
              <a:rPr lang="en-US" dirty="0" err="1"/>
              <a:t>có</a:t>
            </a:r>
            <a:r>
              <a:rPr lang="en-US" dirty="0"/>
              <a:t> </a:t>
            </a:r>
            <a:r>
              <a:rPr lang="en-US" dirty="0" err="1"/>
              <a:t>độ</a:t>
            </a:r>
            <a:r>
              <a:rPr lang="en-US" dirty="0"/>
              <a:t> </a:t>
            </a:r>
            <a:r>
              <a:rPr lang="en-US" dirty="0" err="1"/>
              <a:t>chính</a:t>
            </a:r>
            <a:r>
              <a:rPr lang="en-US" dirty="0"/>
              <a:t> </a:t>
            </a:r>
            <a:r>
              <a:rPr lang="en-US" dirty="0" err="1"/>
              <a:t>xác</a:t>
            </a:r>
            <a:r>
              <a:rPr lang="en-US" dirty="0"/>
              <a:t> </a:t>
            </a:r>
            <a:r>
              <a:rPr lang="en-US" dirty="0" err="1"/>
              <a:t>từ</a:t>
            </a:r>
            <a:r>
              <a:rPr lang="en-US" dirty="0"/>
              <a:t> 87-97%</a:t>
            </a:r>
          </a:p>
          <a:p>
            <a:pPr marL="171450" indent="-171450">
              <a:buFontTx/>
              <a:buChar char="-"/>
            </a:pPr>
            <a:r>
              <a:rPr lang="en-US" dirty="0" err="1"/>
              <a:t>Viêm</a:t>
            </a:r>
            <a:r>
              <a:rPr lang="en-US" dirty="0"/>
              <a:t> </a:t>
            </a:r>
            <a:r>
              <a:rPr lang="en-US" dirty="0" err="1"/>
              <a:t>gan</a:t>
            </a:r>
            <a:r>
              <a:rPr lang="en-US" dirty="0"/>
              <a:t> </a:t>
            </a:r>
            <a:r>
              <a:rPr lang="en-US" dirty="0" err="1"/>
              <a:t>cấp</a:t>
            </a:r>
            <a:r>
              <a:rPr lang="en-US" dirty="0"/>
              <a:t>, </a:t>
            </a:r>
            <a:r>
              <a:rPr lang="en-US" dirty="0" err="1"/>
              <a:t>tiền</a:t>
            </a:r>
            <a:r>
              <a:rPr lang="en-US" dirty="0"/>
              <a:t> </a:t>
            </a:r>
            <a:r>
              <a:rPr lang="en-US" dirty="0" err="1"/>
              <a:t>căn</a:t>
            </a:r>
            <a:r>
              <a:rPr lang="en-US" dirty="0"/>
              <a:t> </a:t>
            </a:r>
            <a:r>
              <a:rPr lang="en-US" dirty="0" err="1"/>
              <a:t>nghiện</a:t>
            </a:r>
            <a:r>
              <a:rPr lang="en-US" dirty="0"/>
              <a:t> </a:t>
            </a:r>
            <a:r>
              <a:rPr lang="en-US" dirty="0" err="1"/>
              <a:t>rượu</a:t>
            </a:r>
            <a:r>
              <a:rPr lang="en-US" dirty="0"/>
              <a:t>, </a:t>
            </a:r>
            <a:r>
              <a:rPr lang="en-US" dirty="0" err="1"/>
              <a:t>triệu</a:t>
            </a:r>
            <a:r>
              <a:rPr lang="en-US" dirty="0"/>
              <a:t> </a:t>
            </a:r>
            <a:r>
              <a:rPr lang="en-US" dirty="0" err="1"/>
              <a:t>chứng</a:t>
            </a:r>
            <a:r>
              <a:rPr lang="en-US" dirty="0"/>
              <a:t> </a:t>
            </a:r>
            <a:r>
              <a:rPr lang="en-US" dirty="0" err="1"/>
              <a:t>xơ</a:t>
            </a:r>
            <a:r>
              <a:rPr lang="en-US" dirty="0"/>
              <a:t> </a:t>
            </a:r>
            <a:r>
              <a:rPr lang="en-US" dirty="0" err="1"/>
              <a:t>gan</a:t>
            </a:r>
            <a:r>
              <a:rPr lang="en-US" dirty="0"/>
              <a:t> </a:t>
            </a:r>
            <a:r>
              <a:rPr lang="en-US" dirty="0" err="1"/>
              <a:t>hoặc</a:t>
            </a:r>
            <a:r>
              <a:rPr lang="en-US" dirty="0"/>
              <a:t> </a:t>
            </a:r>
            <a:r>
              <a:rPr lang="en-US" dirty="0" err="1"/>
              <a:t>tăng</a:t>
            </a:r>
            <a:r>
              <a:rPr lang="en-US" dirty="0"/>
              <a:t> </a:t>
            </a:r>
            <a:r>
              <a:rPr lang="en-US" dirty="0" err="1"/>
              <a:t>áp</a:t>
            </a:r>
            <a:r>
              <a:rPr lang="en-US" dirty="0"/>
              <a:t> </a:t>
            </a:r>
            <a:r>
              <a:rPr lang="en-US" dirty="0" err="1"/>
              <a:t>tĩnh</a:t>
            </a:r>
            <a:r>
              <a:rPr lang="en-US" dirty="0"/>
              <a:t> </a:t>
            </a:r>
            <a:r>
              <a:rPr lang="en-US" dirty="0" err="1"/>
              <a:t>mạch</a:t>
            </a:r>
            <a:r>
              <a:rPr lang="en-US" dirty="0"/>
              <a:t> </a:t>
            </a:r>
            <a:r>
              <a:rPr lang="en-US" dirty="0" err="1"/>
              <a:t>cửa</a:t>
            </a:r>
            <a:r>
              <a:rPr lang="en-US" dirty="0"/>
              <a:t> </a:t>
            </a:r>
            <a:r>
              <a:rPr lang="en-US" dirty="0" err="1"/>
              <a:t>Gợi</a:t>
            </a:r>
            <a:r>
              <a:rPr lang="en-US" dirty="0"/>
              <a:t> </a:t>
            </a:r>
            <a:r>
              <a:rPr lang="en-US" dirty="0" err="1"/>
              <a:t>ý</a:t>
            </a:r>
            <a:r>
              <a:rPr lang="en-US" dirty="0"/>
              <a:t> </a:t>
            </a:r>
            <a:r>
              <a:rPr lang="en-US" dirty="0" err="1"/>
              <a:t>vàng</a:t>
            </a:r>
            <a:r>
              <a:rPr lang="en-US" dirty="0"/>
              <a:t> da </a:t>
            </a:r>
            <a:r>
              <a:rPr lang="en-US" dirty="0" err="1"/>
              <a:t>tại</a:t>
            </a:r>
            <a:r>
              <a:rPr lang="en-US" dirty="0"/>
              <a:t> </a:t>
            </a:r>
            <a:r>
              <a:rPr lang="en-US" dirty="0" err="1"/>
              <a:t>gan</a:t>
            </a:r>
            <a:r>
              <a:rPr lang="en-US" dirty="0"/>
              <a:t>.</a:t>
            </a:r>
          </a:p>
          <a:p>
            <a:pPr marL="171450" indent="-171450">
              <a:buFontTx/>
              <a:buChar char="-"/>
            </a:pPr>
            <a:r>
              <a:rPr lang="en-US" dirty="0" err="1"/>
              <a:t>Đau</a:t>
            </a:r>
            <a:r>
              <a:rPr lang="en-US" dirty="0"/>
              <a:t> </a:t>
            </a:r>
            <a:r>
              <a:rPr lang="en-US" dirty="0" err="1"/>
              <a:t>bụng</a:t>
            </a:r>
            <a:r>
              <a:rPr lang="en-US" dirty="0"/>
              <a:t>, </a:t>
            </a:r>
            <a:r>
              <a:rPr lang="en-US" dirty="0" err="1"/>
              <a:t>lạnh</a:t>
            </a:r>
            <a:r>
              <a:rPr lang="en-US" dirty="0"/>
              <a:t> run, </a:t>
            </a:r>
            <a:r>
              <a:rPr lang="en-US" dirty="0" err="1"/>
              <a:t>ngứa</a:t>
            </a:r>
            <a:r>
              <a:rPr lang="en-US" dirty="0"/>
              <a:t>, </a:t>
            </a:r>
            <a:r>
              <a:rPr lang="en-US" dirty="0" err="1"/>
              <a:t>gan</a:t>
            </a:r>
            <a:r>
              <a:rPr lang="en-US" dirty="0"/>
              <a:t> to </a:t>
            </a:r>
            <a:r>
              <a:rPr lang="en-US" dirty="0" err="1"/>
              <a:t>sờ</a:t>
            </a:r>
            <a:r>
              <a:rPr lang="en-US" dirty="0"/>
              <a:t> </a:t>
            </a:r>
            <a:r>
              <a:rPr lang="en-US" dirty="0" err="1"/>
              <a:t>thấy</a:t>
            </a:r>
            <a:r>
              <a:rPr lang="en-US" dirty="0"/>
              <a:t> &gt;2cm </a:t>
            </a:r>
            <a:r>
              <a:rPr lang="en-US" dirty="0" err="1"/>
              <a:t>dưới</a:t>
            </a:r>
            <a:r>
              <a:rPr lang="en-US" dirty="0"/>
              <a:t> </a:t>
            </a:r>
            <a:r>
              <a:rPr lang="en-US" dirty="0" err="1"/>
              <a:t>bờ</a:t>
            </a:r>
            <a:r>
              <a:rPr lang="en-US" dirty="0"/>
              <a:t> </a:t>
            </a:r>
            <a:r>
              <a:rPr lang="en-US" dirty="0" err="1"/>
              <a:t>sườn</a:t>
            </a:r>
            <a:r>
              <a:rPr lang="en-US" dirty="0"/>
              <a:t> P </a:t>
            </a:r>
            <a:r>
              <a:rPr lang="en-US" dirty="0" err="1"/>
              <a:t>Gợi</a:t>
            </a:r>
            <a:r>
              <a:rPr lang="en-US" dirty="0"/>
              <a:t> </a:t>
            </a:r>
            <a:r>
              <a:rPr lang="en-US" dirty="0" err="1"/>
              <a:t>ý</a:t>
            </a:r>
            <a:r>
              <a:rPr lang="en-US" dirty="0"/>
              <a:t> </a:t>
            </a:r>
            <a:r>
              <a:rPr lang="en-US" dirty="0" err="1"/>
              <a:t>vàng</a:t>
            </a:r>
            <a:r>
              <a:rPr lang="en-US" dirty="0"/>
              <a:t> da </a:t>
            </a:r>
            <a:r>
              <a:rPr lang="en-US" dirty="0" err="1"/>
              <a:t>sau</a:t>
            </a:r>
            <a:r>
              <a:rPr lang="en-US" dirty="0"/>
              <a:t> </a:t>
            </a:r>
            <a:r>
              <a:rPr lang="en-US" dirty="0" err="1"/>
              <a:t>gan</a:t>
            </a:r>
            <a:r>
              <a:rPr lang="en-US" dirty="0"/>
              <a:t>.</a:t>
            </a:r>
          </a:p>
          <a:p>
            <a:pPr marL="158750" indent="0">
              <a:buNone/>
            </a:pPr>
            <a:r>
              <a:rPr lang="en-US" sz="1200" b="1" i="0" dirty="0">
                <a:solidFill>
                  <a:srgbClr val="231F20"/>
                </a:solidFill>
                <a:effectLst/>
                <a:latin typeface="Arial" panose="020B0604020202020204" pitchFamily="34" charset="0"/>
                <a:cs typeface="Arial" panose="020B0604020202020204" pitchFamily="34" charset="0"/>
              </a:rPr>
              <a:t>2. </a:t>
            </a:r>
            <a:r>
              <a:rPr lang="en-US" sz="1200" b="1" i="0" dirty="0" err="1">
                <a:solidFill>
                  <a:srgbClr val="231F20"/>
                </a:solidFill>
                <a:effectLst/>
                <a:latin typeface="Arial" panose="020B0604020202020204" pitchFamily="34" charset="0"/>
                <a:cs typeface="Arial" panose="020B0604020202020204" pitchFamily="34" charset="0"/>
              </a:rPr>
              <a:t>Hội</a:t>
            </a:r>
            <a:r>
              <a:rPr lang="en-US" sz="1200" b="1" i="0" dirty="0">
                <a:solidFill>
                  <a:srgbClr val="231F20"/>
                </a:solidFill>
                <a:effectLst/>
                <a:latin typeface="Arial" panose="020B0604020202020204" pitchFamily="34" charset="0"/>
                <a:cs typeface="Arial" panose="020B0604020202020204" pitchFamily="34" charset="0"/>
              </a:rPr>
              <a:t> </a:t>
            </a:r>
            <a:r>
              <a:rPr lang="en-US" sz="1200" b="1" i="0" dirty="0" err="1">
                <a:solidFill>
                  <a:srgbClr val="231F20"/>
                </a:solidFill>
                <a:effectLst/>
                <a:latin typeface="Arial" panose="020B0604020202020204" pitchFamily="34" charset="0"/>
                <a:cs typeface="Arial" panose="020B0604020202020204" pitchFamily="34" charset="0"/>
              </a:rPr>
              <a:t>chứng</a:t>
            </a:r>
            <a:r>
              <a:rPr lang="en-US" sz="1200" b="1" i="0" dirty="0">
                <a:solidFill>
                  <a:srgbClr val="231F20"/>
                </a:solidFill>
                <a:effectLst/>
                <a:latin typeface="Arial" panose="020B0604020202020204" pitchFamily="34" charset="0"/>
                <a:cs typeface="Arial" panose="020B0604020202020204" pitchFamily="34" charset="0"/>
              </a:rPr>
              <a:t> </a:t>
            </a:r>
            <a:r>
              <a:rPr lang="en-US" sz="1200" b="1" i="0" dirty="0" err="1">
                <a:solidFill>
                  <a:srgbClr val="231F20"/>
                </a:solidFill>
                <a:effectLst/>
                <a:latin typeface="Arial" panose="020B0604020202020204" pitchFamily="34" charset="0"/>
                <a:cs typeface="Arial" panose="020B0604020202020204" pitchFamily="34" charset="0"/>
              </a:rPr>
              <a:t>tắc</a:t>
            </a:r>
            <a:r>
              <a:rPr lang="en-US" sz="1200" b="1" i="0" dirty="0">
                <a:solidFill>
                  <a:srgbClr val="231F20"/>
                </a:solidFill>
                <a:effectLst/>
                <a:latin typeface="Arial" panose="020B0604020202020204" pitchFamily="34" charset="0"/>
                <a:cs typeface="Arial" panose="020B0604020202020204" pitchFamily="34" charset="0"/>
              </a:rPr>
              <a:t> </a:t>
            </a:r>
            <a:r>
              <a:rPr lang="en-US" sz="1200" b="1" i="0" dirty="0" err="1">
                <a:solidFill>
                  <a:srgbClr val="231F20"/>
                </a:solidFill>
                <a:effectLst/>
                <a:latin typeface="Arial" panose="020B0604020202020204" pitchFamily="34" charset="0"/>
                <a:cs typeface="Arial" panose="020B0604020202020204" pitchFamily="34" charset="0"/>
              </a:rPr>
              <a:t>mật</a:t>
            </a:r>
            <a:r>
              <a:rPr lang="en-US" sz="1200" b="0" i="0" dirty="0">
                <a:solidFill>
                  <a:srgbClr val="231F20"/>
                </a:solidFill>
                <a:effectLst/>
                <a:latin typeface="Arial" panose="020B0604020202020204" pitchFamily="34" charset="0"/>
                <a:cs typeface="Arial" panose="020B0604020202020204" pitchFamily="34" charset="0"/>
              </a:rPr>
              <a:t>:</a:t>
            </a:r>
          </a:p>
          <a:p>
            <a:pPr marL="171450" indent="-171450">
              <a:buFontTx/>
              <a:buChar char="-"/>
            </a:pPr>
            <a:r>
              <a:rPr lang="en-US" sz="1200" b="0" i="0" dirty="0">
                <a:solidFill>
                  <a:srgbClr val="231F20"/>
                </a:solidFill>
                <a:effectLst/>
              </a:rPr>
              <a:t>The term cholestasis refers to decreased delivery of bilirubin into the intestine (and subsequent accumulation in the hepatocytes and in blood), irrespective of the underlying cause. This syndrome is characterized by signs and symptoms that are related either to the conjugated hyperbilirubinemia or to chronic malabsorption of fat-soluble vitamins (i.e., vitamins A, D, E, and K): jaundice, dark urine, pale stools, pruritus, bruising, steatorrhea,</a:t>
            </a:r>
            <a:r>
              <a:rPr lang="en-US" sz="1200" dirty="0">
                <a:solidFill>
                  <a:srgbClr val="231F20"/>
                </a:solidFill>
              </a:rPr>
              <a:t> </a:t>
            </a:r>
            <a:r>
              <a:rPr lang="en-US" sz="1200" b="0" i="0" dirty="0">
                <a:solidFill>
                  <a:srgbClr val="231F20"/>
                </a:solidFill>
                <a:effectLst/>
              </a:rPr>
              <a:t>night blindness, </a:t>
            </a:r>
            <a:r>
              <a:rPr lang="en-US" sz="1200" b="0" i="0" dirty="0" err="1">
                <a:solidFill>
                  <a:srgbClr val="231F20"/>
                </a:solidFill>
                <a:effectLst/>
              </a:rPr>
              <a:t>osteomalacia</a:t>
            </a:r>
            <a:r>
              <a:rPr lang="en-US" sz="1200" b="0" i="0" dirty="0">
                <a:solidFill>
                  <a:srgbClr val="231F20"/>
                </a:solidFill>
                <a:effectLst/>
              </a:rPr>
              <a:t>, and neuromuscular weakness.</a:t>
            </a:r>
            <a:endParaRPr lang="en-US" sz="1200" b="0" i="0" dirty="0">
              <a:solidFill>
                <a:schemeClr val="tx1"/>
              </a:solidFill>
              <a:effectLst/>
            </a:endParaRPr>
          </a:p>
          <a:p>
            <a:pPr marL="171450" indent="-171450">
              <a:buFontTx/>
              <a:buChar char="-"/>
            </a:pPr>
            <a:r>
              <a:rPr lang="en-US" sz="1200" b="0" i="0" dirty="0">
                <a:solidFill>
                  <a:srgbClr val="231F20"/>
                </a:solidFill>
                <a:effectLst/>
                <a:latin typeface="Arial" panose="020B0604020202020204" pitchFamily="34" charset="0"/>
                <a:cs typeface="Arial" panose="020B0604020202020204" pitchFamily="34" charset="0"/>
              </a:rPr>
              <a:t>The conjugated hyperbilirubinemia may derive either from a defect in hepatocellular function (hepatic jaundice, also referred to as nonobstructive or medical jaundice) or from a blockage somewhere in the biliary tree (</a:t>
            </a:r>
            <a:r>
              <a:rPr lang="en-US" sz="1200" b="0" i="0" dirty="0" err="1">
                <a:solidFill>
                  <a:srgbClr val="231F20"/>
                </a:solidFill>
                <a:effectLst/>
                <a:latin typeface="Arial" panose="020B0604020202020204" pitchFamily="34" charset="0"/>
                <a:cs typeface="Arial" panose="020B0604020202020204" pitchFamily="34" charset="0"/>
              </a:rPr>
              <a:t>posthepatic</a:t>
            </a:r>
            <a:r>
              <a:rPr lang="en-US" sz="1200" b="0" i="0" dirty="0">
                <a:solidFill>
                  <a:srgbClr val="231F20"/>
                </a:solidFill>
                <a:effectLst/>
                <a:latin typeface="Arial" panose="020B0604020202020204" pitchFamily="34" charset="0"/>
                <a:cs typeface="Arial" panose="020B0604020202020204" pitchFamily="34" charset="0"/>
              </a:rPr>
              <a:t> jaundice, also referred to as obstructive or surgical jaundice)</a:t>
            </a:r>
            <a:endParaRPr lang="en-US" sz="1200" dirty="0">
              <a:latin typeface="Arial" panose="020B0604020202020204" pitchFamily="34" charset="0"/>
              <a:cs typeface="Arial" panose="020B0604020202020204" pitchFamily="34" charset="0"/>
            </a:endParaRPr>
          </a:p>
        </p:txBody>
      </p:sp>
      <p:sp>
        <p:nvSpPr>
          <p:cNvPr id="4" name="Chỗ dành sẵn cho Số hiệu Bản chiếu 3"/>
          <p:cNvSpPr>
            <a:spLocks noGrp="1"/>
          </p:cNvSpPr>
          <p:nvPr>
            <p:ph type="sldNum" sz="quarter" idx="5"/>
          </p:nvPr>
        </p:nvSpPr>
        <p:spPr/>
        <p:txBody>
          <a:bodyPr/>
          <a:lstStyle/>
          <a:p>
            <a:fld id="{05FCF369-CB2A-4747-BE80-D6FD36344025}" type="slidenum">
              <a:rPr lang="en-US" smtClean="0"/>
              <a:t>12</a:t>
            </a:fld>
            <a:endParaRPr lang="en-US"/>
          </a:p>
        </p:txBody>
      </p:sp>
    </p:spTree>
    <p:extLst>
      <p:ext uri="{BB962C8B-B14F-4D97-AF65-F5344CB8AC3E}">
        <p14:creationId xmlns:p14="http://schemas.microsoft.com/office/powerpoint/2010/main" val="60331712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0"/>
        <p:cNvGrpSpPr/>
        <p:nvPr/>
      </p:nvGrpSpPr>
      <p:grpSpPr>
        <a:xfrm>
          <a:off x="0" y="0"/>
          <a:ext cx="0" cy="0"/>
          <a:chOff x="0" y="0"/>
          <a:chExt cx="0" cy="0"/>
        </a:xfrm>
      </p:grpSpPr>
      <p:sp>
        <p:nvSpPr>
          <p:cNvPr id="3541" name="Google Shape;3541;gee733ecc51_2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2" name="Google Shape;3542;gee733ecc51_2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642370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8"/>
        <p:cNvGrpSpPr/>
        <p:nvPr/>
      </p:nvGrpSpPr>
      <p:grpSpPr>
        <a:xfrm>
          <a:off x="0" y="0"/>
          <a:ext cx="0" cy="0"/>
          <a:chOff x="0" y="0"/>
          <a:chExt cx="0" cy="0"/>
        </a:xfrm>
      </p:grpSpPr>
      <p:sp>
        <p:nvSpPr>
          <p:cNvPr id="2779" name="Google Shape;2779;gee2fe8f6bc_0_2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0" name="Google Shape;2780;gee2fe8f6bc_0_2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2"/>
        <p:cNvGrpSpPr/>
        <p:nvPr/>
      </p:nvGrpSpPr>
      <p:grpSpPr>
        <a:xfrm>
          <a:off x="0" y="0"/>
          <a:ext cx="0" cy="0"/>
          <a:chOff x="0" y="0"/>
          <a:chExt cx="0" cy="0"/>
        </a:xfrm>
      </p:grpSpPr>
      <p:sp>
        <p:nvSpPr>
          <p:cNvPr id="2473" name="Google Shape;2473;ged5bff0ab1_0_1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4" name="Google Shape;2474;ged5bff0ab1_0_1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VN"/>
          </a:p>
        </p:txBody>
      </p:sp>
    </p:spTree>
    <p:extLst>
      <p:ext uri="{BB962C8B-B14F-4D97-AF65-F5344CB8AC3E}">
        <p14:creationId xmlns:p14="http://schemas.microsoft.com/office/powerpoint/2010/main" val="286139015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8"/>
        <p:cNvGrpSpPr/>
        <p:nvPr/>
      </p:nvGrpSpPr>
      <p:grpSpPr>
        <a:xfrm>
          <a:off x="0" y="0"/>
          <a:ext cx="0" cy="0"/>
          <a:chOff x="0" y="0"/>
          <a:chExt cx="0" cy="0"/>
        </a:xfrm>
      </p:grpSpPr>
      <p:sp>
        <p:nvSpPr>
          <p:cNvPr id="2039" name="Google Shape;2039;gee2fe8f6bc_0_1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0" name="Google Shape;2040;gee2fe8f6bc_0_1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92023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8"/>
        <p:cNvGrpSpPr/>
        <p:nvPr/>
      </p:nvGrpSpPr>
      <p:grpSpPr>
        <a:xfrm>
          <a:off x="0" y="0"/>
          <a:ext cx="0" cy="0"/>
          <a:chOff x="0" y="0"/>
          <a:chExt cx="0" cy="0"/>
        </a:xfrm>
      </p:grpSpPr>
      <p:sp>
        <p:nvSpPr>
          <p:cNvPr id="2039" name="Google Shape;2039;gee2fe8f6bc_0_1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0" name="Google Shape;2040;gee2fe8f6bc_0_1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b="1" err="1"/>
              <a:t>Vàng</a:t>
            </a:r>
            <a:r>
              <a:rPr lang="en-US" b="1"/>
              <a:t> da </a:t>
            </a:r>
            <a:r>
              <a:rPr lang="en-US" b="1" err="1"/>
              <a:t>tại</a:t>
            </a:r>
            <a:r>
              <a:rPr lang="en-US" b="1"/>
              <a:t> </a:t>
            </a:r>
            <a:r>
              <a:rPr lang="en-US" b="1" err="1"/>
              <a:t>gan</a:t>
            </a:r>
            <a:r>
              <a:rPr lang="en-US"/>
              <a:t>:</a:t>
            </a:r>
            <a:endParaRPr lang="vi-VN"/>
          </a:p>
          <a:p>
            <a:pPr marL="171450" indent="-171450">
              <a:buFontTx/>
              <a:buChar char="-"/>
            </a:pPr>
            <a:r>
              <a:rPr lang="en-US" err="1"/>
              <a:t>Viêm</a:t>
            </a:r>
            <a:r>
              <a:rPr lang="en-US"/>
              <a:t> </a:t>
            </a:r>
            <a:r>
              <a:rPr lang="en-US" err="1"/>
              <a:t>gan</a:t>
            </a:r>
            <a:r>
              <a:rPr lang="en-US"/>
              <a:t> </a:t>
            </a:r>
            <a:r>
              <a:rPr lang="en-US" err="1"/>
              <a:t>siêu</a:t>
            </a:r>
            <a:r>
              <a:rPr lang="en-US"/>
              <a:t> vi, </a:t>
            </a:r>
            <a:r>
              <a:rPr lang="en-US" err="1"/>
              <a:t>viêm</a:t>
            </a:r>
            <a:r>
              <a:rPr lang="en-US"/>
              <a:t> </a:t>
            </a:r>
            <a:r>
              <a:rPr lang="en-US" err="1"/>
              <a:t>gan</a:t>
            </a:r>
            <a:r>
              <a:rPr lang="en-US"/>
              <a:t> </a:t>
            </a:r>
            <a:r>
              <a:rPr lang="en-US" err="1"/>
              <a:t>tự</a:t>
            </a:r>
            <a:r>
              <a:rPr lang="en-US"/>
              <a:t> </a:t>
            </a:r>
            <a:r>
              <a:rPr lang="en-US" err="1"/>
              <a:t>miễn</a:t>
            </a:r>
            <a:r>
              <a:rPr lang="en-US"/>
              <a:t>, </a:t>
            </a:r>
            <a:r>
              <a:rPr lang="en-US" err="1"/>
              <a:t>viêm</a:t>
            </a:r>
            <a:r>
              <a:rPr lang="en-US"/>
              <a:t> </a:t>
            </a:r>
            <a:r>
              <a:rPr lang="en-US" err="1"/>
              <a:t>gan</a:t>
            </a:r>
            <a:r>
              <a:rPr lang="en-US"/>
              <a:t> do </a:t>
            </a:r>
            <a:r>
              <a:rPr lang="en-US" err="1"/>
              <a:t>rượu</a:t>
            </a:r>
            <a:endParaRPr lang="en-US"/>
          </a:p>
          <a:p>
            <a:pPr marL="171450" indent="-171450">
              <a:buFontTx/>
              <a:buChar char="-"/>
            </a:pPr>
            <a:r>
              <a:rPr lang="en-US" err="1"/>
              <a:t>Thuốc</a:t>
            </a:r>
            <a:r>
              <a:rPr lang="en-US"/>
              <a:t> </a:t>
            </a:r>
            <a:r>
              <a:rPr lang="en-US" err="1"/>
              <a:t>và</a:t>
            </a:r>
            <a:r>
              <a:rPr lang="en-US"/>
              <a:t> hormones</a:t>
            </a:r>
          </a:p>
          <a:p>
            <a:pPr marL="171450" indent="-171450">
              <a:buFontTx/>
              <a:buChar char="-"/>
            </a:pPr>
            <a:r>
              <a:rPr lang="en-US" err="1"/>
              <a:t>Bệnh</a:t>
            </a:r>
            <a:r>
              <a:rPr lang="en-US"/>
              <a:t> </a:t>
            </a:r>
            <a:r>
              <a:rPr lang="en-US" err="1"/>
              <a:t>đường</a:t>
            </a:r>
            <a:r>
              <a:rPr lang="en-US"/>
              <a:t> </a:t>
            </a:r>
            <a:r>
              <a:rPr lang="en-US" err="1"/>
              <a:t>mật</a:t>
            </a:r>
            <a:r>
              <a:rPr lang="en-US"/>
              <a:t> </a:t>
            </a:r>
            <a:r>
              <a:rPr lang="en-US" err="1"/>
              <a:t>trong</a:t>
            </a:r>
            <a:r>
              <a:rPr lang="en-US"/>
              <a:t> </a:t>
            </a:r>
            <a:r>
              <a:rPr lang="en-US" err="1"/>
              <a:t>gan</a:t>
            </a:r>
          </a:p>
          <a:p>
            <a:pPr marL="171450" indent="-171450">
              <a:buFontTx/>
              <a:buChar char="-"/>
            </a:pPr>
            <a:r>
              <a:rPr lang="en-US" err="1"/>
              <a:t>Nhiễm</a:t>
            </a:r>
            <a:r>
              <a:rPr lang="en-US"/>
              <a:t> </a:t>
            </a:r>
            <a:r>
              <a:rPr lang="en-US" err="1"/>
              <a:t>trùng</a:t>
            </a:r>
            <a:r>
              <a:rPr lang="en-US"/>
              <a:t> </a:t>
            </a:r>
            <a:r>
              <a:rPr lang="en-US" err="1"/>
              <a:t>hệ</a:t>
            </a:r>
            <a:r>
              <a:rPr lang="en-US"/>
              <a:t> </a:t>
            </a:r>
            <a:r>
              <a:rPr lang="en-US" err="1"/>
              <a:t>thống</a:t>
            </a:r>
            <a:endParaRPr lang="en-US"/>
          </a:p>
          <a:p>
            <a:pPr marL="171450" indent="-171450">
              <a:buFontTx/>
              <a:buChar char="-"/>
            </a:pPr>
            <a:r>
              <a:rPr lang="en-US"/>
              <a:t>Dinh </a:t>
            </a:r>
            <a:r>
              <a:rPr lang="en-US" err="1"/>
              <a:t>dưỡng</a:t>
            </a:r>
            <a:r>
              <a:rPr lang="en-US"/>
              <a:t> </a:t>
            </a:r>
            <a:r>
              <a:rPr lang="en-US" err="1"/>
              <a:t>hoàn</a:t>
            </a:r>
            <a:r>
              <a:rPr lang="en-US"/>
              <a:t> </a:t>
            </a:r>
            <a:r>
              <a:rPr lang="en-US" err="1"/>
              <a:t>toàn</a:t>
            </a:r>
            <a:r>
              <a:rPr lang="en-US"/>
              <a:t> </a:t>
            </a:r>
            <a:r>
              <a:rPr lang="en-US" err="1"/>
              <a:t>ngoài</a:t>
            </a:r>
            <a:r>
              <a:rPr lang="en-US"/>
              <a:t> </a:t>
            </a:r>
            <a:r>
              <a:rPr lang="en-US" err="1"/>
              <a:t>đường</a:t>
            </a:r>
            <a:r>
              <a:rPr lang="en-US"/>
              <a:t> </a:t>
            </a:r>
            <a:r>
              <a:rPr lang="en-US" err="1"/>
              <a:t>tiêu</a:t>
            </a:r>
            <a:r>
              <a:rPr lang="en-US"/>
              <a:t> </a:t>
            </a:r>
            <a:r>
              <a:rPr lang="en-US" err="1"/>
              <a:t>hóa</a:t>
            </a:r>
            <a:r>
              <a:rPr lang="en-US"/>
              <a:t> (qua </a:t>
            </a:r>
            <a:r>
              <a:rPr lang="en-US" err="1"/>
              <a:t>đường</a:t>
            </a:r>
            <a:r>
              <a:rPr lang="en-US"/>
              <a:t> </a:t>
            </a:r>
            <a:r>
              <a:rPr lang="en-US" err="1"/>
              <a:t>tĩnh</a:t>
            </a:r>
            <a:r>
              <a:rPr lang="en-US"/>
              <a:t> </a:t>
            </a:r>
            <a:r>
              <a:rPr lang="en-US" err="1"/>
              <a:t>mạch</a:t>
            </a:r>
            <a:r>
              <a:rPr lang="en-US"/>
              <a:t>)</a:t>
            </a:r>
          </a:p>
          <a:p>
            <a:pPr marL="171450" indent="-171450">
              <a:buFontTx/>
              <a:buChar char="-"/>
            </a:pPr>
            <a:r>
              <a:rPr lang="en-US" err="1"/>
              <a:t>Tắc</a:t>
            </a:r>
            <a:r>
              <a:rPr lang="en-US"/>
              <a:t> </a:t>
            </a:r>
            <a:r>
              <a:rPr lang="en-US" err="1"/>
              <a:t>mật</a:t>
            </a:r>
            <a:r>
              <a:rPr lang="en-US"/>
              <a:t> </a:t>
            </a:r>
            <a:r>
              <a:rPr lang="en-US" err="1"/>
              <a:t>trong</a:t>
            </a:r>
            <a:r>
              <a:rPr lang="en-US"/>
              <a:t> </a:t>
            </a:r>
            <a:r>
              <a:rPr lang="en-US" err="1"/>
              <a:t>gan</a:t>
            </a:r>
            <a:r>
              <a:rPr lang="en-US"/>
              <a:t> </a:t>
            </a:r>
            <a:r>
              <a:rPr lang="en-US" err="1"/>
              <a:t>sau</a:t>
            </a:r>
            <a:r>
              <a:rPr lang="en-US"/>
              <a:t> </a:t>
            </a:r>
            <a:r>
              <a:rPr lang="en-US" err="1"/>
              <a:t>phẫu</a:t>
            </a:r>
            <a:r>
              <a:rPr lang="en-US"/>
              <a:t> </a:t>
            </a:r>
            <a:r>
              <a:rPr lang="en-US" err="1"/>
              <a:t>thuật</a:t>
            </a:r>
            <a:endParaRPr lang="en-US"/>
          </a:p>
          <a:p>
            <a:pPr marL="171450" indent="-171450">
              <a:buFontTx/>
              <a:buChar char="-"/>
            </a:pPr>
            <a:r>
              <a:rPr lang="en-US" err="1"/>
              <a:t>Tắc</a:t>
            </a:r>
            <a:r>
              <a:rPr lang="en-US"/>
              <a:t> </a:t>
            </a:r>
            <a:r>
              <a:rPr lang="en-US" err="1"/>
              <a:t>mật</a:t>
            </a:r>
            <a:r>
              <a:rPr lang="en-US"/>
              <a:t> ở </a:t>
            </a:r>
            <a:r>
              <a:rPr lang="en-US" err="1"/>
              <a:t>phụ</a:t>
            </a:r>
            <a:r>
              <a:rPr lang="en-US"/>
              <a:t> </a:t>
            </a:r>
            <a:r>
              <a:rPr lang="en-US" err="1"/>
              <a:t>nữ</a:t>
            </a:r>
            <a:r>
              <a:rPr lang="en-US"/>
              <a:t> </a:t>
            </a:r>
            <a:r>
              <a:rPr lang="en-US" err="1"/>
              <a:t>có</a:t>
            </a:r>
            <a:r>
              <a:rPr lang="en-US"/>
              <a:t> </a:t>
            </a:r>
            <a:r>
              <a:rPr lang="en-US" err="1"/>
              <a:t>thai</a:t>
            </a:r>
            <a:endParaRPr lang="en-US"/>
          </a:p>
          <a:p>
            <a:pPr marL="171450" indent="-171450">
              <a:buFontTx/>
              <a:buChar char="-"/>
            </a:pPr>
            <a:r>
              <a:rPr lang="en-US" err="1"/>
              <a:t>Tắc</a:t>
            </a:r>
            <a:r>
              <a:rPr lang="en-US"/>
              <a:t> </a:t>
            </a:r>
            <a:r>
              <a:rPr lang="en-US" err="1"/>
              <a:t>mật</a:t>
            </a:r>
            <a:r>
              <a:rPr lang="en-US"/>
              <a:t> </a:t>
            </a:r>
            <a:r>
              <a:rPr lang="en-US" err="1"/>
              <a:t>trong</a:t>
            </a:r>
            <a:r>
              <a:rPr lang="en-US"/>
              <a:t> </a:t>
            </a:r>
            <a:r>
              <a:rPr lang="en-US" err="1"/>
              <a:t>gan</a:t>
            </a:r>
            <a:r>
              <a:rPr lang="en-US"/>
              <a:t> </a:t>
            </a:r>
            <a:r>
              <a:rPr lang="en-US" err="1"/>
              <a:t>lành</a:t>
            </a:r>
            <a:r>
              <a:rPr lang="en-US"/>
              <a:t> </a:t>
            </a:r>
            <a:r>
              <a:rPr lang="en-US" err="1"/>
              <a:t>tính</a:t>
            </a:r>
            <a:r>
              <a:rPr lang="en-US"/>
              <a:t> </a:t>
            </a:r>
            <a:r>
              <a:rPr lang="en-US" err="1"/>
              <a:t>tái</a:t>
            </a:r>
            <a:r>
              <a:rPr lang="en-US"/>
              <a:t> </a:t>
            </a:r>
            <a:r>
              <a:rPr lang="en-US" err="1"/>
              <a:t>phát</a:t>
            </a:r>
            <a:endParaRPr lang="en-US"/>
          </a:p>
          <a:p>
            <a:pPr marL="171450" indent="-171450">
              <a:buFontTx/>
              <a:buChar char="-"/>
            </a:pPr>
            <a:r>
              <a:rPr lang="en-US" err="1"/>
              <a:t>Hội</a:t>
            </a:r>
            <a:r>
              <a:rPr lang="en-US"/>
              <a:t> </a:t>
            </a:r>
            <a:r>
              <a:rPr lang="en-US" err="1"/>
              <a:t>chứng</a:t>
            </a:r>
            <a:r>
              <a:rPr lang="en-US"/>
              <a:t> </a:t>
            </a:r>
            <a:r>
              <a:rPr lang="en-US" err="1"/>
              <a:t>tắc</a:t>
            </a:r>
            <a:r>
              <a:rPr lang="en-US"/>
              <a:t> </a:t>
            </a:r>
            <a:r>
              <a:rPr lang="en-US" err="1"/>
              <a:t>mật</a:t>
            </a:r>
            <a:r>
              <a:rPr lang="en-US"/>
              <a:t> </a:t>
            </a:r>
            <a:r>
              <a:rPr lang="en-US" err="1"/>
              <a:t>bẩm</a:t>
            </a:r>
            <a:r>
              <a:rPr lang="en-US"/>
              <a:t> </a:t>
            </a:r>
            <a:r>
              <a:rPr lang="en-US" err="1"/>
              <a:t>sinh</a:t>
            </a:r>
            <a:endParaRPr lang="en-US"/>
          </a:p>
          <a:p>
            <a:pPr marL="171450" indent="-171450">
              <a:buFontTx/>
              <a:buChar char="-"/>
            </a:pPr>
            <a:r>
              <a:rPr lang="en-US" err="1"/>
              <a:t>Rối</a:t>
            </a:r>
            <a:r>
              <a:rPr lang="en-US"/>
              <a:t> </a:t>
            </a:r>
            <a:r>
              <a:rPr lang="en-US" err="1"/>
              <a:t>loạn</a:t>
            </a:r>
            <a:r>
              <a:rPr lang="en-US"/>
              <a:t> </a:t>
            </a:r>
            <a:r>
              <a:rPr lang="en-US" err="1"/>
              <a:t>chuyển</a:t>
            </a:r>
            <a:r>
              <a:rPr lang="en-US"/>
              <a:t> </a:t>
            </a:r>
            <a:r>
              <a:rPr lang="en-US" err="1"/>
              <a:t>hóa</a:t>
            </a:r>
            <a:r>
              <a:rPr lang="en-US"/>
              <a:t> di </a:t>
            </a:r>
            <a:r>
              <a:rPr lang="en-US" err="1"/>
              <a:t>truyền</a:t>
            </a:r>
            <a:endParaRPr lang="en-US"/>
          </a:p>
          <a:p>
            <a:pPr marL="171450" indent="-171450">
              <a:buFontTx/>
              <a:buChar char="-"/>
            </a:pPr>
            <a:r>
              <a:rPr lang="en-US"/>
              <a:t>Nguyên </a:t>
            </a:r>
            <a:r>
              <a:rPr lang="en-US" err="1"/>
              <a:t>nhân</a:t>
            </a:r>
            <a:r>
              <a:rPr lang="en-US"/>
              <a:t> </a:t>
            </a:r>
            <a:r>
              <a:rPr lang="en-US" err="1"/>
              <a:t>không</a:t>
            </a:r>
            <a:r>
              <a:rPr lang="en-US"/>
              <a:t> </a:t>
            </a:r>
            <a:r>
              <a:rPr lang="en-US" err="1"/>
              <a:t>xác</a:t>
            </a:r>
            <a:r>
              <a:rPr lang="en-US"/>
              <a:t> </a:t>
            </a:r>
            <a:r>
              <a:rPr lang="en-US" err="1"/>
              <a:t>định</a:t>
            </a:r>
            <a:endParaRPr lang="en-US"/>
          </a:p>
          <a:p>
            <a:pPr marL="0" lvl="0" indent="0" algn="l" rtl="0">
              <a:spcBef>
                <a:spcPts val="0"/>
              </a:spcBef>
              <a:spcAft>
                <a:spcPts val="0"/>
              </a:spcAft>
              <a:buNone/>
            </a:pPr>
            <a:endParaRPr/>
          </a:p>
        </p:txBody>
      </p:sp>
    </p:spTree>
    <p:extLst>
      <p:ext uri="{BB962C8B-B14F-4D97-AF65-F5344CB8AC3E}">
        <p14:creationId xmlns:p14="http://schemas.microsoft.com/office/powerpoint/2010/main" val="22379530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1"/>
        <p:cNvGrpSpPr/>
        <p:nvPr/>
      </p:nvGrpSpPr>
      <p:grpSpPr>
        <a:xfrm>
          <a:off x="0" y="0"/>
          <a:ext cx="0" cy="0"/>
          <a:chOff x="0" y="0"/>
          <a:chExt cx="0" cy="0"/>
        </a:xfrm>
      </p:grpSpPr>
      <p:sp>
        <p:nvSpPr>
          <p:cNvPr id="3322" name="Google Shape;3322;gee2fe8f6bc_0_2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3" name="Google Shape;3323;gee2fe8f6bc_0_2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pPr marL="0" indent="0">
              <a:buNone/>
            </a:pPr>
            <a:r>
              <a:rPr lang="en-US" b="1" u="sng"/>
              <a:t>1. </a:t>
            </a:r>
            <a:r>
              <a:rPr lang="en-US" b="1" u="sng" err="1"/>
              <a:t>Vàng</a:t>
            </a:r>
            <a:r>
              <a:rPr lang="en-US" b="1" u="sng"/>
              <a:t> da </a:t>
            </a:r>
            <a:r>
              <a:rPr lang="en-US" b="1" u="sng" err="1"/>
              <a:t>trước</a:t>
            </a:r>
            <a:r>
              <a:rPr lang="en-US" b="1" u="sng"/>
              <a:t> </a:t>
            </a:r>
            <a:r>
              <a:rPr lang="en-US" b="1" u="sng" err="1"/>
              <a:t>gan</a:t>
            </a:r>
            <a:r>
              <a:rPr lang="en-US"/>
              <a:t>:</a:t>
            </a:r>
          </a:p>
          <a:p>
            <a:pPr marL="0" indent="0">
              <a:buNone/>
            </a:pPr>
            <a:r>
              <a:rPr lang="vi-VN"/>
              <a:t>• </a:t>
            </a:r>
            <a:r>
              <a:rPr lang="vi-VN" err="1"/>
              <a:t>Thiếu</a:t>
            </a:r>
            <a:r>
              <a:rPr lang="vi-VN"/>
              <a:t> </a:t>
            </a:r>
            <a:r>
              <a:rPr lang="vi-VN" err="1"/>
              <a:t>máu</a:t>
            </a:r>
            <a:r>
              <a:rPr lang="vi-VN"/>
              <a:t> </a:t>
            </a:r>
            <a:r>
              <a:rPr lang="vi-VN" err="1"/>
              <a:t>nổi</a:t>
            </a:r>
            <a:r>
              <a:rPr lang="vi-VN"/>
              <a:t> </a:t>
            </a:r>
            <a:r>
              <a:rPr lang="vi-VN" err="1"/>
              <a:t>trội</a:t>
            </a:r>
            <a:r>
              <a:rPr lang="vi-VN"/>
              <a:t> hơn </a:t>
            </a:r>
            <a:r>
              <a:rPr lang="vi-VN" err="1"/>
              <a:t>rất</a:t>
            </a:r>
            <a:r>
              <a:rPr lang="en-US"/>
              <a:t> </a:t>
            </a:r>
            <a:r>
              <a:rPr lang="vi-VN" err="1"/>
              <a:t>nhiều</a:t>
            </a:r>
            <a:r>
              <a:rPr lang="vi-VN"/>
              <a:t> so </a:t>
            </a:r>
            <a:r>
              <a:rPr lang="vi-VN" err="1"/>
              <a:t>với</a:t>
            </a:r>
            <a:r>
              <a:rPr lang="vi-VN"/>
              <a:t> </a:t>
            </a:r>
            <a:r>
              <a:rPr lang="vi-VN" err="1"/>
              <a:t>vàng</a:t>
            </a:r>
            <a:r>
              <a:rPr lang="vi-VN"/>
              <a:t> da</a:t>
            </a:r>
          </a:p>
          <a:p>
            <a:pPr marL="0" indent="0">
              <a:buNone/>
            </a:pPr>
            <a:r>
              <a:rPr lang="vi-VN"/>
              <a:t>• </a:t>
            </a:r>
            <a:r>
              <a:rPr lang="vi-VN" err="1"/>
              <a:t>Lách</a:t>
            </a:r>
            <a:r>
              <a:rPr lang="vi-VN"/>
              <a:t> to (khi </a:t>
            </a:r>
            <a:r>
              <a:rPr lang="vi-VN" err="1"/>
              <a:t>có</a:t>
            </a:r>
            <a:r>
              <a:rPr lang="vi-VN"/>
              <a:t> </a:t>
            </a:r>
            <a:r>
              <a:rPr lang="vi-VN" err="1"/>
              <a:t>nhiều</a:t>
            </a:r>
            <a:r>
              <a:rPr lang="vi-VN"/>
              <a:t> </a:t>
            </a:r>
            <a:r>
              <a:rPr lang="vi-VN" err="1"/>
              <a:t>đợt</a:t>
            </a:r>
            <a:r>
              <a:rPr lang="en-US"/>
              <a:t> </a:t>
            </a:r>
            <a:r>
              <a:rPr lang="vi-VN" err="1"/>
              <a:t>tán</a:t>
            </a:r>
            <a:r>
              <a:rPr lang="vi-VN"/>
              <a:t> </a:t>
            </a:r>
            <a:r>
              <a:rPr lang="vi-VN" err="1"/>
              <a:t>huyết</a:t>
            </a:r>
            <a:r>
              <a:rPr lang="vi-VN"/>
              <a:t>)</a:t>
            </a:r>
          </a:p>
          <a:p>
            <a:pPr marL="0" indent="0">
              <a:buNone/>
            </a:pPr>
            <a:r>
              <a:rPr lang="vi-VN"/>
              <a:t>• </a:t>
            </a:r>
            <a:r>
              <a:rPr lang="vi-VN" err="1"/>
              <a:t>Có</a:t>
            </a:r>
            <a:r>
              <a:rPr lang="vi-VN"/>
              <a:t> </a:t>
            </a:r>
            <a:r>
              <a:rPr lang="vi-VN" err="1"/>
              <a:t>thể</a:t>
            </a:r>
            <a:r>
              <a:rPr lang="vi-VN"/>
              <a:t> </a:t>
            </a:r>
            <a:r>
              <a:rPr lang="vi-VN" err="1"/>
              <a:t>tụt</a:t>
            </a:r>
            <a:r>
              <a:rPr lang="vi-VN"/>
              <a:t> </a:t>
            </a:r>
            <a:r>
              <a:rPr lang="vi-VN" err="1"/>
              <a:t>huyết</a:t>
            </a:r>
            <a:r>
              <a:rPr lang="vi-VN"/>
              <a:t> </a:t>
            </a:r>
            <a:r>
              <a:rPr lang="vi-VN" err="1"/>
              <a:t>áp</a:t>
            </a:r>
            <a:r>
              <a:rPr lang="vi-VN"/>
              <a:t> (</a:t>
            </a:r>
            <a:r>
              <a:rPr lang="vi-VN" err="1"/>
              <a:t>thiếu</a:t>
            </a:r>
            <a:r>
              <a:rPr lang="en-US"/>
              <a:t> </a:t>
            </a:r>
            <a:r>
              <a:rPr lang="vi-VN" err="1"/>
              <a:t>máu</a:t>
            </a:r>
            <a:r>
              <a:rPr lang="vi-VN"/>
              <a:t> </a:t>
            </a:r>
            <a:r>
              <a:rPr lang="vi-VN" err="1"/>
              <a:t>cấp</a:t>
            </a:r>
            <a:r>
              <a:rPr lang="vi-VN"/>
              <a:t>)</a:t>
            </a:r>
          </a:p>
          <a:p>
            <a:pPr marL="0" indent="0">
              <a:buNone/>
            </a:pPr>
            <a:r>
              <a:rPr lang="vi-VN"/>
              <a:t>• </a:t>
            </a:r>
            <a:r>
              <a:rPr lang="vi-VN" err="1"/>
              <a:t>Móng</a:t>
            </a:r>
            <a:r>
              <a:rPr lang="vi-VN"/>
              <a:t> </a:t>
            </a:r>
            <a:r>
              <a:rPr lang="vi-VN" err="1"/>
              <a:t>sọc</a:t>
            </a:r>
            <a:r>
              <a:rPr lang="vi-VN"/>
              <a:t>, </a:t>
            </a:r>
            <a:r>
              <a:rPr lang="vi-VN" err="1"/>
              <a:t>tóc</a:t>
            </a:r>
            <a:r>
              <a:rPr lang="vi-VN"/>
              <a:t> </a:t>
            </a:r>
            <a:r>
              <a:rPr lang="vi-VN" err="1"/>
              <a:t>dễ</a:t>
            </a:r>
            <a:r>
              <a:rPr lang="vi-VN"/>
              <a:t> </a:t>
            </a:r>
            <a:r>
              <a:rPr lang="vi-VN" err="1"/>
              <a:t>rụng</a:t>
            </a:r>
            <a:r>
              <a:rPr lang="en-US"/>
              <a:t> </a:t>
            </a:r>
            <a:r>
              <a:rPr lang="vi-VN"/>
              <a:t>(</a:t>
            </a:r>
            <a:r>
              <a:rPr lang="vi-VN" err="1"/>
              <a:t>thiếu</a:t>
            </a:r>
            <a:r>
              <a:rPr lang="vi-VN"/>
              <a:t> </a:t>
            </a:r>
            <a:r>
              <a:rPr lang="vi-VN" err="1"/>
              <a:t>máu</a:t>
            </a:r>
            <a:r>
              <a:rPr lang="vi-VN"/>
              <a:t> </a:t>
            </a:r>
            <a:r>
              <a:rPr lang="vi-VN" err="1"/>
              <a:t>mạn</a:t>
            </a:r>
            <a:r>
              <a:rPr lang="vi-VN"/>
              <a:t>)</a:t>
            </a:r>
            <a:endParaRPr lang="en-US"/>
          </a:p>
          <a:p>
            <a:pPr marL="0" indent="0">
              <a:buFont typeface="Arial" panose="020B0604020202020204" pitchFamily="34" charset="0"/>
              <a:buNone/>
            </a:pPr>
            <a:r>
              <a:rPr lang="vi-VN"/>
              <a:t>• </a:t>
            </a:r>
            <a:r>
              <a:rPr lang="en-US"/>
              <a:t>Thường BN </a:t>
            </a:r>
            <a:r>
              <a:rPr lang="vi-VN" err="1"/>
              <a:t>đã</a:t>
            </a:r>
            <a:r>
              <a:rPr lang="vi-VN"/>
              <a:t> </a:t>
            </a:r>
            <a:r>
              <a:rPr lang="vi-VN" err="1"/>
              <a:t>biết</a:t>
            </a:r>
            <a:r>
              <a:rPr lang="vi-VN"/>
              <a:t> </a:t>
            </a:r>
            <a:r>
              <a:rPr lang="vi-VN" err="1"/>
              <a:t>trước</a:t>
            </a:r>
            <a:r>
              <a:rPr lang="en-US"/>
              <a:t> </a:t>
            </a:r>
            <a:r>
              <a:rPr lang="vi-VN" err="1"/>
              <a:t>bệnh</a:t>
            </a:r>
            <a:r>
              <a:rPr lang="vi-VN"/>
              <a:t> </a:t>
            </a:r>
            <a:r>
              <a:rPr lang="vi-VN" err="1"/>
              <a:t>lý</a:t>
            </a:r>
            <a:r>
              <a:rPr lang="vi-VN"/>
              <a:t> </a:t>
            </a:r>
            <a:r>
              <a:rPr lang="vi-VN" err="1"/>
              <a:t>huyết</a:t>
            </a:r>
            <a:r>
              <a:rPr lang="vi-VN"/>
              <a:t> </a:t>
            </a:r>
            <a:r>
              <a:rPr lang="vi-VN" err="1"/>
              <a:t>học</a:t>
            </a:r>
            <a:r>
              <a:rPr lang="vi-VN"/>
              <a:t> </a:t>
            </a:r>
            <a:r>
              <a:rPr lang="vi-VN" err="1"/>
              <a:t>của</a:t>
            </a:r>
            <a:r>
              <a:rPr lang="vi-VN"/>
              <a:t> </a:t>
            </a:r>
            <a:r>
              <a:rPr lang="vi-VN" err="1"/>
              <a:t>mình</a:t>
            </a:r>
            <a:r>
              <a:rPr lang="vi-VN"/>
              <a:t>, </a:t>
            </a:r>
            <a:r>
              <a:rPr lang="vi-VN" err="1"/>
              <a:t>hoặc</a:t>
            </a:r>
            <a:r>
              <a:rPr lang="vi-VN"/>
              <a:t> </a:t>
            </a:r>
            <a:r>
              <a:rPr lang="vi-VN" err="1"/>
              <a:t>bệnh</a:t>
            </a:r>
            <a:r>
              <a:rPr lang="vi-VN"/>
              <a:t> nhân </a:t>
            </a:r>
            <a:r>
              <a:rPr lang="vi-VN" err="1"/>
              <a:t>mới</a:t>
            </a:r>
            <a:r>
              <a:rPr lang="vi-VN"/>
              <a:t> </a:t>
            </a:r>
            <a:r>
              <a:rPr lang="vi-VN" err="1"/>
              <a:t>phát</a:t>
            </a:r>
            <a:r>
              <a:rPr lang="vi-VN"/>
              <a:t> </a:t>
            </a:r>
            <a:r>
              <a:rPr lang="vi-VN" err="1"/>
              <a:t>hiện</a:t>
            </a:r>
            <a:r>
              <a:rPr lang="vi-VN"/>
              <a:t> </a:t>
            </a:r>
            <a:r>
              <a:rPr lang="vi-VN" err="1"/>
              <a:t>bệnh</a:t>
            </a:r>
            <a:r>
              <a:rPr lang="vi-VN"/>
              <a:t> </a:t>
            </a:r>
            <a:r>
              <a:rPr lang="vi-VN" err="1"/>
              <a:t>lần</a:t>
            </a:r>
            <a:r>
              <a:rPr lang="vi-VN"/>
              <a:t> </a:t>
            </a:r>
            <a:r>
              <a:rPr lang="vi-VN" err="1"/>
              <a:t>đầu</a:t>
            </a:r>
            <a:r>
              <a:rPr lang="vi-VN"/>
              <a:t>. Trong </a:t>
            </a:r>
            <a:r>
              <a:rPr lang="vi-VN" err="1"/>
              <a:t>tình</a:t>
            </a:r>
            <a:r>
              <a:rPr lang="vi-VN"/>
              <a:t> </a:t>
            </a:r>
            <a:r>
              <a:rPr lang="vi-VN" err="1"/>
              <a:t>huống</a:t>
            </a:r>
            <a:r>
              <a:rPr lang="vi-VN"/>
              <a:t> </a:t>
            </a:r>
            <a:r>
              <a:rPr lang="en-US" err="1"/>
              <a:t>đó</a:t>
            </a:r>
            <a:r>
              <a:rPr lang="vi-VN"/>
              <a:t>,</a:t>
            </a:r>
            <a:r>
              <a:rPr lang="en-US"/>
              <a:t> </a:t>
            </a:r>
            <a:r>
              <a:rPr lang="vi-VN"/>
              <a:t>ta </a:t>
            </a:r>
            <a:r>
              <a:rPr lang="vi-VN" err="1"/>
              <a:t>cần</a:t>
            </a:r>
            <a:r>
              <a:rPr lang="vi-VN"/>
              <a:t> </a:t>
            </a:r>
            <a:r>
              <a:rPr lang="vi-VN" err="1"/>
              <a:t>đề</a:t>
            </a:r>
            <a:r>
              <a:rPr lang="vi-VN"/>
              <a:t> </a:t>
            </a:r>
            <a:r>
              <a:rPr lang="vi-VN" err="1"/>
              <a:t>nghị</a:t>
            </a:r>
            <a:r>
              <a:rPr lang="vi-VN"/>
              <a:t> </a:t>
            </a:r>
            <a:r>
              <a:rPr lang="vi-VN" err="1"/>
              <a:t>những</a:t>
            </a:r>
            <a:r>
              <a:rPr lang="vi-VN"/>
              <a:t> </a:t>
            </a:r>
            <a:r>
              <a:rPr lang="vi-VN" err="1"/>
              <a:t>xét</a:t>
            </a:r>
            <a:r>
              <a:rPr lang="vi-VN"/>
              <a:t> </a:t>
            </a:r>
            <a:r>
              <a:rPr lang="vi-VN" err="1"/>
              <a:t>nghiệm</a:t>
            </a:r>
            <a:r>
              <a:rPr lang="vi-VN"/>
              <a:t> chuyên </a:t>
            </a:r>
            <a:r>
              <a:rPr lang="vi-VN" err="1"/>
              <a:t>biệt</a:t>
            </a:r>
            <a:r>
              <a:rPr lang="vi-VN"/>
              <a:t> </a:t>
            </a:r>
            <a:r>
              <a:rPr lang="vi-VN" err="1"/>
              <a:t>của</a:t>
            </a:r>
            <a:r>
              <a:rPr lang="vi-VN"/>
              <a:t> </a:t>
            </a:r>
            <a:r>
              <a:rPr lang="vi-VN" err="1"/>
              <a:t>bệnh</a:t>
            </a:r>
            <a:r>
              <a:rPr lang="vi-VN"/>
              <a:t> </a:t>
            </a:r>
            <a:r>
              <a:rPr lang="vi-VN" err="1"/>
              <a:t>lý</a:t>
            </a:r>
            <a:r>
              <a:rPr lang="vi-VN"/>
              <a:t> </a:t>
            </a:r>
            <a:r>
              <a:rPr lang="vi-VN" err="1"/>
              <a:t>huyết</a:t>
            </a:r>
            <a:r>
              <a:rPr lang="vi-VN"/>
              <a:t> </a:t>
            </a:r>
            <a:r>
              <a:rPr lang="vi-VN" err="1"/>
              <a:t>học</a:t>
            </a:r>
            <a:r>
              <a:rPr lang="vi-VN"/>
              <a:t> </a:t>
            </a:r>
            <a:r>
              <a:rPr lang="vi-VN" err="1"/>
              <a:t>để</a:t>
            </a:r>
            <a:r>
              <a:rPr lang="vi-VN"/>
              <a:t> </a:t>
            </a:r>
            <a:r>
              <a:rPr lang="vi-VN" err="1"/>
              <a:t>tầm</a:t>
            </a:r>
            <a:r>
              <a:rPr lang="vi-VN"/>
              <a:t> </a:t>
            </a:r>
            <a:r>
              <a:rPr lang="vi-VN" err="1"/>
              <a:t>soát</a:t>
            </a:r>
            <a:r>
              <a:rPr lang="vi-VN"/>
              <a:t> nguyên nhân</a:t>
            </a:r>
            <a:r>
              <a:rPr lang="en-US"/>
              <a:t> </a:t>
            </a:r>
            <a:r>
              <a:rPr lang="vi-VN"/>
              <a:t>gây </a:t>
            </a:r>
            <a:r>
              <a:rPr lang="vi-VN" err="1"/>
              <a:t>tán</a:t>
            </a:r>
            <a:r>
              <a:rPr lang="vi-VN"/>
              <a:t> </a:t>
            </a:r>
            <a:r>
              <a:rPr lang="vi-VN" err="1"/>
              <a:t>huyết</a:t>
            </a:r>
            <a:r>
              <a:rPr lang="vi-VN"/>
              <a:t>.</a:t>
            </a:r>
            <a:endParaRPr lang="en-US"/>
          </a:p>
          <a:p>
            <a:pPr marL="0" indent="0">
              <a:buNone/>
            </a:pPr>
            <a:r>
              <a:rPr lang="en-US" b="1" u="sng"/>
              <a:t>2. </a:t>
            </a:r>
            <a:r>
              <a:rPr lang="en-US" b="1" u="sng" err="1"/>
              <a:t>Vàng</a:t>
            </a:r>
            <a:r>
              <a:rPr lang="en-US" b="1" u="sng"/>
              <a:t> da </a:t>
            </a:r>
            <a:r>
              <a:rPr lang="en-US" b="1" u="sng" err="1"/>
              <a:t>tại</a:t>
            </a:r>
            <a:r>
              <a:rPr lang="en-US" b="1" u="sng"/>
              <a:t> </a:t>
            </a:r>
            <a:r>
              <a:rPr lang="en-US" b="1" u="sng" err="1"/>
              <a:t>gan</a:t>
            </a:r>
            <a:r>
              <a:rPr lang="en-US"/>
              <a:t>:</a:t>
            </a:r>
          </a:p>
          <a:p>
            <a:pPr marL="0" indent="0">
              <a:buNone/>
            </a:pPr>
            <a:r>
              <a:rPr lang="vi-VN"/>
              <a:t>• </a:t>
            </a:r>
            <a:r>
              <a:rPr lang="vi-VN" err="1"/>
              <a:t>Dấu</a:t>
            </a:r>
            <a:r>
              <a:rPr lang="vi-VN"/>
              <a:t> </a:t>
            </a:r>
            <a:r>
              <a:rPr lang="vi-VN" err="1"/>
              <a:t>hiệu</a:t>
            </a:r>
            <a:r>
              <a:rPr lang="vi-VN"/>
              <a:t> </a:t>
            </a:r>
            <a:r>
              <a:rPr lang="vi-VN" err="1"/>
              <a:t>chỉ</a:t>
            </a:r>
            <a:r>
              <a:rPr lang="vi-VN"/>
              <a:t> </a:t>
            </a:r>
            <a:r>
              <a:rPr lang="vi-VN" err="1"/>
              <a:t>điểm</a:t>
            </a:r>
            <a:r>
              <a:rPr lang="en-US"/>
              <a:t> </a:t>
            </a:r>
            <a:r>
              <a:rPr lang="vi-VN"/>
              <a:t>nguyên nhân: </a:t>
            </a:r>
            <a:r>
              <a:rPr lang="vi-VN" err="1"/>
              <a:t>sạm</a:t>
            </a:r>
            <a:r>
              <a:rPr lang="vi-VN"/>
              <a:t> da (ứ</a:t>
            </a:r>
            <a:r>
              <a:rPr lang="en-US"/>
              <a:t> </a:t>
            </a:r>
            <a:r>
              <a:rPr lang="vi-VN" err="1"/>
              <a:t>sắt</a:t>
            </a:r>
            <a:r>
              <a:rPr lang="vi-VN"/>
              <a:t>), u </a:t>
            </a:r>
            <a:r>
              <a:rPr lang="vi-VN" err="1"/>
              <a:t>vàng</a:t>
            </a:r>
            <a:r>
              <a:rPr lang="vi-VN"/>
              <a:t> (xơ gan ứ</a:t>
            </a:r>
            <a:r>
              <a:rPr lang="en-US"/>
              <a:t> </a:t>
            </a:r>
            <a:r>
              <a:rPr lang="vi-VN" err="1"/>
              <a:t>mật</a:t>
            </a:r>
            <a:r>
              <a:rPr lang="vi-VN"/>
              <a:t>), </a:t>
            </a:r>
            <a:r>
              <a:rPr lang="vi-VN" err="1"/>
              <a:t>vòng</a:t>
            </a:r>
            <a:r>
              <a:rPr lang="vi-VN"/>
              <a:t> </a:t>
            </a:r>
            <a:r>
              <a:rPr lang="vi-VN" err="1"/>
              <a:t>Kayer-Fleischer</a:t>
            </a:r>
            <a:r>
              <a:rPr lang="vi-VN"/>
              <a:t> ở </a:t>
            </a:r>
            <a:r>
              <a:rPr lang="vi-VN" err="1"/>
              <a:t>mắt</a:t>
            </a:r>
            <a:r>
              <a:rPr lang="vi-VN"/>
              <a:t> (</a:t>
            </a:r>
            <a:r>
              <a:rPr lang="vi-VN" err="1"/>
              <a:t>Wilson</a:t>
            </a:r>
            <a:r>
              <a:rPr lang="vi-VN"/>
              <a:t>)</a:t>
            </a:r>
            <a:endParaRPr lang="en-US"/>
          </a:p>
          <a:p>
            <a:pPr marL="0" indent="0">
              <a:buNone/>
            </a:pPr>
            <a:r>
              <a:rPr lang="en-US" b="1" u="sng"/>
              <a:t>3. </a:t>
            </a:r>
            <a:r>
              <a:rPr lang="en-US" b="1" u="sng" err="1"/>
              <a:t>Vàng</a:t>
            </a:r>
            <a:r>
              <a:rPr lang="en-US" b="1" u="sng"/>
              <a:t> da </a:t>
            </a:r>
            <a:r>
              <a:rPr lang="en-US" b="1" u="sng" err="1"/>
              <a:t>sau</a:t>
            </a:r>
            <a:r>
              <a:rPr lang="en-US" b="1" u="sng"/>
              <a:t> </a:t>
            </a:r>
            <a:r>
              <a:rPr lang="en-US" b="1" u="sng" err="1"/>
              <a:t>gan</a:t>
            </a:r>
            <a:endParaRPr lang="en-US" b="1" u="sng"/>
          </a:p>
          <a:p>
            <a:pPr marL="0" lvl="0" indent="0">
              <a:buFont typeface="Calibri" panose="020F0502020204030204" pitchFamily="34" charset="0"/>
              <a:buNone/>
            </a:pPr>
            <a:r>
              <a:rPr lang="en-US"/>
              <a:t>- </a:t>
            </a:r>
            <a:r>
              <a:rPr lang="vi-VN" err="1"/>
              <a:t>Đối</a:t>
            </a:r>
            <a:r>
              <a:rPr lang="vi-VN"/>
              <a:t> </a:t>
            </a:r>
            <a:r>
              <a:rPr lang="vi-VN" err="1"/>
              <a:t>với</a:t>
            </a:r>
            <a:r>
              <a:rPr lang="vi-VN"/>
              <a:t> </a:t>
            </a:r>
            <a:r>
              <a:rPr lang="vi-VN" err="1"/>
              <a:t>vàng</a:t>
            </a:r>
            <a:r>
              <a:rPr lang="vi-VN"/>
              <a:t> da </a:t>
            </a:r>
            <a:r>
              <a:rPr lang="vi-VN" err="1"/>
              <a:t>tại</a:t>
            </a:r>
            <a:r>
              <a:rPr lang="vi-VN"/>
              <a:t> gan </a:t>
            </a:r>
            <a:r>
              <a:rPr lang="vi-VN" err="1"/>
              <a:t>và</a:t>
            </a:r>
            <a:r>
              <a:rPr lang="vi-VN"/>
              <a:t> sau gan, trong đa </a:t>
            </a:r>
            <a:r>
              <a:rPr lang="vi-VN" err="1"/>
              <a:t>số</a:t>
            </a:r>
            <a:r>
              <a:rPr lang="vi-VN"/>
              <a:t> </a:t>
            </a:r>
            <a:r>
              <a:rPr lang="vi-VN" err="1"/>
              <a:t>trường</a:t>
            </a:r>
            <a:r>
              <a:rPr lang="vi-VN"/>
              <a:t> </a:t>
            </a:r>
            <a:r>
              <a:rPr lang="vi-VN" err="1"/>
              <a:t>hợp</a:t>
            </a:r>
            <a:r>
              <a:rPr lang="vi-VN"/>
              <a:t>, ta </a:t>
            </a:r>
            <a:r>
              <a:rPr lang="vi-VN" err="1"/>
              <a:t>chỉ</a:t>
            </a:r>
            <a:r>
              <a:rPr lang="vi-VN"/>
              <a:t> </a:t>
            </a:r>
            <a:r>
              <a:rPr lang="vi-VN" err="1"/>
              <a:t>có</a:t>
            </a:r>
            <a:r>
              <a:rPr lang="vi-VN"/>
              <a:t> </a:t>
            </a:r>
            <a:r>
              <a:rPr lang="vi-VN" err="1"/>
              <a:t>thể</a:t>
            </a:r>
            <a:r>
              <a:rPr lang="vi-VN"/>
              <a:t> </a:t>
            </a:r>
            <a:r>
              <a:rPr lang="vi-VN" err="1"/>
              <a:t>trả</a:t>
            </a:r>
            <a:r>
              <a:rPr lang="vi-VN"/>
              <a:t> </a:t>
            </a:r>
            <a:r>
              <a:rPr lang="vi-VN" err="1"/>
              <a:t>lời</a:t>
            </a:r>
            <a:r>
              <a:rPr lang="vi-VN"/>
              <a:t> câu </a:t>
            </a:r>
            <a:r>
              <a:rPr lang="vi-VN" err="1"/>
              <a:t>hỏi</a:t>
            </a:r>
            <a:r>
              <a:rPr lang="en-US"/>
              <a:t> </a:t>
            </a:r>
            <a:r>
              <a:rPr lang="vi-VN" err="1"/>
              <a:t>này</a:t>
            </a:r>
            <a:r>
              <a:rPr lang="vi-VN"/>
              <a:t> </a:t>
            </a:r>
            <a:r>
              <a:rPr lang="vi-VN" err="1"/>
              <a:t>chính</a:t>
            </a:r>
            <a:r>
              <a:rPr lang="vi-VN"/>
              <a:t> </a:t>
            </a:r>
            <a:r>
              <a:rPr lang="vi-VN" err="1"/>
              <a:t>xác</a:t>
            </a:r>
            <a:r>
              <a:rPr lang="vi-VN"/>
              <a:t> </a:t>
            </a:r>
            <a:r>
              <a:rPr lang="vi-VN" err="1"/>
              <a:t>dựa</a:t>
            </a:r>
            <a:r>
              <a:rPr lang="vi-VN"/>
              <a:t> </a:t>
            </a:r>
            <a:r>
              <a:rPr lang="vi-VN" err="1"/>
              <a:t>vào</a:t>
            </a:r>
            <a:r>
              <a:rPr lang="vi-VN"/>
              <a:t> </a:t>
            </a:r>
            <a:r>
              <a:rPr lang="vi-VN" err="1"/>
              <a:t>cận</a:t>
            </a:r>
            <a:r>
              <a:rPr lang="vi-VN"/>
              <a:t> lâm </a:t>
            </a:r>
            <a:r>
              <a:rPr lang="vi-VN" err="1"/>
              <a:t>sàng</a:t>
            </a:r>
            <a:r>
              <a:rPr lang="vi-VN"/>
              <a:t>. Tuy nhiên, </a:t>
            </a:r>
            <a:r>
              <a:rPr lang="vi-VN" err="1"/>
              <a:t>dựa</a:t>
            </a:r>
            <a:r>
              <a:rPr lang="vi-VN"/>
              <a:t> </a:t>
            </a:r>
            <a:r>
              <a:rPr lang="vi-VN" err="1"/>
              <a:t>vào</a:t>
            </a:r>
            <a:r>
              <a:rPr lang="vi-VN"/>
              <a:t> </a:t>
            </a:r>
            <a:r>
              <a:rPr lang="vi-VN" err="1"/>
              <a:t>biểu</a:t>
            </a:r>
            <a:r>
              <a:rPr lang="vi-VN"/>
              <a:t> </a:t>
            </a:r>
            <a:r>
              <a:rPr lang="vi-VN" err="1"/>
              <a:t>hiện</a:t>
            </a:r>
            <a:r>
              <a:rPr lang="vi-VN"/>
              <a:t> lâm </a:t>
            </a:r>
            <a:r>
              <a:rPr lang="vi-VN" err="1"/>
              <a:t>sàng</a:t>
            </a:r>
            <a:r>
              <a:rPr lang="vi-VN"/>
              <a:t>, ta </a:t>
            </a:r>
            <a:r>
              <a:rPr lang="vi-VN" err="1"/>
              <a:t>có</a:t>
            </a:r>
            <a:r>
              <a:rPr lang="vi-VN"/>
              <a:t> </a:t>
            </a:r>
            <a:r>
              <a:rPr lang="vi-VN" err="1"/>
              <a:t>thể</a:t>
            </a:r>
            <a:r>
              <a:rPr lang="vi-VN"/>
              <a:t> </a:t>
            </a:r>
            <a:r>
              <a:rPr lang="vi-VN" err="1"/>
              <a:t>hướng</a:t>
            </a:r>
            <a:r>
              <a:rPr lang="en-US"/>
              <a:t> </a:t>
            </a:r>
            <a:r>
              <a:rPr lang="vi-VN" err="1"/>
              <a:t>chẩn</a:t>
            </a:r>
            <a:r>
              <a:rPr lang="vi-VN"/>
              <a:t> </a:t>
            </a:r>
            <a:r>
              <a:rPr lang="vi-VN" err="1"/>
              <a:t>đoán</a:t>
            </a:r>
            <a:r>
              <a:rPr lang="vi-VN"/>
              <a:t> </a:t>
            </a:r>
            <a:r>
              <a:rPr lang="vi-VN" err="1"/>
              <a:t>đến</a:t>
            </a:r>
            <a:r>
              <a:rPr lang="vi-VN"/>
              <a:t> </a:t>
            </a:r>
            <a:r>
              <a:rPr lang="vi-VN" err="1"/>
              <a:t>một</a:t>
            </a:r>
            <a:r>
              <a:rPr lang="vi-VN"/>
              <a:t> </a:t>
            </a:r>
            <a:r>
              <a:rPr lang="vi-VN" err="1"/>
              <a:t>hoặc</a:t>
            </a:r>
            <a:r>
              <a:rPr lang="vi-VN"/>
              <a:t> </a:t>
            </a:r>
            <a:r>
              <a:rPr lang="vi-VN" err="1"/>
              <a:t>vài</a:t>
            </a:r>
            <a:r>
              <a:rPr lang="vi-VN"/>
              <a:t> nguyên nhân </a:t>
            </a:r>
            <a:r>
              <a:rPr lang="vi-VN" err="1"/>
              <a:t>nào</a:t>
            </a:r>
            <a:r>
              <a:rPr lang="vi-VN"/>
              <a:t> </a:t>
            </a:r>
            <a:r>
              <a:rPr lang="vi-VN" err="1"/>
              <a:t>đó</a:t>
            </a:r>
            <a:endParaRPr lang="en-US"/>
          </a:p>
          <a:p>
            <a:pPr marL="285750" lvl="0" indent="-285750">
              <a:lnSpc>
                <a:spcPct val="107000"/>
              </a:lnSpc>
              <a:spcAft>
                <a:spcPts val="800"/>
              </a:spcAft>
              <a:buFont typeface="Wingdings" panose="05000000000000000000" pitchFamily="2" charset="2"/>
              <a:buChar char=""/>
              <a:tabLst>
                <a:tab pos="685800" algn="l"/>
              </a:tabLst>
            </a:pPr>
            <a:r>
              <a:rPr lang="vi-VN"/>
              <a:t>Viêm gan: </a:t>
            </a:r>
            <a:r>
              <a:rPr lang="vi-VN" err="1"/>
              <a:t>tiền</a:t>
            </a:r>
            <a:r>
              <a:rPr lang="vi-VN"/>
              <a:t> căn </a:t>
            </a:r>
            <a:r>
              <a:rPr lang="vi-VN" err="1"/>
              <a:t>nhiễm</a:t>
            </a:r>
            <a:r>
              <a:rPr lang="vi-VN"/>
              <a:t> siêu vi, đang </a:t>
            </a:r>
            <a:r>
              <a:rPr lang="vi-VN" err="1"/>
              <a:t>sử</a:t>
            </a:r>
            <a:r>
              <a:rPr lang="vi-VN"/>
              <a:t> </a:t>
            </a:r>
            <a:r>
              <a:rPr lang="vi-VN" err="1"/>
              <a:t>dụng</a:t>
            </a:r>
            <a:r>
              <a:rPr lang="vi-VN"/>
              <a:t> </a:t>
            </a:r>
            <a:r>
              <a:rPr lang="vi-VN" err="1"/>
              <a:t>thuốc</a:t>
            </a:r>
            <a:r>
              <a:rPr lang="vi-VN"/>
              <a:t> </a:t>
            </a:r>
            <a:r>
              <a:rPr lang="vi-VN" err="1"/>
              <a:t>ảnh</a:t>
            </a:r>
            <a:r>
              <a:rPr lang="vi-VN"/>
              <a:t> </a:t>
            </a:r>
            <a:r>
              <a:rPr lang="vi-VN" err="1"/>
              <a:t>hưởng</a:t>
            </a:r>
            <a:r>
              <a:rPr lang="vi-VN"/>
              <a:t> gan, </a:t>
            </a:r>
            <a:r>
              <a:rPr lang="vi-VN" err="1"/>
              <a:t>ngộ</a:t>
            </a:r>
            <a:r>
              <a:rPr lang="vi-VN"/>
              <a:t> </a:t>
            </a:r>
            <a:r>
              <a:rPr lang="vi-VN" err="1"/>
              <a:t>độc</a:t>
            </a:r>
            <a:r>
              <a:rPr lang="vi-VN"/>
              <a:t> </a:t>
            </a:r>
            <a:r>
              <a:rPr lang="vi-VN" err="1"/>
              <a:t>rượu</a:t>
            </a:r>
            <a:r>
              <a:rPr lang="vi-VN"/>
              <a:t>, </a:t>
            </a:r>
            <a:r>
              <a:rPr lang="vi-VN" err="1"/>
              <a:t>hội</a:t>
            </a:r>
            <a:r>
              <a:rPr lang="vi-VN"/>
              <a:t> </a:t>
            </a:r>
            <a:r>
              <a:rPr lang="vi-VN" err="1"/>
              <a:t>chứng</a:t>
            </a:r>
            <a:r>
              <a:rPr lang="vi-VN"/>
              <a:t> suy </a:t>
            </a:r>
            <a:r>
              <a:rPr lang="vi-VN" err="1"/>
              <a:t>tế</a:t>
            </a:r>
            <a:r>
              <a:rPr lang="vi-VN"/>
              <a:t> </a:t>
            </a:r>
            <a:r>
              <a:rPr lang="vi-VN" err="1"/>
              <a:t>bào</a:t>
            </a:r>
            <a:r>
              <a:rPr lang="vi-VN"/>
              <a:t> gan..</a:t>
            </a:r>
            <a:endParaRPr lang="en-US"/>
          </a:p>
          <a:p>
            <a:pPr marL="285750" lvl="0" indent="-285750">
              <a:lnSpc>
                <a:spcPct val="107000"/>
              </a:lnSpc>
              <a:spcAft>
                <a:spcPts val="800"/>
              </a:spcAft>
              <a:buFont typeface="Wingdings" panose="05000000000000000000" pitchFamily="2" charset="2"/>
              <a:buChar char=""/>
              <a:tabLst>
                <a:tab pos="685800" algn="l"/>
              </a:tabLst>
            </a:pPr>
            <a:r>
              <a:rPr lang="vi-VN"/>
              <a:t>Xơ gan: </a:t>
            </a:r>
            <a:r>
              <a:rPr lang="vi-VN" err="1"/>
              <a:t>tiền</a:t>
            </a:r>
            <a:r>
              <a:rPr lang="vi-VN"/>
              <a:t> căn </a:t>
            </a:r>
            <a:r>
              <a:rPr lang="vi-VN" err="1"/>
              <a:t>nghiện</a:t>
            </a:r>
            <a:r>
              <a:rPr lang="vi-VN"/>
              <a:t> </a:t>
            </a:r>
            <a:r>
              <a:rPr lang="vi-VN" err="1"/>
              <a:t>rượu</a:t>
            </a:r>
            <a:r>
              <a:rPr lang="vi-VN"/>
              <a:t>, </a:t>
            </a:r>
            <a:r>
              <a:rPr lang="vi-VN" err="1"/>
              <a:t>nhiễm</a:t>
            </a:r>
            <a:r>
              <a:rPr lang="vi-VN"/>
              <a:t> viêm gan siêu </a:t>
            </a:r>
            <a:r>
              <a:rPr lang="vi-VN" err="1"/>
              <a:t>vị</a:t>
            </a:r>
            <a:r>
              <a:rPr lang="vi-VN"/>
              <a:t> B, C, </a:t>
            </a:r>
            <a:r>
              <a:rPr lang="vi-VN" err="1"/>
              <a:t>hội</a:t>
            </a:r>
            <a:r>
              <a:rPr lang="vi-VN"/>
              <a:t> </a:t>
            </a:r>
            <a:r>
              <a:rPr lang="vi-VN" err="1"/>
              <a:t>chứng</a:t>
            </a:r>
            <a:r>
              <a:rPr lang="vi-VN"/>
              <a:t> tăng </a:t>
            </a:r>
            <a:r>
              <a:rPr lang="vi-VN" err="1"/>
              <a:t>áp</a:t>
            </a:r>
            <a:r>
              <a:rPr lang="vi-VN"/>
              <a:t> </a:t>
            </a:r>
            <a:r>
              <a:rPr lang="vi-VN" err="1"/>
              <a:t>lực</a:t>
            </a:r>
            <a:r>
              <a:rPr lang="vi-VN"/>
              <a:t> </a:t>
            </a:r>
            <a:r>
              <a:rPr lang="vi-VN" err="1"/>
              <a:t>tĩnh</a:t>
            </a:r>
            <a:r>
              <a:rPr lang="vi-VN"/>
              <a:t> </a:t>
            </a:r>
            <a:r>
              <a:rPr lang="vi-VN" err="1"/>
              <a:t>mạch</a:t>
            </a:r>
            <a:r>
              <a:rPr lang="vi-VN"/>
              <a:t> </a:t>
            </a:r>
            <a:r>
              <a:rPr lang="vi-VN" err="1"/>
              <a:t>cửa</a:t>
            </a:r>
            <a:r>
              <a:rPr lang="vi-VN"/>
              <a:t>, </a:t>
            </a:r>
            <a:r>
              <a:rPr lang="vi-VN" err="1"/>
              <a:t>hội</a:t>
            </a:r>
            <a:r>
              <a:rPr lang="vi-VN"/>
              <a:t> </a:t>
            </a:r>
            <a:r>
              <a:rPr lang="vi-VN" err="1"/>
              <a:t>chứng</a:t>
            </a:r>
            <a:r>
              <a:rPr lang="vi-VN"/>
              <a:t> suy </a:t>
            </a:r>
            <a:r>
              <a:rPr lang="vi-VN" err="1"/>
              <a:t>tế</a:t>
            </a:r>
            <a:r>
              <a:rPr lang="vi-VN"/>
              <a:t> </a:t>
            </a:r>
            <a:r>
              <a:rPr lang="vi-VN" err="1"/>
              <a:t>bào</a:t>
            </a:r>
            <a:r>
              <a:rPr lang="vi-VN"/>
              <a:t> gan...</a:t>
            </a:r>
            <a:endParaRPr lang="en-US"/>
          </a:p>
          <a:p>
            <a:pPr marL="285750" lvl="0" indent="-285750">
              <a:lnSpc>
                <a:spcPct val="107000"/>
              </a:lnSpc>
              <a:spcAft>
                <a:spcPts val="800"/>
              </a:spcAft>
              <a:buFont typeface="Wingdings" panose="05000000000000000000" pitchFamily="2" charset="2"/>
              <a:buChar char=""/>
              <a:tabLst>
                <a:tab pos="685800" algn="l"/>
              </a:tabLst>
            </a:pPr>
            <a:r>
              <a:rPr lang="vi-VN" err="1"/>
              <a:t>Áp</a:t>
            </a:r>
            <a:r>
              <a:rPr lang="vi-VN"/>
              <a:t> xe gan do vi </a:t>
            </a:r>
            <a:r>
              <a:rPr lang="vi-VN" err="1"/>
              <a:t>trùng</a:t>
            </a:r>
            <a:r>
              <a:rPr lang="vi-VN"/>
              <a:t>: đau </a:t>
            </a:r>
            <a:r>
              <a:rPr lang="vi-VN" err="1"/>
              <a:t>tức</a:t>
            </a:r>
            <a:r>
              <a:rPr lang="vi-VN"/>
              <a:t> </a:t>
            </a:r>
            <a:r>
              <a:rPr lang="vi-VN" err="1"/>
              <a:t>hạ</a:t>
            </a:r>
            <a:r>
              <a:rPr lang="vi-VN"/>
              <a:t> </a:t>
            </a:r>
            <a:r>
              <a:rPr lang="vi-VN" err="1"/>
              <a:t>sườn</a:t>
            </a:r>
            <a:r>
              <a:rPr lang="vi-VN"/>
              <a:t> </a:t>
            </a:r>
            <a:r>
              <a:rPr lang="vi-VN" err="1"/>
              <a:t>phải</a:t>
            </a:r>
            <a:r>
              <a:rPr lang="vi-VN"/>
              <a:t>, rung gan (+), </a:t>
            </a:r>
            <a:r>
              <a:rPr lang="en-US"/>
              <a:t>NK </a:t>
            </a:r>
            <a:r>
              <a:rPr lang="en-US" err="1"/>
              <a:t>rõ</a:t>
            </a:r>
            <a:r>
              <a:rPr lang="en-US"/>
              <a:t>, </a:t>
            </a:r>
            <a:r>
              <a:rPr lang="vi-VN" err="1"/>
              <a:t>sốt</a:t>
            </a:r>
            <a:r>
              <a:rPr lang="vi-VN"/>
              <a:t> cao </a:t>
            </a:r>
            <a:r>
              <a:rPr lang="vi-VN" err="1"/>
              <a:t>lạnh</a:t>
            </a:r>
            <a:r>
              <a:rPr lang="vi-VN"/>
              <a:t> run, </a:t>
            </a:r>
            <a:r>
              <a:rPr lang="vi-VN" err="1"/>
              <a:t>yếu</a:t>
            </a:r>
            <a:r>
              <a:rPr lang="vi-VN"/>
              <a:t> </a:t>
            </a:r>
            <a:r>
              <a:rPr lang="vi-VN" err="1"/>
              <a:t>tố</a:t>
            </a:r>
            <a:r>
              <a:rPr lang="vi-VN"/>
              <a:t> ngu</a:t>
            </a:r>
            <a:r>
              <a:rPr lang="en-US"/>
              <a:t>y </a:t>
            </a:r>
            <a:r>
              <a:rPr lang="vi-VN"/>
              <a:t>cơ </a:t>
            </a:r>
            <a:r>
              <a:rPr lang="vi-VN" err="1"/>
              <a:t>áp</a:t>
            </a:r>
            <a:r>
              <a:rPr lang="vi-VN"/>
              <a:t> xe gan do vi </a:t>
            </a:r>
            <a:r>
              <a:rPr lang="vi-VN" err="1"/>
              <a:t>trùng</a:t>
            </a:r>
            <a:r>
              <a:rPr lang="vi-VN"/>
              <a:t>...</a:t>
            </a:r>
            <a:endParaRPr lang="en-US"/>
          </a:p>
          <a:p>
            <a:pPr marL="285750" lvl="0" indent="-285750">
              <a:lnSpc>
                <a:spcPct val="107000"/>
              </a:lnSpc>
              <a:spcAft>
                <a:spcPts val="800"/>
              </a:spcAft>
              <a:buFont typeface="Wingdings" panose="05000000000000000000" pitchFamily="2" charset="2"/>
              <a:buChar char=""/>
              <a:tabLst>
                <a:tab pos="685800" algn="l"/>
              </a:tabLst>
            </a:pPr>
            <a:r>
              <a:rPr lang="en-US"/>
              <a:t>K </a:t>
            </a:r>
            <a:r>
              <a:rPr lang="en-US" err="1"/>
              <a:t>gan</a:t>
            </a:r>
            <a:r>
              <a:rPr lang="en-US"/>
              <a:t>: </a:t>
            </a:r>
            <a:r>
              <a:rPr lang="en-US" err="1"/>
              <a:t>khi</a:t>
            </a:r>
            <a:r>
              <a:rPr lang="en-US"/>
              <a:t> VD </a:t>
            </a:r>
            <a:r>
              <a:rPr lang="en-US" err="1"/>
              <a:t>xuất</a:t>
            </a:r>
            <a:r>
              <a:rPr lang="en-US"/>
              <a:t> </a:t>
            </a:r>
            <a:r>
              <a:rPr lang="en-US" err="1"/>
              <a:t>hiện</a:t>
            </a:r>
            <a:r>
              <a:rPr lang="en-US"/>
              <a:t> </a:t>
            </a:r>
            <a:r>
              <a:rPr lang="en-US" err="1"/>
              <a:t>thì</a:t>
            </a:r>
            <a:r>
              <a:rPr lang="en-US"/>
              <a:t> K </a:t>
            </a:r>
            <a:r>
              <a:rPr lang="en-US" err="1"/>
              <a:t>gan</a:t>
            </a:r>
            <a:r>
              <a:rPr lang="en-US"/>
              <a:t> </a:t>
            </a:r>
            <a:r>
              <a:rPr lang="en-US" err="1"/>
              <a:t>thường</a:t>
            </a:r>
            <a:r>
              <a:rPr lang="en-US"/>
              <a:t> ở </a:t>
            </a:r>
            <a:r>
              <a:rPr lang="en-US" err="1"/>
              <a:t>gđ</a:t>
            </a:r>
            <a:r>
              <a:rPr lang="en-US"/>
              <a:t> </a:t>
            </a:r>
            <a:r>
              <a:rPr lang="en-US" err="1"/>
              <a:t>cuối</a:t>
            </a:r>
            <a:r>
              <a:rPr lang="en-US"/>
              <a:t> </a:t>
            </a:r>
            <a:r>
              <a:rPr lang="en-US" err="1"/>
              <a:t>nên</a:t>
            </a:r>
            <a:r>
              <a:rPr lang="en-US"/>
              <a:t> </a:t>
            </a:r>
            <a:r>
              <a:rPr lang="en-US" err="1"/>
              <a:t>tổng</a:t>
            </a:r>
            <a:r>
              <a:rPr lang="en-US"/>
              <a:t> </a:t>
            </a:r>
            <a:r>
              <a:rPr lang="en-US" err="1"/>
              <a:t>trạng</a:t>
            </a:r>
            <a:r>
              <a:rPr lang="en-US"/>
              <a:t> BN </a:t>
            </a:r>
            <a:r>
              <a:rPr lang="en-US" err="1"/>
              <a:t>suy</a:t>
            </a:r>
            <a:r>
              <a:rPr lang="en-US"/>
              <a:t> </a:t>
            </a:r>
            <a:r>
              <a:rPr lang="en-US" err="1"/>
              <a:t>sụp</a:t>
            </a:r>
            <a:r>
              <a:rPr lang="en-US"/>
              <a:t> </a:t>
            </a:r>
            <a:r>
              <a:rPr lang="en-US" err="1"/>
              <a:t>rõ</a:t>
            </a:r>
            <a:endParaRPr lang="en-US"/>
          </a:p>
          <a:p>
            <a:pPr marL="0" lvl="0" indent="0">
              <a:lnSpc>
                <a:spcPct val="107000"/>
              </a:lnSpc>
              <a:spcAft>
                <a:spcPts val="800"/>
              </a:spcAft>
              <a:buFont typeface="Calibri" panose="020F0502020204030204" pitchFamily="34" charset="0"/>
              <a:buNone/>
              <a:tabLst>
                <a:tab pos="228600" algn="l"/>
                <a:tab pos="457200" algn="l"/>
              </a:tabLst>
            </a:pPr>
            <a:r>
              <a:rPr lang="en-US"/>
              <a:t>- VD </a:t>
            </a:r>
            <a:r>
              <a:rPr lang="en-US" err="1"/>
              <a:t>sau</a:t>
            </a:r>
            <a:r>
              <a:rPr lang="en-US"/>
              <a:t> </a:t>
            </a:r>
            <a:r>
              <a:rPr lang="en-US" err="1"/>
              <a:t>gan</a:t>
            </a:r>
            <a:r>
              <a:rPr lang="en-US"/>
              <a:t> </a:t>
            </a:r>
            <a:r>
              <a:rPr lang="en-US" err="1"/>
              <a:t>thường</a:t>
            </a:r>
            <a:r>
              <a:rPr lang="en-US"/>
              <a:t> </a:t>
            </a:r>
            <a:r>
              <a:rPr lang="en-US" err="1"/>
              <a:t>là</a:t>
            </a:r>
            <a:r>
              <a:rPr lang="en-US"/>
              <a:t> do ứ </a:t>
            </a:r>
            <a:r>
              <a:rPr lang="en-US" err="1"/>
              <a:t>mật</a:t>
            </a:r>
            <a:r>
              <a:rPr lang="en-US"/>
              <a:t>: LS </a:t>
            </a:r>
            <a:r>
              <a:rPr lang="en-US" err="1"/>
              <a:t>thường</a:t>
            </a:r>
            <a:r>
              <a:rPr lang="en-US"/>
              <a:t> </a:t>
            </a:r>
            <a:r>
              <a:rPr lang="en-US" err="1"/>
              <a:t>có</a:t>
            </a:r>
            <a:r>
              <a:rPr lang="en-US"/>
              <a:t> </a:t>
            </a:r>
            <a:r>
              <a:rPr lang="en-US" err="1"/>
              <a:t>hội</a:t>
            </a:r>
            <a:r>
              <a:rPr lang="en-US"/>
              <a:t> </a:t>
            </a:r>
            <a:r>
              <a:rPr lang="en-US" err="1"/>
              <a:t>chứng</a:t>
            </a:r>
            <a:r>
              <a:rPr lang="en-US"/>
              <a:t> </a:t>
            </a:r>
            <a:r>
              <a:rPr lang="en-US" err="1"/>
              <a:t>tắc</a:t>
            </a:r>
            <a:r>
              <a:rPr lang="en-US"/>
              <a:t> </a:t>
            </a:r>
            <a:r>
              <a:rPr lang="en-US" err="1"/>
              <a:t>mật</a:t>
            </a:r>
            <a:endParaRPr lang="en-US"/>
          </a:p>
          <a:p>
            <a:pPr marL="285750" lvl="0" indent="-285750">
              <a:lnSpc>
                <a:spcPct val="107000"/>
              </a:lnSpc>
              <a:spcAft>
                <a:spcPts val="800"/>
              </a:spcAft>
              <a:buFont typeface="Wingdings" panose="05000000000000000000" pitchFamily="2" charset="2"/>
              <a:buChar char=""/>
              <a:tabLst>
                <a:tab pos="685800" algn="l"/>
              </a:tabLst>
            </a:pPr>
            <a:r>
              <a:rPr lang="en-US" err="1"/>
              <a:t>Sỏi</a:t>
            </a:r>
            <a:r>
              <a:rPr lang="en-US"/>
              <a:t> </a:t>
            </a:r>
            <a:r>
              <a:rPr lang="en-US" err="1"/>
              <a:t>ống</a:t>
            </a:r>
            <a:r>
              <a:rPr lang="en-US"/>
              <a:t> </a:t>
            </a:r>
            <a:r>
              <a:rPr lang="en-US" err="1"/>
              <a:t>mật</a:t>
            </a:r>
            <a:r>
              <a:rPr lang="en-US"/>
              <a:t> </a:t>
            </a:r>
            <a:r>
              <a:rPr lang="en-US" err="1"/>
              <a:t>chủ</a:t>
            </a:r>
            <a:r>
              <a:rPr lang="en-US"/>
              <a:t>: </a:t>
            </a:r>
            <a:r>
              <a:rPr lang="en-US" err="1"/>
              <a:t>tiền</a:t>
            </a:r>
            <a:r>
              <a:rPr lang="en-US"/>
              <a:t> </a:t>
            </a:r>
            <a:r>
              <a:rPr lang="en-US" err="1"/>
              <a:t>căn</a:t>
            </a:r>
            <a:r>
              <a:rPr lang="en-US"/>
              <a:t> </a:t>
            </a:r>
            <a:r>
              <a:rPr lang="en-US" err="1"/>
              <a:t>sỏi</a:t>
            </a:r>
            <a:r>
              <a:rPr lang="en-US"/>
              <a:t> </a:t>
            </a:r>
            <a:r>
              <a:rPr lang="en-US" err="1"/>
              <a:t>mật</a:t>
            </a:r>
            <a:r>
              <a:rPr lang="en-US"/>
              <a:t> (</a:t>
            </a:r>
            <a:r>
              <a:rPr lang="en-US" err="1"/>
              <a:t>có</a:t>
            </a:r>
            <a:r>
              <a:rPr lang="en-US"/>
              <a:t> </a:t>
            </a:r>
            <a:r>
              <a:rPr lang="en-US" err="1"/>
              <a:t>thể</a:t>
            </a:r>
            <a:r>
              <a:rPr lang="en-US"/>
              <a:t> </a:t>
            </a:r>
            <a:r>
              <a:rPr lang="en-US" err="1"/>
              <a:t>đã</a:t>
            </a:r>
            <a:r>
              <a:rPr lang="en-US"/>
              <a:t> </a:t>
            </a:r>
            <a:r>
              <a:rPr lang="en-US" err="1"/>
              <a:t>điều</a:t>
            </a:r>
            <a:r>
              <a:rPr lang="en-US"/>
              <a:t> </a:t>
            </a:r>
            <a:r>
              <a:rPr lang="en-US" err="1"/>
              <a:t>trị</a:t>
            </a:r>
            <a:r>
              <a:rPr lang="en-US"/>
              <a:t> </a:t>
            </a:r>
            <a:r>
              <a:rPr lang="en-US" err="1"/>
              <a:t>hoặc</a:t>
            </a:r>
            <a:r>
              <a:rPr lang="en-US"/>
              <a:t> </a:t>
            </a:r>
            <a:r>
              <a:rPr lang="en-US" err="1"/>
              <a:t>chưa</a:t>
            </a:r>
            <a:r>
              <a:rPr lang="en-US"/>
              <a:t>), </a:t>
            </a:r>
            <a:r>
              <a:rPr lang="en-US" err="1"/>
              <a:t>đau</a:t>
            </a:r>
            <a:r>
              <a:rPr lang="en-US"/>
              <a:t> </a:t>
            </a:r>
            <a:r>
              <a:rPr lang="en-US" err="1"/>
              <a:t>tức</a:t>
            </a:r>
            <a:r>
              <a:rPr lang="en-US"/>
              <a:t> </a:t>
            </a:r>
            <a:r>
              <a:rPr lang="en-US" err="1"/>
              <a:t>hạ</a:t>
            </a:r>
            <a:r>
              <a:rPr lang="en-US"/>
              <a:t> </a:t>
            </a:r>
            <a:r>
              <a:rPr lang="en-US" err="1"/>
              <a:t>sườn</a:t>
            </a:r>
            <a:r>
              <a:rPr lang="en-US"/>
              <a:t> </a:t>
            </a:r>
            <a:r>
              <a:rPr lang="en-US" err="1"/>
              <a:t>phải</a:t>
            </a:r>
            <a:r>
              <a:rPr lang="en-US"/>
              <a:t>, </a:t>
            </a:r>
            <a:r>
              <a:rPr lang="en-US" err="1"/>
              <a:t>sốt</a:t>
            </a:r>
            <a:r>
              <a:rPr lang="en-US"/>
              <a:t> </a:t>
            </a:r>
            <a:r>
              <a:rPr lang="en-US" err="1"/>
              <a:t>cao</a:t>
            </a:r>
            <a:r>
              <a:rPr lang="en-US"/>
              <a:t> </a:t>
            </a:r>
            <a:r>
              <a:rPr lang="en-US" err="1"/>
              <a:t>lạnh</a:t>
            </a:r>
            <a:r>
              <a:rPr lang="en-US"/>
              <a:t> run (tam </a:t>
            </a:r>
            <a:r>
              <a:rPr lang="en-US" err="1"/>
              <a:t>chứng</a:t>
            </a:r>
            <a:r>
              <a:rPr lang="en-US"/>
              <a:t> Charcot)</a:t>
            </a:r>
          </a:p>
          <a:p>
            <a:pPr marL="285750" lvl="0" indent="-285750">
              <a:lnSpc>
                <a:spcPct val="107000"/>
              </a:lnSpc>
              <a:spcAft>
                <a:spcPts val="800"/>
              </a:spcAft>
              <a:buFont typeface="Wingdings" panose="05000000000000000000" pitchFamily="2" charset="2"/>
              <a:buChar char=""/>
              <a:tabLst>
                <a:tab pos="685800" algn="l"/>
              </a:tabLst>
            </a:pPr>
            <a:r>
              <a:rPr lang="en-US" err="1"/>
              <a:t>Giun</a:t>
            </a:r>
            <a:r>
              <a:rPr lang="en-US"/>
              <a:t> </a:t>
            </a:r>
            <a:r>
              <a:rPr lang="en-US" err="1"/>
              <a:t>chui</a:t>
            </a:r>
            <a:r>
              <a:rPr lang="en-US"/>
              <a:t> </a:t>
            </a:r>
            <a:r>
              <a:rPr lang="en-US" err="1"/>
              <a:t>ống</a:t>
            </a:r>
            <a:r>
              <a:rPr lang="en-US"/>
              <a:t> </a:t>
            </a:r>
            <a:r>
              <a:rPr lang="en-US" err="1"/>
              <a:t>mật</a:t>
            </a:r>
            <a:r>
              <a:rPr lang="en-US"/>
              <a:t>: </a:t>
            </a:r>
            <a:r>
              <a:rPr lang="en-US" err="1"/>
              <a:t>tiền</a:t>
            </a:r>
            <a:r>
              <a:rPr lang="en-US"/>
              <a:t> </a:t>
            </a:r>
            <a:r>
              <a:rPr lang="en-US" err="1"/>
              <a:t>căn</a:t>
            </a:r>
            <a:r>
              <a:rPr lang="en-US"/>
              <a:t> </a:t>
            </a:r>
            <a:r>
              <a:rPr lang="en-US" err="1"/>
              <a:t>nhiễm</a:t>
            </a:r>
            <a:r>
              <a:rPr lang="en-US"/>
              <a:t> </a:t>
            </a:r>
            <a:r>
              <a:rPr lang="en-US" err="1"/>
              <a:t>giun</a:t>
            </a:r>
            <a:r>
              <a:rPr lang="en-US"/>
              <a:t> </a:t>
            </a:r>
            <a:r>
              <a:rPr lang="en-US" err="1"/>
              <a:t>hoặc</a:t>
            </a:r>
            <a:r>
              <a:rPr lang="en-US"/>
              <a:t> </a:t>
            </a:r>
            <a:r>
              <a:rPr lang="en-US" err="1"/>
              <a:t>có</a:t>
            </a:r>
            <a:r>
              <a:rPr lang="en-US"/>
              <a:t> </a:t>
            </a:r>
            <a:r>
              <a:rPr lang="en-US" err="1"/>
              <a:t>thể</a:t>
            </a:r>
            <a:r>
              <a:rPr lang="en-US"/>
              <a:t> </a:t>
            </a:r>
            <a:r>
              <a:rPr lang="en-US" err="1"/>
              <a:t>đã</a:t>
            </a:r>
            <a:r>
              <a:rPr lang="en-US"/>
              <a:t> </a:t>
            </a:r>
            <a:r>
              <a:rPr lang="en-US" err="1"/>
              <a:t>từng</a:t>
            </a:r>
            <a:r>
              <a:rPr lang="en-US"/>
              <a:t> </a:t>
            </a:r>
            <a:r>
              <a:rPr lang="en-US" err="1"/>
              <a:t>điều</a:t>
            </a:r>
            <a:r>
              <a:rPr lang="en-US"/>
              <a:t> </a:t>
            </a:r>
            <a:r>
              <a:rPr lang="en-US" err="1"/>
              <a:t>trị</a:t>
            </a:r>
            <a:r>
              <a:rPr lang="en-US"/>
              <a:t> </a:t>
            </a:r>
            <a:r>
              <a:rPr lang="en-US" err="1"/>
              <a:t>giun</a:t>
            </a:r>
            <a:r>
              <a:rPr lang="en-US"/>
              <a:t> </a:t>
            </a:r>
            <a:r>
              <a:rPr lang="en-US" err="1"/>
              <a:t>chui</a:t>
            </a:r>
            <a:r>
              <a:rPr lang="en-US"/>
              <a:t> </a:t>
            </a:r>
            <a:r>
              <a:rPr lang="en-US" err="1"/>
              <a:t>ống</a:t>
            </a:r>
            <a:r>
              <a:rPr lang="en-US"/>
              <a:t> </a:t>
            </a:r>
            <a:r>
              <a:rPr lang="en-US" err="1"/>
              <a:t>mật</a:t>
            </a:r>
            <a:r>
              <a:rPr lang="en-US"/>
              <a:t>, </a:t>
            </a:r>
            <a:r>
              <a:rPr lang="en-US" err="1"/>
              <a:t>vùng</a:t>
            </a:r>
            <a:r>
              <a:rPr lang="en-US"/>
              <a:t> </a:t>
            </a:r>
            <a:r>
              <a:rPr lang="en-US" err="1"/>
              <a:t>dịch</a:t>
            </a:r>
            <a:r>
              <a:rPr lang="en-US"/>
              <a:t> </a:t>
            </a:r>
            <a:r>
              <a:rPr lang="en-US" err="1"/>
              <a:t>tễ</a:t>
            </a:r>
            <a:r>
              <a:rPr lang="en-US"/>
              <a:t> </a:t>
            </a:r>
            <a:r>
              <a:rPr lang="en-US" err="1"/>
              <a:t>nhiễm</a:t>
            </a:r>
            <a:r>
              <a:rPr lang="en-US"/>
              <a:t> </a:t>
            </a:r>
            <a:r>
              <a:rPr lang="en-US" err="1"/>
              <a:t>giun</a:t>
            </a:r>
            <a:r>
              <a:rPr lang="en-US"/>
              <a:t>, </a:t>
            </a:r>
            <a:r>
              <a:rPr lang="en-US" err="1"/>
              <a:t>thói</a:t>
            </a:r>
            <a:r>
              <a:rPr lang="en-US"/>
              <a:t> </a:t>
            </a:r>
            <a:r>
              <a:rPr lang="en-US" err="1"/>
              <a:t>quen</a:t>
            </a:r>
            <a:r>
              <a:rPr lang="en-US"/>
              <a:t> </a:t>
            </a:r>
            <a:r>
              <a:rPr lang="en-US" err="1"/>
              <a:t>ăn</a:t>
            </a:r>
            <a:r>
              <a:rPr lang="en-US"/>
              <a:t> </a:t>
            </a:r>
            <a:r>
              <a:rPr lang="en-US" err="1"/>
              <a:t>uống</a:t>
            </a:r>
            <a:r>
              <a:rPr lang="en-US"/>
              <a:t>, </a:t>
            </a:r>
            <a:r>
              <a:rPr lang="en-US" err="1"/>
              <a:t>thói</a:t>
            </a:r>
            <a:r>
              <a:rPr lang="en-US"/>
              <a:t> </a:t>
            </a:r>
            <a:r>
              <a:rPr lang="en-US" err="1"/>
              <a:t>quen</a:t>
            </a:r>
            <a:r>
              <a:rPr lang="en-US"/>
              <a:t> </a:t>
            </a:r>
            <a:r>
              <a:rPr lang="en-US" err="1"/>
              <a:t>uống</a:t>
            </a:r>
            <a:r>
              <a:rPr lang="en-US"/>
              <a:t> </a:t>
            </a:r>
            <a:r>
              <a:rPr lang="en-US" err="1"/>
              <a:t>thuốc</a:t>
            </a:r>
            <a:r>
              <a:rPr lang="en-US"/>
              <a:t> </a:t>
            </a:r>
            <a:r>
              <a:rPr lang="en-US" err="1"/>
              <a:t>sổ</a:t>
            </a:r>
            <a:r>
              <a:rPr lang="en-US"/>
              <a:t> </a:t>
            </a:r>
            <a:r>
              <a:rPr lang="en-US" err="1"/>
              <a:t>giun</a:t>
            </a:r>
            <a:r>
              <a:rPr lang="en-US"/>
              <a:t>, tam </a:t>
            </a:r>
            <a:r>
              <a:rPr lang="en-US" err="1"/>
              <a:t>chứng</a:t>
            </a:r>
            <a:r>
              <a:rPr lang="en-US"/>
              <a:t> Charcot...</a:t>
            </a:r>
          </a:p>
          <a:p>
            <a:pPr marL="285750" lvl="0" indent="-285750">
              <a:lnSpc>
                <a:spcPct val="107000"/>
              </a:lnSpc>
              <a:spcAft>
                <a:spcPts val="800"/>
              </a:spcAft>
              <a:buFont typeface="Wingdings" panose="05000000000000000000" pitchFamily="2" charset="2"/>
              <a:buChar char=""/>
              <a:tabLst>
                <a:tab pos="685800" algn="l"/>
              </a:tabLst>
            </a:pPr>
            <a:r>
              <a:rPr lang="en-US" err="1"/>
              <a:t>Viêm</a:t>
            </a:r>
            <a:r>
              <a:rPr lang="en-US"/>
              <a:t> </a:t>
            </a:r>
            <a:r>
              <a:rPr lang="en-US" err="1"/>
              <a:t>đường</a:t>
            </a:r>
            <a:r>
              <a:rPr lang="en-US"/>
              <a:t> </a:t>
            </a:r>
            <a:r>
              <a:rPr lang="en-US" err="1"/>
              <a:t>mật</a:t>
            </a:r>
            <a:r>
              <a:rPr lang="en-US"/>
              <a:t>/ </a:t>
            </a:r>
            <a:r>
              <a:rPr lang="en-US" err="1"/>
              <a:t>oddi</a:t>
            </a:r>
            <a:r>
              <a:rPr lang="en-US"/>
              <a:t>: LS tam </a:t>
            </a:r>
            <a:r>
              <a:rPr lang="en-US" err="1"/>
              <a:t>chứng</a:t>
            </a:r>
            <a:r>
              <a:rPr lang="en-US"/>
              <a:t> Charcot, </a:t>
            </a:r>
            <a:r>
              <a:rPr lang="en-US" err="1"/>
              <a:t>tắc</a:t>
            </a:r>
            <a:r>
              <a:rPr lang="en-US"/>
              <a:t> </a:t>
            </a:r>
            <a:r>
              <a:rPr lang="en-US" err="1"/>
              <a:t>mật</a:t>
            </a:r>
            <a:r>
              <a:rPr lang="en-US"/>
              <a:t> (</a:t>
            </a:r>
            <a:r>
              <a:rPr lang="en-US" err="1"/>
              <a:t>Ngứa</a:t>
            </a:r>
            <a:r>
              <a:rPr lang="en-US"/>
              <a:t>, NT </a:t>
            </a:r>
            <a:r>
              <a:rPr lang="en-US" err="1"/>
              <a:t>sẫm</a:t>
            </a:r>
            <a:r>
              <a:rPr lang="en-US"/>
              <a:t> </a:t>
            </a:r>
            <a:r>
              <a:rPr lang="en-US" err="1"/>
              <a:t>màu</a:t>
            </a:r>
            <a:r>
              <a:rPr lang="en-US"/>
              <a:t>, </a:t>
            </a:r>
            <a:r>
              <a:rPr lang="en-US" err="1"/>
              <a:t>phân</a:t>
            </a:r>
            <a:r>
              <a:rPr lang="en-US"/>
              <a:t> </a:t>
            </a:r>
            <a:r>
              <a:rPr lang="en-US" err="1"/>
              <a:t>bạc</a:t>
            </a:r>
            <a:r>
              <a:rPr lang="en-US"/>
              <a:t> </a:t>
            </a:r>
            <a:r>
              <a:rPr lang="en-US" err="1"/>
              <a:t>màu</a:t>
            </a:r>
            <a:r>
              <a:rPr lang="en-US"/>
              <a:t>), RLTH: </a:t>
            </a:r>
            <a:r>
              <a:rPr lang="en-US" err="1"/>
              <a:t>chậm</a:t>
            </a:r>
            <a:r>
              <a:rPr lang="en-US"/>
              <a:t> </a:t>
            </a:r>
            <a:r>
              <a:rPr lang="en-US" err="1"/>
              <a:t>tiêu</a:t>
            </a:r>
            <a:r>
              <a:rPr lang="en-US"/>
              <a:t>, </a:t>
            </a:r>
            <a:r>
              <a:rPr lang="en-US" err="1"/>
              <a:t>sợ</a:t>
            </a:r>
            <a:r>
              <a:rPr lang="en-US"/>
              <a:t> </a:t>
            </a:r>
            <a:r>
              <a:rPr lang="en-US" err="1"/>
              <a:t>mỡ</a:t>
            </a:r>
            <a:r>
              <a:rPr lang="en-US"/>
              <a:t>, </a:t>
            </a:r>
            <a:r>
              <a:rPr lang="en-US" err="1"/>
              <a:t>tiểu</a:t>
            </a:r>
            <a:r>
              <a:rPr lang="en-US"/>
              <a:t> </a:t>
            </a:r>
            <a:r>
              <a:rPr lang="en-US" err="1"/>
              <a:t>chảy</a:t>
            </a:r>
            <a:r>
              <a:rPr lang="en-US"/>
              <a:t>, </a:t>
            </a:r>
            <a:r>
              <a:rPr lang="en-US" err="1"/>
              <a:t>táo</a:t>
            </a:r>
            <a:r>
              <a:rPr lang="en-US"/>
              <a:t> </a:t>
            </a:r>
            <a:r>
              <a:rPr lang="en-US" err="1"/>
              <a:t>bón</a:t>
            </a:r>
            <a:endParaRPr lang="en-US"/>
          </a:p>
          <a:p>
            <a:pPr marL="285750" lvl="0" indent="-285750">
              <a:lnSpc>
                <a:spcPct val="107000"/>
              </a:lnSpc>
              <a:spcAft>
                <a:spcPts val="800"/>
              </a:spcAft>
              <a:buFont typeface="Wingdings" panose="05000000000000000000" pitchFamily="2" charset="2"/>
              <a:buChar char=""/>
              <a:tabLst>
                <a:tab pos="685800" algn="l"/>
              </a:tabLst>
            </a:pPr>
            <a:r>
              <a:rPr lang="en-US"/>
              <a:t>U, K: </a:t>
            </a:r>
            <a:r>
              <a:rPr lang="en-US" err="1"/>
              <a:t>bệnh</a:t>
            </a:r>
            <a:r>
              <a:rPr lang="en-US"/>
              <a:t> </a:t>
            </a:r>
            <a:r>
              <a:rPr lang="en-US" err="1"/>
              <a:t>nhân</a:t>
            </a:r>
            <a:r>
              <a:rPr lang="en-US"/>
              <a:t> </a:t>
            </a:r>
            <a:r>
              <a:rPr lang="en-US" err="1"/>
              <a:t>lớn</a:t>
            </a:r>
            <a:r>
              <a:rPr lang="en-US"/>
              <a:t> </a:t>
            </a:r>
            <a:r>
              <a:rPr lang="en-US" err="1"/>
              <a:t>tuổi</a:t>
            </a:r>
            <a:r>
              <a:rPr lang="en-US"/>
              <a:t>, </a:t>
            </a:r>
            <a:r>
              <a:rPr lang="en-US" err="1"/>
              <a:t>chán</a:t>
            </a:r>
            <a:r>
              <a:rPr lang="en-US"/>
              <a:t> </a:t>
            </a:r>
            <a:r>
              <a:rPr lang="en-US" err="1"/>
              <a:t>ăn</a:t>
            </a:r>
            <a:r>
              <a:rPr lang="en-US"/>
              <a:t> </a:t>
            </a:r>
            <a:r>
              <a:rPr lang="en-US" err="1"/>
              <a:t>sụt</a:t>
            </a:r>
            <a:r>
              <a:rPr lang="en-US"/>
              <a:t> </a:t>
            </a:r>
            <a:r>
              <a:rPr lang="en-US" err="1"/>
              <a:t>cân</a:t>
            </a:r>
            <a:r>
              <a:rPr lang="en-US"/>
              <a:t> ko </a:t>
            </a:r>
            <a:r>
              <a:rPr lang="en-US" err="1"/>
              <a:t>giải</a:t>
            </a:r>
            <a:r>
              <a:rPr lang="en-US"/>
              <a:t> </a:t>
            </a:r>
            <a:r>
              <a:rPr lang="en-US" err="1"/>
              <a:t>thích</a:t>
            </a:r>
            <a:r>
              <a:rPr lang="en-US"/>
              <a:t> </a:t>
            </a:r>
            <a:r>
              <a:rPr lang="en-US" err="1"/>
              <a:t>được</a:t>
            </a:r>
            <a:r>
              <a:rPr lang="en-US"/>
              <a:t>, </a:t>
            </a:r>
            <a:r>
              <a:rPr lang="en-US" err="1"/>
              <a:t>diễn</a:t>
            </a:r>
            <a:r>
              <a:rPr lang="en-US"/>
              <a:t> </a:t>
            </a:r>
            <a:r>
              <a:rPr lang="en-US" err="1"/>
              <a:t>tiến</a:t>
            </a:r>
            <a:r>
              <a:rPr lang="en-US"/>
              <a:t> </a:t>
            </a:r>
            <a:r>
              <a:rPr lang="en-US" err="1"/>
              <a:t>vàng</a:t>
            </a:r>
            <a:r>
              <a:rPr lang="en-US"/>
              <a:t> da </a:t>
            </a:r>
            <a:r>
              <a:rPr lang="en-US" err="1"/>
              <a:t>tăng</a:t>
            </a:r>
            <a:r>
              <a:rPr lang="en-US"/>
              <a:t> </a:t>
            </a:r>
            <a:r>
              <a:rPr lang="en-US" err="1"/>
              <a:t>dần</a:t>
            </a:r>
            <a:r>
              <a:rPr lang="en-US"/>
              <a:t> </a:t>
            </a:r>
            <a:r>
              <a:rPr lang="en-US" err="1"/>
              <a:t>từ</a:t>
            </a:r>
            <a:r>
              <a:rPr lang="en-US"/>
              <a:t> </a:t>
            </a:r>
            <a:r>
              <a:rPr lang="en-US" err="1"/>
              <a:t>từ</a:t>
            </a:r>
            <a:r>
              <a:rPr lang="en-US"/>
              <a:t>, </a:t>
            </a:r>
            <a:r>
              <a:rPr lang="en-US" err="1"/>
              <a:t>mức</a:t>
            </a:r>
            <a:r>
              <a:rPr lang="en-US"/>
              <a:t> </a:t>
            </a:r>
            <a:r>
              <a:rPr lang="en-US" err="1"/>
              <a:t>độ</a:t>
            </a:r>
            <a:r>
              <a:rPr lang="en-US"/>
              <a:t> </a:t>
            </a:r>
            <a:r>
              <a:rPr lang="en-US" err="1"/>
              <a:t>vàng</a:t>
            </a:r>
            <a:r>
              <a:rPr lang="en-US"/>
              <a:t> </a:t>
            </a:r>
            <a:r>
              <a:rPr lang="en-US" err="1"/>
              <a:t>sậm</a:t>
            </a:r>
            <a:r>
              <a:rPr lang="en-US"/>
              <a:t>, </a:t>
            </a:r>
            <a:r>
              <a:rPr lang="en-US" err="1"/>
              <a:t>túi</a:t>
            </a:r>
            <a:r>
              <a:rPr lang="en-US"/>
              <a:t> </a:t>
            </a:r>
            <a:r>
              <a:rPr lang="en-US" err="1"/>
              <a:t>mật</a:t>
            </a:r>
            <a:r>
              <a:rPr lang="en-US"/>
              <a:t> </a:t>
            </a:r>
            <a:r>
              <a:rPr lang="en-US" err="1"/>
              <a:t>căng</a:t>
            </a:r>
            <a:r>
              <a:rPr lang="en-US"/>
              <a:t> to, </a:t>
            </a:r>
            <a:r>
              <a:rPr lang="en-US" err="1"/>
              <a:t>có</a:t>
            </a:r>
            <a:r>
              <a:rPr lang="en-US"/>
              <a:t> </a:t>
            </a:r>
            <a:r>
              <a:rPr lang="en-US" err="1"/>
              <a:t>thể</a:t>
            </a:r>
            <a:r>
              <a:rPr lang="en-US"/>
              <a:t> </a:t>
            </a:r>
            <a:r>
              <a:rPr lang="en-US" err="1"/>
              <a:t>sờ</a:t>
            </a:r>
            <a:r>
              <a:rPr lang="en-US"/>
              <a:t> </a:t>
            </a:r>
            <a:r>
              <a:rPr lang="en-US" err="1"/>
              <a:t>được</a:t>
            </a:r>
            <a:r>
              <a:rPr lang="en-US"/>
              <a:t> u...</a:t>
            </a:r>
          </a:p>
          <a:p>
            <a:pPr marL="0" indent="0">
              <a:buNone/>
            </a:pPr>
            <a:endParaRPr lang="en-US"/>
          </a:p>
        </p:txBody>
      </p:sp>
      <p:sp>
        <p:nvSpPr>
          <p:cNvPr id="4" name="Chỗ dành sẵn cho Số hiệu Bản chiếu 3"/>
          <p:cNvSpPr>
            <a:spLocks noGrp="1"/>
          </p:cNvSpPr>
          <p:nvPr>
            <p:ph type="sldNum" sz="quarter" idx="5"/>
          </p:nvPr>
        </p:nvSpPr>
        <p:spPr/>
        <p:txBody>
          <a:bodyPr/>
          <a:lstStyle/>
          <a:p>
            <a:fld id="{05FCF369-CB2A-4747-BE80-D6FD36344025}" type="slidenum">
              <a:rPr lang="en-US" smtClean="0"/>
              <a:t>15</a:t>
            </a:fld>
            <a:endParaRPr lang="en-US"/>
          </a:p>
        </p:txBody>
      </p:sp>
    </p:spTree>
    <p:extLst>
      <p:ext uri="{BB962C8B-B14F-4D97-AF65-F5344CB8AC3E}">
        <p14:creationId xmlns:p14="http://schemas.microsoft.com/office/powerpoint/2010/main" val="2753310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8"/>
        <p:cNvGrpSpPr/>
        <p:nvPr/>
      </p:nvGrpSpPr>
      <p:grpSpPr>
        <a:xfrm>
          <a:off x="0" y="0"/>
          <a:ext cx="0" cy="0"/>
          <a:chOff x="0" y="0"/>
          <a:chExt cx="0" cy="0"/>
        </a:xfrm>
      </p:grpSpPr>
      <p:sp>
        <p:nvSpPr>
          <p:cNvPr id="2039" name="Google Shape;2039;gee2fe8f6bc_0_1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0" name="Google Shape;2040;gee2fe8f6bc_0_1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87232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8"/>
        <p:cNvGrpSpPr/>
        <p:nvPr/>
      </p:nvGrpSpPr>
      <p:grpSpPr>
        <a:xfrm>
          <a:off x="0" y="0"/>
          <a:ext cx="0" cy="0"/>
          <a:chOff x="0" y="0"/>
          <a:chExt cx="0" cy="0"/>
        </a:xfrm>
      </p:grpSpPr>
      <p:sp>
        <p:nvSpPr>
          <p:cNvPr id="2249" name="Google Shape;2249;gee2fe8f6bc_0_1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0" name="Google Shape;2250;gee2fe8f6bc_0_1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9"/>
        <p:cNvGrpSpPr/>
        <p:nvPr/>
      </p:nvGrpSpPr>
      <p:grpSpPr>
        <a:xfrm>
          <a:off x="0" y="0"/>
          <a:ext cx="0" cy="0"/>
          <a:chOff x="0" y="0"/>
          <a:chExt cx="0" cy="0"/>
        </a:xfrm>
      </p:grpSpPr>
      <p:sp>
        <p:nvSpPr>
          <p:cNvPr id="3300" name="Google Shape;3300;gee540073a5_0_1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1" name="Google Shape;3301;gee540073a5_0_1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lvl="0" indent="-342900">
              <a:buFont typeface="Calibri" panose="020F0502020204030204" pitchFamily="34" charset="0"/>
              <a:buChar char="-"/>
            </a:pPr>
            <a:r>
              <a:rPr lang="vi-VN"/>
              <a:t>Vàng da thường xuất hiện rõ khi Blirubin TP &gt; 2,5 mg/dl. Khi Bilirubin TP từ 2-2,5 mg/dl,</a:t>
            </a:r>
            <a:r>
              <a:rPr lang="en-US"/>
              <a:t> </a:t>
            </a:r>
            <a:r>
              <a:rPr lang="vi-VN"/>
              <a:t>dấu hiệu vàng da chưa thấy rõ gọi là vàng da dưới lâm sàng.</a:t>
            </a:r>
            <a:endParaRPr lang="en-US"/>
          </a:p>
          <a:p>
            <a:pPr marL="342900" lvl="0" indent="-342900">
              <a:buFont typeface="Calibri" panose="020F0502020204030204" pitchFamily="34" charset="0"/>
              <a:buChar char="-"/>
            </a:pPr>
            <a:r>
              <a:rPr lang="en-US"/>
              <a:t>T</a:t>
            </a:r>
            <a:r>
              <a:rPr lang="vi-VN"/>
              <a:t>ỉ số Bilirubin TT / Bilirubin TP giúp ta hướng đến nhóm nguyên</a:t>
            </a:r>
            <a:r>
              <a:rPr lang="en-US"/>
              <a:t> </a:t>
            </a:r>
            <a:r>
              <a:rPr lang="vi-VN"/>
              <a:t>nhân:</a:t>
            </a:r>
            <a:endParaRPr lang="en-US"/>
          </a:p>
          <a:p>
            <a:pPr marL="742950" lvl="1" indent="-285750">
              <a:lnSpc>
                <a:spcPct val="107000"/>
              </a:lnSpc>
              <a:spcAft>
                <a:spcPts val="800"/>
              </a:spcAft>
              <a:buFont typeface="Wingdings" panose="05000000000000000000" pitchFamily="2" charset="2"/>
              <a:buChar char=""/>
            </a:pPr>
            <a:r>
              <a:rPr lang="en-US">
                <a:effectLst/>
                <a:latin typeface="Calibri" panose="020F0502020204030204" pitchFamily="34" charset="0"/>
                <a:ea typeface="Times New Roman" panose="02020603050405020304" pitchFamily="18" charset="0"/>
                <a:cs typeface="Times New Roman" panose="02020603050405020304" pitchFamily="18" charset="0"/>
              </a:rPr>
              <a:t>&lt; 20%: </a:t>
            </a:r>
            <a:r>
              <a:rPr lang="en-US" err="1">
                <a:effectLst/>
                <a:latin typeface="Calibri" panose="020F0502020204030204" pitchFamily="34" charset="0"/>
                <a:ea typeface="Times New Roman" panose="02020603050405020304" pitchFamily="18" charset="0"/>
                <a:cs typeface="Times New Roman" panose="02020603050405020304" pitchFamily="18" charset="0"/>
              </a:rPr>
              <a:t>tăng</a:t>
            </a:r>
            <a:r>
              <a:rPr lang="en-US">
                <a:effectLst/>
                <a:latin typeface="Calibri" panose="020F0502020204030204" pitchFamily="34" charset="0"/>
                <a:ea typeface="Times New Roman" panose="02020603050405020304" pitchFamily="18" charset="0"/>
                <a:cs typeface="Times New Roman" panose="02020603050405020304" pitchFamily="18" charset="0"/>
              </a:rPr>
              <a:t> Bili GT </a:t>
            </a:r>
            <a:r>
              <a:rPr lang="en-US" err="1">
                <a:effectLst/>
                <a:latin typeface="Calibri" panose="020F0502020204030204" pitchFamily="34" charset="0"/>
                <a:ea typeface="Times New Roman" panose="02020603050405020304" pitchFamily="18" charset="0"/>
                <a:cs typeface="Times New Roman" panose="02020603050405020304" pitchFamily="18" charset="0"/>
              </a:rPr>
              <a:t>ưu</a:t>
            </a:r>
            <a:r>
              <a:rPr lang="en-US">
                <a:effectLst/>
                <a:latin typeface="Calibri" panose="020F0502020204030204" pitchFamily="34" charset="0"/>
                <a:ea typeface="Times New Roman" panose="02020603050405020304" pitchFamily="18" charset="0"/>
                <a:cs typeface="Times New Roman" panose="02020603050405020304" pitchFamily="18" charset="0"/>
              </a:rPr>
              <a:t> </a:t>
            </a:r>
            <a:r>
              <a:rPr lang="en-US" err="1">
                <a:effectLst/>
                <a:latin typeface="Calibri" panose="020F0502020204030204" pitchFamily="34" charset="0"/>
                <a:ea typeface="Times New Roman" panose="02020603050405020304" pitchFamily="18" charset="0"/>
                <a:cs typeface="Times New Roman" panose="02020603050405020304" pitchFamily="18" charset="0"/>
              </a:rPr>
              <a:t>thế</a:t>
            </a:r>
            <a:r>
              <a:rPr lang="en-US">
                <a:effectLst/>
                <a:latin typeface="Calibri" panose="020F0502020204030204" pitchFamily="34" charset="0"/>
                <a:ea typeface="Times New Roman" panose="02020603050405020304" pitchFamily="18" charset="0"/>
                <a:cs typeface="Times New Roman" panose="02020603050405020304" pitchFamily="18" charset="0"/>
              </a:rPr>
              <a:t> </a:t>
            </a:r>
            <a:r>
              <a:rPr lang="en-US">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VD </a:t>
            </a:r>
            <a:r>
              <a:rPr lang="en-US" err="1">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trước</a:t>
            </a:r>
            <a:r>
              <a:rPr lang="en-US">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 </a:t>
            </a:r>
            <a:r>
              <a:rPr lang="en-US" err="1">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gan</a:t>
            </a:r>
            <a:endParaRPr lang="en-US">
              <a:effectLst/>
              <a:latin typeface="Calibri" panose="020F0502020204030204" pitchFamily="34" charset="0"/>
              <a:ea typeface="Times New Roman" panose="02020603050405020304" pitchFamily="18" charset="0"/>
              <a:cs typeface="Times New Roman" panose="02020603050405020304" pitchFamily="18" charset="0"/>
            </a:endParaRPr>
          </a:p>
          <a:p>
            <a:pPr marL="742950" lvl="1" indent="-285750">
              <a:lnSpc>
                <a:spcPct val="107000"/>
              </a:lnSpc>
              <a:spcAft>
                <a:spcPts val="800"/>
              </a:spcAft>
              <a:buFont typeface="Wingdings" panose="05000000000000000000" pitchFamily="2" charset="2"/>
              <a:buChar char=""/>
            </a:pPr>
            <a:r>
              <a:rPr lang="en-US">
                <a:effectLst/>
                <a:latin typeface="Calibri" panose="020F0502020204030204" pitchFamily="34" charset="0"/>
                <a:ea typeface="Times New Roman" panose="02020603050405020304" pitchFamily="18" charset="0"/>
                <a:cs typeface="Times New Roman" panose="02020603050405020304" pitchFamily="18" charset="0"/>
              </a:rPr>
              <a:t>&gt; 50%: </a:t>
            </a:r>
            <a:r>
              <a:rPr lang="en-US" err="1">
                <a:effectLst/>
                <a:latin typeface="Calibri" panose="020F0502020204030204" pitchFamily="34" charset="0"/>
                <a:ea typeface="Times New Roman" panose="02020603050405020304" pitchFamily="18" charset="0"/>
                <a:cs typeface="Times New Roman" panose="02020603050405020304" pitchFamily="18" charset="0"/>
              </a:rPr>
              <a:t>tăng</a:t>
            </a:r>
            <a:r>
              <a:rPr lang="en-US">
                <a:effectLst/>
                <a:latin typeface="Calibri" panose="020F0502020204030204" pitchFamily="34" charset="0"/>
                <a:ea typeface="Times New Roman" panose="02020603050405020304" pitchFamily="18" charset="0"/>
                <a:cs typeface="Times New Roman" panose="02020603050405020304" pitchFamily="18" charset="0"/>
              </a:rPr>
              <a:t> Bili TT </a:t>
            </a:r>
            <a:r>
              <a:rPr lang="en-US" err="1">
                <a:effectLst/>
                <a:latin typeface="Calibri" panose="020F0502020204030204" pitchFamily="34" charset="0"/>
                <a:ea typeface="Times New Roman" panose="02020603050405020304" pitchFamily="18" charset="0"/>
                <a:cs typeface="Times New Roman" panose="02020603050405020304" pitchFamily="18" charset="0"/>
              </a:rPr>
              <a:t>ưu</a:t>
            </a:r>
            <a:r>
              <a:rPr lang="en-US">
                <a:effectLst/>
                <a:latin typeface="Calibri" panose="020F0502020204030204" pitchFamily="34" charset="0"/>
                <a:ea typeface="Times New Roman" panose="02020603050405020304" pitchFamily="18" charset="0"/>
                <a:cs typeface="Times New Roman" panose="02020603050405020304" pitchFamily="18" charset="0"/>
              </a:rPr>
              <a:t> </a:t>
            </a:r>
            <a:r>
              <a:rPr lang="en-US" err="1">
                <a:effectLst/>
                <a:latin typeface="Calibri" panose="020F0502020204030204" pitchFamily="34" charset="0"/>
                <a:ea typeface="Times New Roman" panose="02020603050405020304" pitchFamily="18" charset="0"/>
                <a:cs typeface="Times New Roman" panose="02020603050405020304" pitchFamily="18" charset="0"/>
              </a:rPr>
              <a:t>thế</a:t>
            </a:r>
            <a:r>
              <a:rPr lang="en-US">
                <a:effectLst/>
                <a:latin typeface="Calibri" panose="020F0502020204030204" pitchFamily="34" charset="0"/>
                <a:ea typeface="Times New Roman" panose="02020603050405020304" pitchFamily="18" charset="0"/>
                <a:cs typeface="Times New Roman" panose="02020603050405020304" pitchFamily="18" charset="0"/>
              </a:rPr>
              <a:t> </a:t>
            </a:r>
            <a:r>
              <a:rPr lang="en-US">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VD </a:t>
            </a:r>
            <a:r>
              <a:rPr lang="en-US" err="1">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sau</a:t>
            </a:r>
            <a:r>
              <a:rPr lang="en-US">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 </a:t>
            </a:r>
            <a:r>
              <a:rPr lang="en-US" err="1">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gan</a:t>
            </a:r>
            <a:endParaRPr lang="en-US">
              <a:effectLst/>
              <a:latin typeface="Calibri" panose="020F0502020204030204" pitchFamily="34" charset="0"/>
              <a:ea typeface="Times New Roman" panose="02020603050405020304" pitchFamily="18" charset="0"/>
              <a:cs typeface="Times New Roman" panose="02020603050405020304" pitchFamily="18" charset="0"/>
            </a:endParaRPr>
          </a:p>
          <a:p>
            <a:pPr marL="742950" lvl="1" indent="-285750">
              <a:lnSpc>
                <a:spcPct val="107000"/>
              </a:lnSpc>
              <a:spcAft>
                <a:spcPts val="800"/>
              </a:spcAft>
              <a:buFont typeface="Wingdings" panose="05000000000000000000" pitchFamily="2" charset="2"/>
              <a:buChar char=""/>
            </a:pPr>
            <a:r>
              <a:rPr lang="en-US">
                <a:effectLst/>
                <a:latin typeface="Calibri" panose="020F0502020204030204" pitchFamily="34" charset="0"/>
                <a:ea typeface="Times New Roman" panose="02020603050405020304" pitchFamily="18" charset="0"/>
                <a:cs typeface="Times New Roman" panose="02020603050405020304" pitchFamily="18" charset="0"/>
              </a:rPr>
              <a:t>20-50%: </a:t>
            </a:r>
            <a:r>
              <a:rPr lang="en-US" err="1">
                <a:effectLst/>
                <a:latin typeface="Calibri" panose="020F0502020204030204" pitchFamily="34" charset="0"/>
                <a:ea typeface="Times New Roman" panose="02020603050405020304" pitchFamily="18" charset="0"/>
                <a:cs typeface="Times New Roman" panose="02020603050405020304" pitchFamily="18" charset="0"/>
              </a:rPr>
              <a:t>tăng</a:t>
            </a:r>
            <a:r>
              <a:rPr lang="en-US">
                <a:effectLst/>
                <a:latin typeface="Calibri" panose="020F0502020204030204" pitchFamily="34" charset="0"/>
                <a:ea typeface="Times New Roman" panose="02020603050405020304" pitchFamily="18" charset="0"/>
                <a:cs typeface="Times New Roman" panose="02020603050405020304" pitchFamily="18" charset="0"/>
              </a:rPr>
              <a:t> Bili </a:t>
            </a:r>
            <a:r>
              <a:rPr lang="en-US" err="1">
                <a:effectLst/>
                <a:latin typeface="Calibri" panose="020F0502020204030204" pitchFamily="34" charset="0"/>
                <a:ea typeface="Times New Roman" panose="02020603050405020304" pitchFamily="18" charset="0"/>
                <a:cs typeface="Times New Roman" panose="02020603050405020304" pitchFamily="18" charset="0"/>
              </a:rPr>
              <a:t>hỗn</a:t>
            </a:r>
            <a:r>
              <a:rPr lang="en-US">
                <a:effectLst/>
                <a:latin typeface="Calibri" panose="020F0502020204030204" pitchFamily="34" charset="0"/>
                <a:ea typeface="Times New Roman" panose="02020603050405020304" pitchFamily="18" charset="0"/>
                <a:cs typeface="Times New Roman" panose="02020603050405020304" pitchFamily="18" charset="0"/>
              </a:rPr>
              <a:t> </a:t>
            </a:r>
            <a:r>
              <a:rPr lang="en-US" err="1">
                <a:effectLst/>
                <a:latin typeface="Calibri" panose="020F0502020204030204" pitchFamily="34" charset="0"/>
                <a:ea typeface="Times New Roman" panose="02020603050405020304" pitchFamily="18" charset="0"/>
                <a:cs typeface="Times New Roman" panose="02020603050405020304" pitchFamily="18" charset="0"/>
              </a:rPr>
              <a:t>hợp</a:t>
            </a:r>
            <a:endParaRPr lang="en-US">
              <a:effectLst/>
              <a:latin typeface="Calibri" panose="020F0502020204030204" pitchFamily="34" charset="0"/>
              <a:ea typeface="Times New Roman" panose="02020603050405020304" pitchFamily="18" charset="0"/>
              <a:cs typeface="Times New Roman" panose="02020603050405020304" pitchFamily="18" charset="0"/>
            </a:endParaRPr>
          </a:p>
          <a:p>
            <a:pPr marL="742950" lvl="1" indent="-285750">
              <a:lnSpc>
                <a:spcPct val="107000"/>
              </a:lnSpc>
              <a:spcAft>
                <a:spcPts val="800"/>
              </a:spcAft>
              <a:buFont typeface="Wingdings" panose="05000000000000000000" pitchFamily="2" charset="2"/>
              <a:buChar char="à"/>
            </a:pPr>
            <a:r>
              <a:rPr lang="vi-VN" sz="1800">
                <a:effectLst/>
                <a:latin typeface="Calibri" panose="020F0502020204030204" pitchFamily="34" charset="0"/>
                <a:ea typeface="Times New Roman" panose="02020603050405020304" pitchFamily="18" charset="0"/>
                <a:cs typeface="Times New Roman" panose="02020603050405020304" pitchFamily="18" charset="0"/>
              </a:rPr>
              <a:t>Vàng da tại gan: tăng Bil gián tiếp ưu thế hoặc tăng Bil trực tiếp ưu thế hoặc tang hỗn hợp</a:t>
            </a: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buFont typeface="Calibri" panose="020F050202020403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Phosphatase kiềm có độ nhạy rất cao trong chẩn đoán tắc mật nên khi ALP bình thường thì ít nghĩ đến NN tắc mật, tuy nhiên độ đặc hiệu lại không cao vì ALP còn tăng trong các bệnh lý viêm gan, xơ gan hay các bệnh lý ngoài gan </a:t>
            </a:r>
            <a:r>
              <a:rPr lang="vi-VN" sz="1800">
                <a:effectLst/>
                <a:latin typeface="Calibri" panose="020F0502020204030204" pitchFamily="34" charset="0"/>
                <a:ea typeface="Calibri" panose="020F0502020204030204" pitchFamily="34" charset="0"/>
                <a:cs typeface="Times New Roman" panose="02020603050405020304" pitchFamily="18" charset="0"/>
              </a:rPr>
              <a:t>hủy xương, nhuyễn</a:t>
            </a:r>
            <a:r>
              <a:rPr lang="en-US" sz="1800">
                <a:effectLst/>
                <a:latin typeface="Calibri" panose="020F0502020204030204" pitchFamily="34" charset="0"/>
                <a:ea typeface="Calibri" panose="020F0502020204030204" pitchFamily="34" charset="0"/>
                <a:cs typeface="Times New Roman" panose="02020603050405020304" pitchFamily="18" charset="0"/>
              </a:rPr>
              <a:t> </a:t>
            </a:r>
            <a:r>
              <a:rPr lang="vi-VN" sz="1800">
                <a:effectLst/>
                <a:latin typeface="Calibri" panose="020F0502020204030204" pitchFamily="34" charset="0"/>
                <a:ea typeface="Calibri" panose="020F0502020204030204" pitchFamily="34" charset="0"/>
                <a:cs typeface="Times New Roman" panose="02020603050405020304" pitchFamily="18" charset="0"/>
              </a:rPr>
              <a:t>xương, di căn xương, tăng PTH và một số bệnh ác tính khác</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Calibri" panose="020F050202020403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ALP có thể tăng sớm ngay cả khi tắc mật ko hoàn toàn</a:t>
            </a:r>
          </a:p>
          <a:p>
            <a:pPr marL="342900" lvl="0" indent="-342900">
              <a:buFont typeface="Calibri" panose="020F0502020204030204" pitchFamily="34" charset="0"/>
              <a:buChar char="-"/>
            </a:pPr>
            <a:r>
              <a:rPr lang="vi-VN" sz="1800">
                <a:effectLst/>
                <a:latin typeface="Calibri" panose="020F0502020204030204" pitchFamily="34" charset="0"/>
                <a:ea typeface="Calibri" panose="020F0502020204030204" pitchFamily="34" charset="0"/>
                <a:cs typeface="Times New Roman" panose="02020603050405020304" pitchFamily="18" charset="0"/>
              </a:rPr>
              <a:t>GGT có độ nhạy cao để đánh giá rối loạn chức năng bài tiết của gan</a:t>
            </a:r>
            <a:r>
              <a:rPr lang="en-US" sz="1800">
                <a:effectLst/>
                <a:latin typeface="Calibri" panose="020F0502020204030204" pitchFamily="34" charset="0"/>
                <a:ea typeface="Calibri" panose="020F0502020204030204" pitchFamily="34" charset="0"/>
                <a:cs typeface="Times New Roman" panose="02020603050405020304" pitchFamily="18" charset="0"/>
              </a:rPr>
              <a:t> </a:t>
            </a:r>
            <a:r>
              <a:rPr lang="vi-VN" sz="1800">
                <a:effectLst/>
                <a:latin typeface="Calibri" panose="020F0502020204030204" pitchFamily="34" charset="0"/>
                <a:ea typeface="Calibri" panose="020F0502020204030204" pitchFamily="34" charset="0"/>
                <a:cs typeface="Times New Roman" panose="02020603050405020304" pitchFamily="18" charset="0"/>
              </a:rPr>
              <a:t>nhưng cũng không đặc hiệu do bị ảnh hưởng bởi nhiều yếu tố.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Calibri" panose="020F050202020403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Khi t</a:t>
            </a:r>
            <a:r>
              <a:rPr lang="vi-VN" sz="1800">
                <a:effectLst/>
                <a:latin typeface="Calibri" panose="020F0502020204030204" pitchFamily="34" charset="0"/>
                <a:ea typeface="Calibri" panose="020F0502020204030204" pitchFamily="34" charset="0"/>
                <a:cs typeface="Times New Roman" panose="02020603050405020304" pitchFamily="18" charset="0"/>
              </a:rPr>
              <a:t>ăng GGT đơn thuần </a:t>
            </a:r>
            <a:r>
              <a:rPr lang="en-US" sz="1800">
                <a:effectLst/>
                <a:latin typeface="Calibri" panose="020F0502020204030204" pitchFamily="34" charset="0"/>
                <a:ea typeface="Calibri" panose="020F0502020204030204" pitchFamily="34" charset="0"/>
                <a:cs typeface="Times New Roman" panose="02020603050405020304" pitchFamily="18" charset="0"/>
              </a:rPr>
              <a:t>ta có thể nghĩ đến</a:t>
            </a:r>
            <a:r>
              <a:rPr lang="vi-VN" sz="1800">
                <a:effectLst/>
                <a:latin typeface="Calibri" panose="020F0502020204030204" pitchFamily="34" charset="0"/>
                <a:ea typeface="Calibri" panose="020F0502020204030204" pitchFamily="34" charset="0"/>
                <a:cs typeface="Times New Roman" panose="02020603050405020304" pitchFamily="18" charset="0"/>
              </a:rPr>
              <a:t> tình trạng nghiện rượu mạ</a:t>
            </a:r>
            <a:r>
              <a:rPr lang="en-US" sz="1800">
                <a:effectLst/>
                <a:latin typeface="Calibri" panose="020F0502020204030204" pitchFamily="34" charset="0"/>
                <a:ea typeface="Calibri" panose="020F0502020204030204" pitchFamily="34" charset="0"/>
                <a:cs typeface="Times New Roman" panose="02020603050405020304" pitchFamily="18" charset="0"/>
              </a:rPr>
              <a:t>n </a:t>
            </a:r>
            <a:r>
              <a:rPr lang="vi-VN" sz="1800">
                <a:effectLst/>
                <a:latin typeface="Calibri" panose="020F0502020204030204" pitchFamily="34" charset="0"/>
                <a:ea typeface="Calibri" panose="020F0502020204030204" pitchFamily="34" charset="0"/>
                <a:cs typeface="Times New Roman" panose="02020603050405020304" pitchFamily="18" charset="0"/>
              </a:rPr>
              <a:t>tính, tắc mật,</a:t>
            </a:r>
            <a:r>
              <a:rPr lang="en-US" sz="1800">
                <a:effectLst/>
                <a:latin typeface="Calibri" panose="020F0502020204030204" pitchFamily="34" charset="0"/>
                <a:ea typeface="Calibri" panose="020F0502020204030204" pitchFamily="34" charset="0"/>
                <a:cs typeface="Times New Roman" panose="02020603050405020304" pitchFamily="18" charset="0"/>
              </a:rPr>
              <a:t>….</a:t>
            </a:r>
            <a:r>
              <a:rPr lang="vi-VN" sz="1800">
                <a:effectLst/>
                <a:latin typeface="Calibri" panose="020F0502020204030204"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Wingdings" panose="05000000000000000000" pitchFamily="2" charset="2"/>
              <a:buChar char=""/>
            </a:pPr>
            <a:r>
              <a:rPr lang="en-US" sz="1800">
                <a:effectLst/>
                <a:latin typeface="Calibri" panose="020F0502020204030204" pitchFamily="34" charset="0"/>
                <a:ea typeface="Times New Roman" panose="02020603050405020304" pitchFamily="18" charset="0"/>
                <a:cs typeface="Times New Roman" panose="02020603050405020304" pitchFamily="18" charset="0"/>
              </a:rPr>
              <a:t>S</a:t>
            </a:r>
            <a:r>
              <a:rPr lang="vi-VN" sz="1800">
                <a:effectLst/>
                <a:latin typeface="Calibri" panose="020F0502020204030204" pitchFamily="34" charset="0"/>
                <a:ea typeface="Times New Roman" panose="02020603050405020304" pitchFamily="18" charset="0"/>
                <a:cs typeface="Times New Roman" panose="02020603050405020304" pitchFamily="18" charset="0"/>
              </a:rPr>
              <a:t>au uống một số thuốc gây cảm ứng enzym ở gan, gan nhiễm mỡ không do rượu. </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p>
            <a:pPr marL="742950" lvl="1" indent="-285750">
              <a:lnSpc>
                <a:spcPct val="107000"/>
              </a:lnSpc>
              <a:spcAft>
                <a:spcPts val="800"/>
              </a:spcAft>
              <a:buFont typeface="Wingdings" panose="05000000000000000000" pitchFamily="2" charset="2"/>
              <a:buChar char=""/>
            </a:pPr>
            <a:r>
              <a:rPr lang="vi-VN" sz="1800">
                <a:effectLst/>
                <a:latin typeface="Calibri" panose="020F0502020204030204" pitchFamily="34" charset="0"/>
                <a:ea typeface="Times New Roman" panose="02020603050405020304" pitchFamily="18" charset="0"/>
                <a:cs typeface="Times New Roman" panose="02020603050405020304" pitchFamily="18" charset="0"/>
              </a:rPr>
              <a:t>GGT còn tăng trong nhiều tình huống khác như suy thận, nhồi máu cơ tim, viêm tụy cấp, đái tháo đường, cường giáp, bệnh phổi tắc nghẽn mạn tính.</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buFont typeface="Calibri" panose="020F0502020204030204" pitchFamily="34" charset="0"/>
              <a:buChar char="-"/>
            </a:pP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5F52DFC-7DF3-4810-9303-94EE1B81146D}" type="slidenum">
              <a:rPr lang="en-US" smtClean="0"/>
              <a:t>19</a:t>
            </a:fld>
            <a:endParaRPr lang="en-US"/>
          </a:p>
        </p:txBody>
      </p:sp>
    </p:spTree>
    <p:extLst>
      <p:ext uri="{BB962C8B-B14F-4D97-AF65-F5344CB8AC3E}">
        <p14:creationId xmlns:p14="http://schemas.microsoft.com/office/powerpoint/2010/main" val="13896700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Calibri" panose="020F0502020204030204" pitchFamily="34" charset="0"/>
              <a:buChar char="-"/>
            </a:pPr>
            <a:r>
              <a:rPr lang="en-US" sz="1100">
                <a:effectLst/>
                <a:latin typeface="Calibri" panose="020F0502020204030204" pitchFamily="34" charset="0"/>
                <a:ea typeface="Times New Roman" panose="02020603050405020304" pitchFamily="18" charset="0"/>
                <a:cs typeface="Times New Roman" panose="02020603050405020304" pitchFamily="18" charset="0"/>
              </a:rPr>
              <a:t>XN nước tiểu: ta được biết Bilirubin chỉ hiện diện trong nước tiểu ở dạng Bilirubin TT. </a:t>
            </a:r>
          </a:p>
          <a:p>
            <a:pPr marL="742950" lvl="1" indent="-285750">
              <a:lnSpc>
                <a:spcPct val="107000"/>
              </a:lnSpc>
              <a:spcAft>
                <a:spcPts val="800"/>
              </a:spcAft>
              <a:buFont typeface="Wingdings" panose="05000000000000000000" pitchFamily="2" charset="2"/>
              <a:buChar char=""/>
            </a:pPr>
            <a:r>
              <a:rPr lang="en-US" sz="1100">
                <a:effectLst/>
                <a:latin typeface="Calibri" panose="020F0502020204030204" pitchFamily="34" charset="0"/>
                <a:ea typeface="Times New Roman" panose="02020603050405020304" pitchFamily="18" charset="0"/>
                <a:cs typeface="Times New Roman" panose="02020603050405020304" pitchFamily="18" charset="0"/>
              </a:rPr>
              <a:t>Do đó ở nhóm bệnh nhân vàng da trước gan ưu thế sẽ tăng Bili GT nên Bilirubin trong nước tiểu sẽ âm tính, nồng độ Urobilinogen sẽ tăng cao.</a:t>
            </a:r>
          </a:p>
          <a:p>
            <a:pPr marL="742950" lvl="1" indent="-285750">
              <a:lnSpc>
                <a:spcPct val="107000"/>
              </a:lnSpc>
              <a:spcAft>
                <a:spcPts val="800"/>
              </a:spcAft>
              <a:buFont typeface="Wingdings" panose="05000000000000000000" pitchFamily="2" charset="2"/>
              <a:buChar char=""/>
            </a:pPr>
            <a:r>
              <a:rPr lang="en-US" sz="1100">
                <a:effectLst/>
                <a:latin typeface="Calibri" panose="020F0502020204030204" pitchFamily="34" charset="0"/>
                <a:ea typeface="Times New Roman" panose="02020603050405020304" pitchFamily="18" charset="0"/>
                <a:cs typeface="Times New Roman" panose="02020603050405020304" pitchFamily="18" charset="0"/>
              </a:rPr>
              <a:t>Nhóm BN tăng bili ưu thế TT thì Bilirubin trong nước tiểu sẽ dương tính, Urobilinogen giảm hoặc (-).</a:t>
            </a:r>
          </a:p>
          <a:p>
            <a:pPr marL="342900" lvl="0" indent="-342900">
              <a:buFont typeface="Calibri" panose="020F0502020204030204" pitchFamily="34" charset="0"/>
              <a:buChar char="-"/>
            </a:pP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5F52DFC-7DF3-4810-9303-94EE1B81146D}" type="slidenum">
              <a:rPr lang="en-US" smtClean="0"/>
              <a:t>20</a:t>
            </a:fld>
            <a:endParaRPr lang="en-US"/>
          </a:p>
        </p:txBody>
      </p:sp>
    </p:spTree>
    <p:extLst>
      <p:ext uri="{BB962C8B-B14F-4D97-AF65-F5344CB8AC3E}">
        <p14:creationId xmlns:p14="http://schemas.microsoft.com/office/powerpoint/2010/main" val="845604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2"/>
        <p:cNvGrpSpPr/>
        <p:nvPr/>
      </p:nvGrpSpPr>
      <p:grpSpPr>
        <a:xfrm>
          <a:off x="0" y="0"/>
          <a:ext cx="0" cy="0"/>
          <a:chOff x="0" y="0"/>
          <a:chExt cx="0" cy="0"/>
        </a:xfrm>
      </p:grpSpPr>
      <p:sp>
        <p:nvSpPr>
          <p:cNvPr id="1953" name="Google Shape;1953;gee2fe8f6bc_0_1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4" name="Google Shape;1954;gee2fe8f6bc_0_1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buFont typeface="Calibri" panose="020F0502020204030204" pitchFamily="34" charset="0"/>
              <a:buChar char="-"/>
            </a:pP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5F52DFC-7DF3-4810-9303-94EE1B81146D}" type="slidenum">
              <a:rPr lang="en-US" smtClean="0"/>
              <a:t>21</a:t>
            </a:fld>
            <a:endParaRPr lang="en-US"/>
          </a:p>
        </p:txBody>
      </p:sp>
    </p:spTree>
    <p:extLst>
      <p:ext uri="{BB962C8B-B14F-4D97-AF65-F5344CB8AC3E}">
        <p14:creationId xmlns:p14="http://schemas.microsoft.com/office/powerpoint/2010/main" val="11531176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buFont typeface="Calibri" panose="020F0502020204030204" pitchFamily="34" charset="0"/>
              <a:buChar char="-"/>
            </a:pP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Siêu âm là phương tiện đầu tay trong chẩn đoán phân biệt tắc mật</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ngoài gan (vàng da</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sau gan) với nhóm còn lại</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Sỏi</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nhạy</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73%,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đặc</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hiệu</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91%)</a:t>
            </a:r>
          </a:p>
          <a:p>
            <a:pPr marL="342900" lvl="0" indent="-342900">
              <a:buFont typeface="Calibri" panose="020F0502020204030204" pitchFamily="34" charset="0"/>
              <a:buChar char="-"/>
            </a:pP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Ưu</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điểm</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Siêu âm rẻ tiền, nhanh, dễ thực hiện</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không</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xâm</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lắn</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có thể lập lại</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thực</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hiện</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được</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tại</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giường</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bênh</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an toàn cho</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phụ nữ có thai. Trong một số trường hợp, siêu âm còn giúp can thiệp dẫn lưu đường mật qua</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da.</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p>
          <a:p>
            <a:pPr marL="342900" lvl="0" indent="-342900">
              <a:buFont typeface="Calibri" panose="020F0502020204030204" pitchFamily="34" charset="0"/>
              <a:buChar char="-"/>
            </a:pP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Tuy vậy</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siêu âm phụ thuộc khá nhiều vào người thực hiện</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giới</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hạn</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hơi</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trong</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OB, h/a ko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sắc</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nét</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khó</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phát</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hiện</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nếu</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đường</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mật</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dãn</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ít</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và độ nhạy trong chẩn đoán nguyên nhân</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không cao, nhất là khi nguyên nhân gây tắc nằm ở đoạn ống mật chủ phía sau tá tràng. </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Thế</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SA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nhìn</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thấy</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gì</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SA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giúp</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đánh</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giá</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đường mật trong và ngoài gan,</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túi mật, có thể thấy được nguyên nhân trong một số trường hợp (sỏi mật, giun, u)</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các</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bệnh</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lý</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nhu</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mô</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gan</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buFont typeface="Calibri" panose="020F0502020204030204" pitchFamily="34" charset="0"/>
              <a:buChar char="-"/>
            </a:pP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Theo</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các nghiên cứu, độ nhạy siêu âm trong chẩn đoán tắc mật ngoài gan dao động từ 55-91%.</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buFont typeface="Calibri" panose="020F0502020204030204" pitchFamily="34" charset="0"/>
              <a:buChar cha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5F52DFC-7DF3-4810-9303-94EE1B81146D}" type="slidenum">
              <a:rPr lang="en-US" smtClean="0"/>
              <a:t>22</a:t>
            </a:fld>
            <a:endParaRPr lang="en-US"/>
          </a:p>
        </p:txBody>
      </p:sp>
    </p:spTree>
    <p:extLst>
      <p:ext uri="{BB962C8B-B14F-4D97-AF65-F5344CB8AC3E}">
        <p14:creationId xmlns:p14="http://schemas.microsoft.com/office/powerpoint/2010/main" val="35988151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800" err="1">
                <a:effectLst/>
                <a:latin typeface="Calibri" panose="020F0502020204030204" pitchFamily="34" charset="0"/>
                <a:ea typeface="Times New Roman" panose="02020603050405020304" pitchFamily="18" charset="0"/>
                <a:cs typeface="Times New Roman" panose="02020603050405020304" pitchFamily="18" charset="0"/>
              </a:rPr>
              <a:t>Đây</a:t>
            </a:r>
            <a:r>
              <a:rPr lang="en-US" sz="180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err="1">
                <a:effectLst/>
                <a:latin typeface="Calibri" panose="020F0502020204030204" pitchFamily="34" charset="0"/>
                <a:ea typeface="Times New Roman" panose="02020603050405020304" pitchFamily="18" charset="0"/>
                <a:cs typeface="Times New Roman" panose="02020603050405020304" pitchFamily="18" charset="0"/>
              </a:rPr>
              <a:t>là</a:t>
            </a:r>
            <a:r>
              <a:rPr lang="en-US" sz="1800">
                <a:effectLst/>
                <a:latin typeface="Calibri" panose="020F0502020204030204" pitchFamily="34" charset="0"/>
                <a:ea typeface="Times New Roman" panose="02020603050405020304" pitchFamily="18" charset="0"/>
                <a:cs typeface="Times New Roman" panose="02020603050405020304" pitchFamily="18" charset="0"/>
              </a:rPr>
              <a:t> H/a </a:t>
            </a:r>
            <a:r>
              <a:rPr lang="en-US" sz="1800" err="1">
                <a:effectLst/>
                <a:latin typeface="Calibri" panose="020F0502020204030204" pitchFamily="34" charset="0"/>
                <a:ea typeface="Times New Roman" panose="02020603050405020304" pitchFamily="18" charset="0"/>
                <a:cs typeface="Times New Roman" panose="02020603050405020304" pitchFamily="18" charset="0"/>
              </a:rPr>
              <a:t>có</a:t>
            </a:r>
            <a:r>
              <a:rPr lang="en-US" sz="180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err="1">
                <a:effectLst/>
                <a:latin typeface="Calibri" panose="020F0502020204030204" pitchFamily="34" charset="0"/>
                <a:ea typeface="Times New Roman" panose="02020603050405020304" pitchFamily="18" charset="0"/>
                <a:cs typeface="Times New Roman" panose="02020603050405020304" pitchFamily="18" charset="0"/>
              </a:rPr>
              <a:t>thể</a:t>
            </a:r>
            <a:r>
              <a:rPr lang="en-US" sz="180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err="1">
                <a:effectLst/>
                <a:latin typeface="Calibri" panose="020F0502020204030204" pitchFamily="34" charset="0"/>
                <a:ea typeface="Times New Roman" panose="02020603050405020304" pitchFamily="18" charset="0"/>
                <a:cs typeface="Times New Roman" panose="02020603050405020304" pitchFamily="18" charset="0"/>
              </a:rPr>
              <a:t>thấy</a:t>
            </a:r>
            <a:r>
              <a:rPr lang="en-US" sz="180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err="1">
                <a:effectLst/>
                <a:latin typeface="Calibri" panose="020F0502020204030204" pitchFamily="34" charset="0"/>
                <a:ea typeface="Times New Roman" panose="02020603050405020304" pitchFamily="18" charset="0"/>
                <a:cs typeface="Times New Roman" panose="02020603050405020304" pitchFamily="18" charset="0"/>
              </a:rPr>
              <a:t>được</a:t>
            </a:r>
            <a:r>
              <a:rPr lang="en-US" sz="180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err="1">
                <a:effectLst/>
                <a:latin typeface="Calibri" panose="020F0502020204030204" pitchFamily="34" charset="0"/>
                <a:ea typeface="Times New Roman" panose="02020603050405020304" pitchFamily="18" charset="0"/>
                <a:cs typeface="Times New Roman" panose="02020603050405020304" pitchFamily="18" charset="0"/>
              </a:rPr>
              <a:t>trên</a:t>
            </a:r>
            <a:r>
              <a:rPr lang="en-US" sz="1800">
                <a:effectLst/>
                <a:latin typeface="Calibri" panose="020F0502020204030204" pitchFamily="34" charset="0"/>
                <a:ea typeface="Times New Roman" panose="02020603050405020304" pitchFamily="18" charset="0"/>
                <a:cs typeface="Times New Roman" panose="02020603050405020304" pitchFamily="18" charset="0"/>
              </a:rPr>
              <a:t> SA, </a:t>
            </a:r>
            <a:r>
              <a:rPr lang="en-US" sz="1800" err="1">
                <a:effectLst/>
                <a:latin typeface="Calibri" panose="020F0502020204030204" pitchFamily="34" charset="0"/>
                <a:ea typeface="Times New Roman" panose="02020603050405020304" pitchFamily="18" charset="0"/>
                <a:cs typeface="Times New Roman" panose="02020603050405020304" pitchFamily="18" charset="0"/>
              </a:rPr>
              <a:t>hình</a:t>
            </a:r>
            <a:r>
              <a:rPr lang="en-US" sz="180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err="1">
                <a:effectLst/>
                <a:latin typeface="Calibri" panose="020F0502020204030204" pitchFamily="34" charset="0"/>
                <a:ea typeface="Times New Roman" panose="02020603050405020304" pitchFamily="18" charset="0"/>
                <a:cs typeface="Times New Roman" panose="02020603050405020304" pitchFamily="18" charset="0"/>
              </a:rPr>
              <a:t>đầu</a:t>
            </a:r>
            <a:r>
              <a:rPr lang="en-US" sz="180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err="1">
                <a:effectLst/>
                <a:latin typeface="Calibri" panose="020F0502020204030204" pitchFamily="34" charset="0"/>
                <a:ea typeface="Times New Roman" panose="02020603050405020304" pitchFamily="18" charset="0"/>
                <a:cs typeface="Times New Roman" panose="02020603050405020304" pitchFamily="18" charset="0"/>
              </a:rPr>
              <a:t>tiên</a:t>
            </a:r>
            <a:r>
              <a:rPr lang="en-US" sz="180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err="1">
                <a:effectLst/>
                <a:latin typeface="Calibri" panose="020F0502020204030204" pitchFamily="34" charset="0"/>
                <a:ea typeface="Times New Roman" panose="02020603050405020304" pitchFamily="18" charset="0"/>
                <a:cs typeface="Times New Roman" panose="02020603050405020304" pitchFamily="18" charset="0"/>
              </a:rPr>
              <a:t>là</a:t>
            </a:r>
            <a:r>
              <a:rPr lang="en-US" sz="1800">
                <a:effectLst/>
                <a:latin typeface="Calibri" panose="020F0502020204030204" pitchFamily="34" charset="0"/>
                <a:ea typeface="Times New Roman" panose="02020603050405020304" pitchFamily="18" charset="0"/>
                <a:cs typeface="Times New Roman" panose="02020603050405020304" pitchFamily="18" charset="0"/>
              </a:rPr>
              <a:t> h/a </a:t>
            </a:r>
            <a:r>
              <a:rPr lang="en-US" sz="1800" err="1">
                <a:effectLst/>
                <a:latin typeface="Calibri" panose="020F0502020204030204" pitchFamily="34" charset="0"/>
                <a:ea typeface="Times New Roman" panose="02020603050405020304" pitchFamily="18" charset="0"/>
                <a:cs typeface="Times New Roman" panose="02020603050405020304" pitchFamily="18" charset="0"/>
              </a:rPr>
              <a:t>sỏi</a:t>
            </a:r>
            <a:r>
              <a:rPr lang="en-US" sz="180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err="1">
                <a:effectLst/>
                <a:latin typeface="Calibri" panose="020F0502020204030204" pitchFamily="34" charset="0"/>
                <a:ea typeface="Times New Roman" panose="02020603050405020304" pitchFamily="18" charset="0"/>
                <a:cs typeface="Times New Roman" panose="02020603050405020304" pitchFamily="18" charset="0"/>
              </a:rPr>
              <a:t>có</a:t>
            </a:r>
            <a:r>
              <a:rPr lang="en-US" sz="180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err="1">
                <a:effectLst/>
                <a:latin typeface="Calibri" panose="020F0502020204030204" pitchFamily="34" charset="0"/>
                <a:ea typeface="Times New Roman" panose="02020603050405020304" pitchFamily="18" charset="0"/>
                <a:cs typeface="Times New Roman" panose="02020603050405020304" pitchFamily="18" charset="0"/>
              </a:rPr>
              <a:t>bóng</a:t>
            </a:r>
            <a:r>
              <a:rPr lang="en-US" sz="180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err="1">
                <a:effectLst/>
                <a:latin typeface="Calibri" panose="020F0502020204030204" pitchFamily="34" charset="0"/>
                <a:ea typeface="Times New Roman" panose="02020603050405020304" pitchFamily="18" charset="0"/>
                <a:cs typeface="Times New Roman" panose="02020603050405020304" pitchFamily="18" charset="0"/>
              </a:rPr>
              <a:t>lưng</a:t>
            </a:r>
            <a:r>
              <a:rPr lang="en-US" sz="180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err="1">
                <a:effectLst/>
                <a:latin typeface="Calibri" panose="020F0502020204030204" pitchFamily="34" charset="0"/>
                <a:ea typeface="Times New Roman" panose="02020603050405020304" pitchFamily="18" charset="0"/>
                <a:cs typeface="Times New Roman" panose="02020603050405020304" pitchFamily="18" charset="0"/>
              </a:rPr>
              <a:t>gây</a:t>
            </a:r>
            <a:r>
              <a:rPr lang="en-US" sz="180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err="1">
                <a:effectLst/>
                <a:latin typeface="Calibri" panose="020F0502020204030204" pitchFamily="34" charset="0"/>
                <a:ea typeface="Times New Roman" panose="02020603050405020304" pitchFamily="18" charset="0"/>
                <a:cs typeface="Times New Roman" panose="02020603050405020304" pitchFamily="18" charset="0"/>
              </a:rPr>
              <a:t>tắc</a:t>
            </a:r>
            <a:r>
              <a:rPr lang="en-US" sz="180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err="1">
                <a:effectLst/>
                <a:latin typeface="Calibri" panose="020F0502020204030204" pitchFamily="34" charset="0"/>
                <a:ea typeface="Times New Roman" panose="02020603050405020304" pitchFamily="18" charset="0"/>
                <a:cs typeface="Times New Roman" panose="02020603050405020304" pitchFamily="18" charset="0"/>
              </a:rPr>
              <a:t>mật</a:t>
            </a:r>
            <a:r>
              <a:rPr lang="en-US" sz="180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 </a:t>
            </a:r>
            <a:r>
              <a:rPr lang="en-US" sz="1800" err="1">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Tuy</a:t>
            </a:r>
            <a:r>
              <a:rPr lang="en-US" sz="1800">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 </a:t>
            </a:r>
            <a:r>
              <a:rPr lang="en-US" sz="1800" err="1">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nhiên</a:t>
            </a:r>
            <a:r>
              <a:rPr lang="en-US" sz="1800">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 </a:t>
            </a:r>
            <a:r>
              <a:rPr lang="en-US" sz="1800" err="1">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trên</a:t>
            </a:r>
            <a:r>
              <a:rPr lang="en-US" sz="1800">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 SA </a:t>
            </a:r>
            <a:r>
              <a:rPr lang="en-US" sz="1800" err="1">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thì</a:t>
            </a:r>
            <a:r>
              <a:rPr lang="en-US" sz="1800">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 </a:t>
            </a:r>
            <a:r>
              <a:rPr lang="en-US" sz="1800" err="1">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vẫn</a:t>
            </a:r>
            <a:r>
              <a:rPr lang="en-US" sz="1800">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 </a:t>
            </a:r>
            <a:r>
              <a:rPr lang="en-US" sz="1800" err="1">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có</a:t>
            </a:r>
            <a:r>
              <a:rPr lang="en-US" sz="1800">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 </a:t>
            </a:r>
            <a:r>
              <a:rPr lang="en-US" sz="1800" err="1">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tỉ</a:t>
            </a:r>
            <a:r>
              <a:rPr lang="en-US" sz="1800">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 </a:t>
            </a:r>
            <a:r>
              <a:rPr lang="en-US" sz="1800" err="1">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lệ</a:t>
            </a:r>
            <a:r>
              <a:rPr lang="en-US" sz="1800">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 </a:t>
            </a:r>
            <a:r>
              <a:rPr lang="en-US" sz="1800" err="1">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sỏi</a:t>
            </a:r>
            <a:r>
              <a:rPr lang="en-US" sz="1800">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 </a:t>
            </a:r>
            <a:r>
              <a:rPr lang="en-US" sz="1800" err="1">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bị</a:t>
            </a:r>
            <a:r>
              <a:rPr lang="en-US" sz="1800">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 </a:t>
            </a:r>
            <a:r>
              <a:rPr lang="en-US" sz="1800" err="1">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bỏ</a:t>
            </a:r>
            <a:r>
              <a:rPr lang="en-US" sz="1800">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 </a:t>
            </a:r>
            <a:r>
              <a:rPr lang="en-US" sz="1800" err="1">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sót</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buFont typeface="Calibri" panose="020F0502020204030204" pitchFamily="34" charset="0"/>
              <a:buChar char="-"/>
            </a:pP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5F52DFC-7DF3-4810-9303-94EE1B81146D}" type="slidenum">
              <a:rPr lang="en-US" smtClean="0"/>
              <a:t>23</a:t>
            </a:fld>
            <a:endParaRPr lang="en-US"/>
          </a:p>
        </p:txBody>
      </p:sp>
    </p:spTree>
    <p:extLst>
      <p:ext uri="{BB962C8B-B14F-4D97-AF65-F5344CB8AC3E}">
        <p14:creationId xmlns:p14="http://schemas.microsoft.com/office/powerpoint/2010/main" val="24200552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9"/>
        <p:cNvGrpSpPr/>
        <p:nvPr/>
      </p:nvGrpSpPr>
      <p:grpSpPr>
        <a:xfrm>
          <a:off x="0" y="0"/>
          <a:ext cx="0" cy="0"/>
          <a:chOff x="0" y="0"/>
          <a:chExt cx="0" cy="0"/>
        </a:xfrm>
      </p:grpSpPr>
      <p:sp>
        <p:nvSpPr>
          <p:cNvPr id="3360" name="Google Shape;3360;gee540073a5_0_8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1" name="Google Shape;3361;gee540073a5_0_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lvl="0" indent="-342900">
              <a:buFont typeface="Calibri" panose="020F0502020204030204" pitchFamily="34" charset="0"/>
              <a:buChar char="-"/>
            </a:pPr>
            <a:r>
              <a:rPr lang="vi-VN" sz="1100">
                <a:effectLst/>
                <a:latin typeface="Calibri" panose="020F0502020204030204" pitchFamily="34" charset="0"/>
                <a:ea typeface="Times New Roman" panose="02020603050405020304" pitchFamily="18" charset="0"/>
                <a:cs typeface="Times New Roman" panose="02020603050405020304" pitchFamily="18" charset="0"/>
              </a:rPr>
              <a:t>Chụp cắt lớp vi tính đắt tiền hơn siêu âm, đòi hỏi phương tiện, thời gian,</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vi-VN" sz="1100">
                <a:effectLst/>
                <a:latin typeface="Calibri" panose="020F0502020204030204" pitchFamily="34" charset="0"/>
                <a:ea typeface="Times New Roman" panose="02020603050405020304" pitchFamily="18" charset="0"/>
                <a:cs typeface="Times New Roman" panose="02020603050405020304" pitchFamily="18" charset="0"/>
              </a:rPr>
              <a:t>bệnh nhân</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lại</a:t>
            </a:r>
            <a:r>
              <a:rPr lang="vi-VN" sz="1100">
                <a:effectLst/>
                <a:latin typeface="Calibri" panose="020F0502020204030204" pitchFamily="34" charset="0"/>
                <a:ea typeface="Times New Roman" panose="02020603050405020304" pitchFamily="18" charset="0"/>
                <a:cs typeface="Times New Roman" panose="02020603050405020304" pitchFamily="18" charset="0"/>
              </a:rPr>
              <a:t> phải phơi nhiễm tia X</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nó</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lại</a:t>
            </a:r>
            <a:r>
              <a:rPr lang="en-US" sz="1100">
                <a:effectLst/>
                <a:latin typeface="Calibri" panose="020F0502020204030204" pitchFamily="34" charset="0"/>
                <a:ea typeface="Times New Roman" panose="02020603050405020304" pitchFamily="18" charset="0"/>
                <a:cs typeface="Times New Roman" panose="02020603050405020304" pitchFamily="18" charset="0"/>
              </a:rPr>
              <a:t> ko </a:t>
            </a:r>
            <a:r>
              <a:rPr lang="en-US" sz="1100" err="1">
                <a:latin typeface="Arial" panose="020B0604020202020204" pitchFamily="34" charset="0"/>
                <a:cs typeface="Arial" panose="020B0604020202020204" pitchFamily="34" charset="0"/>
              </a:rPr>
              <a:t>tái</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tạo</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hình</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ảnh</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đường</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mật</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không</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phát</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hiện</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sỏi</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nhỏ</a:t>
            </a:r>
            <a:r>
              <a:rPr lang="en-US" sz="1100">
                <a:latin typeface="Arial" panose="020B0604020202020204" pitchFamily="34" charset="0"/>
                <a:cs typeface="Arial" panose="020B0604020202020204" pitchFamily="34" charset="0"/>
              </a:rPr>
              <a:t> hay </a:t>
            </a:r>
            <a:r>
              <a:rPr lang="en-US" sz="1100" err="1">
                <a:latin typeface="Arial" panose="020B0604020202020204" pitchFamily="34" charset="0"/>
                <a:cs typeface="Arial" panose="020B0604020202020204" pitchFamily="34" charset="0"/>
              </a:rPr>
              <a:t>sỏi</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đồng</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đậm</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độ</a:t>
            </a:r>
            <a:r>
              <a:rPr lang="en-US" sz="1100">
                <a:latin typeface="Arial" panose="020B0604020202020204" pitchFamily="34" charset="0"/>
                <a:cs typeface="Arial" panose="020B0604020202020204" pitchFamily="34" charset="0"/>
              </a:rPr>
              <a:t>, ko </a:t>
            </a:r>
            <a:r>
              <a:rPr lang="en-US" sz="1100" err="1">
                <a:latin typeface="Arial" panose="020B0604020202020204" pitchFamily="34" charset="0"/>
                <a:cs typeface="Arial" panose="020B0604020202020204" pitchFamily="34" charset="0"/>
              </a:rPr>
              <a:t>cản</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quang</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buFont typeface="Calibri" panose="020F0502020204030204" pitchFamily="34" charset="0"/>
              <a:buChar char="-"/>
            </a:pPr>
            <a:r>
              <a:rPr lang="vi-VN" sz="1100">
                <a:effectLst/>
                <a:latin typeface="Calibri" panose="020F0502020204030204" pitchFamily="34" charset="0"/>
                <a:ea typeface="Times New Roman" panose="02020603050405020304" pitchFamily="18" charset="0"/>
                <a:cs typeface="Times New Roman" panose="02020603050405020304" pitchFamily="18" charset="0"/>
              </a:rPr>
              <a:t>Tuy nhiên kết quả khách quan hơn</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không</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giới</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hạn</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bởi</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hơi</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đánh</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giá</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được</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vị</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trí</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mức</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độ</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tắc</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nghẽn</a:t>
            </a:r>
            <a:r>
              <a:rPr lang="vi-VN" sz="1100">
                <a:effectLst/>
                <a:latin typeface="Calibri" panose="020F0502020204030204" pitchFamily="34" charset="0"/>
                <a:ea typeface="Times New Roman" panose="02020603050405020304" pitchFamily="18" charset="0"/>
                <a:cs typeface="Times New Roman" panose="02020603050405020304" pitchFamily="18" charset="0"/>
              </a:rPr>
              <a:t>, độ nhạy và độ đặc hiệu</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vi-VN" sz="1100">
                <a:effectLst/>
                <a:latin typeface="Calibri" panose="020F0502020204030204" pitchFamily="34" charset="0"/>
                <a:ea typeface="Times New Roman" panose="02020603050405020304" pitchFamily="18" charset="0"/>
                <a:cs typeface="Times New Roman" panose="02020603050405020304" pitchFamily="18" charset="0"/>
              </a:rPr>
              <a:t>trong chẩn đoán tắc mật ngoài gan và chẩn đoán nguyên nhân đều cao hơn siêu âm</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buFont typeface="Calibri" panose="020F0502020204030204" pitchFamily="34" charset="0"/>
              <a:buChar char="-"/>
            </a:pPr>
            <a:r>
              <a:rPr lang="vi-VN" sz="1100">
                <a:effectLst/>
                <a:latin typeface="Calibri" panose="020F0502020204030204" pitchFamily="34" charset="0"/>
                <a:ea typeface="Times New Roman" panose="02020603050405020304" pitchFamily="18" charset="0"/>
                <a:cs typeface="Times New Roman" panose="02020603050405020304" pitchFamily="18" charset="0"/>
              </a:rPr>
              <a:t>Đối với trường hợp tắc mật do</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vi-VN" sz="1100">
                <a:effectLst/>
                <a:latin typeface="Calibri" panose="020F0502020204030204" pitchFamily="34" charset="0"/>
                <a:ea typeface="Times New Roman" panose="02020603050405020304" pitchFamily="18" charset="0"/>
                <a:cs typeface="Times New Roman" panose="02020603050405020304" pitchFamily="18" charset="0"/>
              </a:rPr>
              <a:t>u, CT scan sẽ giúp đánh giá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mức</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độ</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xâm</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lấn</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giai</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đoạn</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và</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mạch</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máu</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nếu</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có</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chỉ</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định</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phẫu</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thuật</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buFont typeface="Calibri" panose="020F0502020204030204" pitchFamily="34" charset="0"/>
              <a:buChar char="-"/>
            </a:pPr>
            <a:r>
              <a:rPr lang="en-US" sz="1100" err="1">
                <a:effectLst/>
                <a:latin typeface="Calibri" panose="020F0502020204030204" pitchFamily="34" charset="0"/>
                <a:ea typeface="Times New Roman" panose="02020603050405020304" pitchFamily="18" charset="0"/>
                <a:cs typeface="Times New Roman" panose="02020603050405020304" pitchFamily="18" charset="0"/>
              </a:rPr>
              <a:t>Sỏi</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nhạy</a:t>
            </a:r>
            <a:r>
              <a:rPr lang="en-US" sz="1100">
                <a:effectLst/>
                <a:latin typeface="Calibri" panose="020F0502020204030204" pitchFamily="34" charset="0"/>
                <a:ea typeface="Times New Roman" panose="02020603050405020304" pitchFamily="18" charset="0"/>
                <a:cs typeface="Times New Roman" panose="02020603050405020304" pitchFamily="18" charset="0"/>
              </a:rPr>
              <a:t> 65-84,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đặc</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hiệu</a:t>
            </a:r>
            <a:r>
              <a:rPr lang="en-US" sz="1100">
                <a:effectLst/>
                <a:latin typeface="Calibri" panose="020F0502020204030204" pitchFamily="34" charset="0"/>
                <a:ea typeface="Times New Roman" panose="02020603050405020304" pitchFamily="18" charset="0"/>
                <a:cs typeface="Times New Roman" panose="02020603050405020304" pitchFamily="18" charset="0"/>
              </a:rPr>
              <a:t> 92%</a:t>
            </a:r>
          </a:p>
          <a:p>
            <a:pPr marL="342900" lvl="0" indent="-342900">
              <a:buFont typeface="Calibri" panose="020F0502020204030204" pitchFamily="34" charset="0"/>
              <a:buChar char="-"/>
            </a:pP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97301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buFont typeface="Calibri" panose="020F0502020204030204" pitchFamily="34" charset="0"/>
              <a:buChar char="-"/>
            </a:pPr>
            <a:r>
              <a:rPr lang="en-US" sz="1800">
                <a:effectLst/>
                <a:latin typeface="Calibri" panose="020F0502020204030204" pitchFamily="34" charset="0"/>
                <a:ea typeface="Times New Roman" panose="02020603050405020304" pitchFamily="18" charset="0"/>
                <a:cs typeface="Times New Roman" panose="02020603050405020304" pitchFamily="18" charset="0"/>
              </a:rPr>
              <a:t>Đây là h/a có thể thấy trên CT scan, hình đầu tiên là h/a tắc mật do sỏi OMC</a:t>
            </a:r>
          </a:p>
        </p:txBody>
      </p:sp>
      <p:sp>
        <p:nvSpPr>
          <p:cNvPr id="4" name="Slide Number Placeholder 3"/>
          <p:cNvSpPr>
            <a:spLocks noGrp="1"/>
          </p:cNvSpPr>
          <p:nvPr>
            <p:ph type="sldNum" sz="quarter" idx="5"/>
          </p:nvPr>
        </p:nvSpPr>
        <p:spPr/>
        <p:txBody>
          <a:bodyPr/>
          <a:lstStyle/>
          <a:p>
            <a:fld id="{F5F52DFC-7DF3-4810-9303-94EE1B81146D}" type="slidenum">
              <a:rPr lang="en-US" smtClean="0"/>
              <a:t>25</a:t>
            </a:fld>
            <a:endParaRPr lang="en-US"/>
          </a:p>
        </p:txBody>
      </p:sp>
    </p:spTree>
    <p:extLst>
      <p:ext uri="{BB962C8B-B14F-4D97-AF65-F5344CB8AC3E}">
        <p14:creationId xmlns:p14="http://schemas.microsoft.com/office/powerpoint/2010/main" val="33306060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9"/>
        <p:cNvGrpSpPr/>
        <p:nvPr/>
      </p:nvGrpSpPr>
      <p:grpSpPr>
        <a:xfrm>
          <a:off x="0" y="0"/>
          <a:ext cx="0" cy="0"/>
          <a:chOff x="0" y="0"/>
          <a:chExt cx="0" cy="0"/>
        </a:xfrm>
      </p:grpSpPr>
      <p:sp>
        <p:nvSpPr>
          <p:cNvPr id="3360" name="Google Shape;3360;gee540073a5_0_8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1" name="Google Shape;3361;gee540073a5_0_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lvl="0" indent="-342900">
              <a:buFont typeface="Calibri" panose="020F0502020204030204" pitchFamily="34" charset="0"/>
              <a:buChar char="-"/>
            </a:pPr>
            <a:r>
              <a:rPr lang="vi-VN" sz="1100">
                <a:effectLst/>
                <a:latin typeface="Calibri" panose="020F0502020204030204" pitchFamily="34" charset="0"/>
                <a:ea typeface="Times New Roman" panose="02020603050405020304" pitchFamily="18" charset="0"/>
                <a:cs typeface="Times New Roman" panose="02020603050405020304" pitchFamily="18" charset="0"/>
              </a:rPr>
              <a:t>MR</a:t>
            </a:r>
            <a:r>
              <a:rPr lang="en-US" sz="1100">
                <a:effectLst/>
                <a:latin typeface="Calibri" panose="020F0502020204030204" pitchFamily="34" charset="0"/>
                <a:ea typeface="Times New Roman" panose="02020603050405020304" pitchFamily="18" charset="0"/>
                <a:cs typeface="Times New Roman" panose="02020603050405020304" pitchFamily="18" charset="0"/>
              </a:rPr>
              <a:t>CP</a:t>
            </a:r>
            <a:r>
              <a:rPr lang="vi-VN" sz="1100">
                <a:effectLst/>
                <a:latin typeface="Calibri" panose="020F0502020204030204" pitchFamily="34" charset="0"/>
                <a:ea typeface="Times New Roman" panose="02020603050405020304" pitchFamily="18" charset="0"/>
                <a:cs typeface="Times New Roman" panose="02020603050405020304" pitchFamily="18" charset="0"/>
              </a:rPr>
              <a:t> là phương tiện có</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vi-VN" sz="1100">
                <a:effectLst/>
                <a:latin typeface="Calibri" panose="020F0502020204030204" pitchFamily="34" charset="0"/>
                <a:ea typeface="Times New Roman" panose="02020603050405020304" pitchFamily="18" charset="0"/>
                <a:cs typeface="Times New Roman" panose="02020603050405020304" pitchFamily="18" charset="0"/>
              </a:rPr>
              <a:t>độ nhạy và độ đặc hiệu cao nhất trong chẩn đoán tắc mật ngoài gan cũng như chẩn đoán nguyên</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vi-VN" sz="1100">
                <a:effectLst/>
                <a:latin typeface="Calibri" panose="020F0502020204030204" pitchFamily="34" charset="0"/>
                <a:ea typeface="Times New Roman" panose="02020603050405020304" pitchFamily="18" charset="0"/>
                <a:cs typeface="Times New Roman" panose="02020603050405020304" pitchFamily="18" charset="0"/>
              </a:rPr>
              <a:t>nhân</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như</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sỏi</a:t>
            </a:r>
            <a:r>
              <a:rPr lang="en-US" sz="1100">
                <a:effectLst/>
                <a:latin typeface="Calibri" panose="020F0502020204030204" pitchFamily="34" charset="0"/>
                <a:ea typeface="Times New Roman" panose="02020603050405020304" pitchFamily="18" charset="0"/>
                <a:cs typeface="Times New Roman" panose="02020603050405020304" pitchFamily="18" charset="0"/>
              </a:rPr>
              <a:t> OMC or u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quanh</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bóng</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vater</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với</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độ</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nhạy</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lên</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tới</a:t>
            </a:r>
            <a:r>
              <a:rPr lang="en-US" sz="1100">
                <a:effectLst/>
                <a:latin typeface="Calibri" panose="020F0502020204030204" pitchFamily="34" charset="0"/>
                <a:ea typeface="Times New Roman" panose="02020603050405020304" pitchFamily="18" charset="0"/>
                <a:cs typeface="Times New Roman" panose="02020603050405020304" pitchFamily="18" charset="0"/>
              </a:rPr>
              <a:t> 97%,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đặc</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hiệu</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đến</a:t>
            </a:r>
            <a:r>
              <a:rPr lang="en-US" sz="1100">
                <a:effectLst/>
                <a:latin typeface="Calibri" panose="020F0502020204030204" pitchFamily="34" charset="0"/>
                <a:ea typeface="Times New Roman" panose="02020603050405020304" pitchFamily="18" charset="0"/>
                <a:cs typeface="Times New Roman" panose="02020603050405020304" pitchFamily="18" charset="0"/>
              </a:rPr>
              <a:t> 99%</a:t>
            </a:r>
            <a:r>
              <a:rPr lang="vi-VN"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nhạy</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và</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đặc</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hiệu</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vi-VN" sz="1100">
                <a:effectLst/>
                <a:latin typeface="Calibri" panose="020F0502020204030204" pitchFamily="34" charset="0"/>
                <a:ea typeface="Times New Roman" panose="02020603050405020304" pitchFamily="18" charset="0"/>
                <a:cs typeface="Times New Roman" panose="02020603050405020304" pitchFamily="18" charset="0"/>
              </a:rPr>
              <a:t>có thể lên đến </a:t>
            </a:r>
            <a:r>
              <a:rPr lang="en-US" sz="1100">
                <a:effectLst/>
                <a:latin typeface="Calibri" panose="020F0502020204030204" pitchFamily="34" charset="0"/>
                <a:ea typeface="Times New Roman" panose="02020603050405020304" pitchFamily="18" charset="0"/>
                <a:cs typeface="Times New Roman" panose="02020603050405020304" pitchFamily="18" charset="0"/>
              </a:rPr>
              <a:t>&gt;90% </a:t>
            </a:r>
            <a:r>
              <a:rPr lang="vi-VN" sz="1100">
                <a:effectLst/>
                <a:latin typeface="Calibri" panose="020F0502020204030204" pitchFamily="34" charset="0"/>
                <a:ea typeface="Times New Roman" panose="02020603050405020304" pitchFamily="18" charset="0"/>
                <a:cs typeface="Times New Roman" panose="02020603050405020304" pitchFamily="18" charset="0"/>
              </a:rPr>
              <a:t>theo các nghiên cứu). </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buFont typeface="Calibri" panose="020F0502020204030204" pitchFamily="34" charset="0"/>
              <a:buChar char="-"/>
            </a:pPr>
            <a:r>
              <a:rPr lang="vi-VN" sz="1100">
                <a:effectLst/>
                <a:latin typeface="Calibri" panose="020F0502020204030204" pitchFamily="34" charset="0"/>
                <a:ea typeface="Times New Roman" panose="02020603050405020304" pitchFamily="18" charset="0"/>
                <a:cs typeface="Times New Roman" panose="02020603050405020304" pitchFamily="18" charset="0"/>
              </a:rPr>
              <a:t>Ưu điểm của cộng hưởng từ</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tương</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tự</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với</a:t>
            </a:r>
            <a:r>
              <a:rPr lang="en-US" sz="1100">
                <a:effectLst/>
                <a:latin typeface="Calibri" panose="020F0502020204030204" pitchFamily="34" charset="0"/>
                <a:ea typeface="Times New Roman" panose="02020603050405020304" pitchFamily="18" charset="0"/>
                <a:cs typeface="Times New Roman" panose="02020603050405020304" pitchFamily="18" charset="0"/>
              </a:rPr>
              <a:t> CT scan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nhưng</a:t>
            </a:r>
            <a:r>
              <a:rPr lang="vi-VN" sz="1100">
                <a:effectLst/>
                <a:latin typeface="Calibri" panose="020F0502020204030204" pitchFamily="34" charset="0"/>
                <a:ea typeface="Times New Roman" panose="02020603050405020304" pitchFamily="18" charset="0"/>
                <a:cs typeface="Times New Roman" panose="02020603050405020304" pitchFamily="18" charset="0"/>
              </a:rPr>
              <a:t> l</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ại</a:t>
            </a:r>
            <a:r>
              <a:rPr lang="vi-VN" sz="1100">
                <a:effectLst/>
                <a:latin typeface="Calibri" panose="020F0502020204030204" pitchFamily="34" charset="0"/>
                <a:ea typeface="Times New Roman" panose="02020603050405020304" pitchFamily="18" charset="0"/>
                <a:cs typeface="Times New Roman" panose="02020603050405020304" pitchFamily="18" charset="0"/>
              </a:rPr>
              <a:t> có thể dựng</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vi-VN" sz="1100">
                <a:effectLst/>
                <a:latin typeface="Calibri" panose="020F0502020204030204" pitchFamily="34" charset="0"/>
                <a:ea typeface="Times New Roman" panose="02020603050405020304" pitchFamily="18" charset="0"/>
                <a:cs typeface="Times New Roman" panose="02020603050405020304" pitchFamily="18" charset="0"/>
              </a:rPr>
              <a:t>hình lại cây đường mật, giúp rất nhiều cho việc định vị tổn thương cũng như lên kế hoạch điều</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vi-VN" sz="1100">
                <a:effectLst/>
                <a:latin typeface="Calibri" panose="020F0502020204030204" pitchFamily="34" charset="0"/>
                <a:ea typeface="Times New Roman" panose="02020603050405020304" pitchFamily="18" charset="0"/>
                <a:cs typeface="Times New Roman" panose="02020603050405020304" pitchFamily="18" charset="0"/>
              </a:rPr>
              <a:t>trị</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và</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thấy</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được</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sỏi</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đoạn</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cuối</a:t>
            </a:r>
            <a:r>
              <a:rPr lang="en-US" sz="1100">
                <a:effectLst/>
                <a:latin typeface="Calibri" panose="020F0502020204030204" pitchFamily="34" charset="0"/>
                <a:ea typeface="Times New Roman" panose="02020603050405020304" pitchFamily="18" charset="0"/>
                <a:cs typeface="Times New Roman" panose="02020603050405020304" pitchFamily="18" charset="0"/>
              </a:rPr>
              <a:t> OMC</a:t>
            </a:r>
          </a:p>
          <a:p>
            <a:pPr marL="342900" lvl="0" indent="-342900">
              <a:buFont typeface="Calibri" panose="020F0502020204030204" pitchFamily="34" charset="0"/>
              <a:buChar char="-"/>
            </a:pPr>
            <a:r>
              <a:rPr lang="vi-VN" sz="1100">
                <a:effectLst/>
                <a:latin typeface="Calibri" panose="020F0502020204030204" pitchFamily="34" charset="0"/>
                <a:ea typeface="Times New Roman" panose="02020603050405020304" pitchFamily="18" charset="0"/>
                <a:cs typeface="Times New Roman" panose="02020603050405020304" pitchFamily="18" charset="0"/>
              </a:rPr>
              <a:t>Nhược điểm của </a:t>
            </a:r>
            <a:r>
              <a:rPr lang="en-US" sz="1100">
                <a:effectLst/>
                <a:latin typeface="Calibri" panose="020F0502020204030204" pitchFamily="34" charset="0"/>
                <a:ea typeface="Times New Roman" panose="02020603050405020304" pitchFamily="18" charset="0"/>
                <a:cs typeface="Times New Roman" panose="02020603050405020304" pitchFamily="18" charset="0"/>
              </a:rPr>
              <a:t>MRCP </a:t>
            </a:r>
            <a:r>
              <a:rPr lang="vi-VN" sz="1100">
                <a:effectLst/>
                <a:latin typeface="Calibri" panose="020F0502020204030204" pitchFamily="34" charset="0"/>
                <a:ea typeface="Times New Roman" panose="02020603050405020304" pitchFamily="18" charset="0"/>
                <a:cs typeface="Times New Roman" panose="02020603050405020304" pitchFamily="18" charset="0"/>
              </a:rPr>
              <a:t>là đắt tiền, chụp lâu</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khó</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thực</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hiện</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với</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những</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người</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lớn</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tuổi</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sức</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khoẻ</a:t>
            </a:r>
            <a:r>
              <a:rPr lang="en-US" sz="1100">
                <a:effectLst/>
                <a:latin typeface="Calibri" panose="020F0502020204030204" pitchFamily="34" charset="0"/>
                <a:ea typeface="Times New Roman" panose="02020603050405020304" pitchFamily="18" charset="0"/>
                <a:cs typeface="Times New Roman" panose="02020603050405020304" pitchFamily="18" charset="0"/>
              </a:rPr>
              <a:t> ko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tốt</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lâu</a:t>
            </a:r>
            <a:r>
              <a:rPr lang="en-US" sz="1100">
                <a:effectLst/>
                <a:latin typeface="Calibri" panose="020F0502020204030204" pitchFamily="34" charset="0"/>
                <a:ea typeface="Times New Roman" panose="02020603050405020304" pitchFamily="18" charset="0"/>
                <a:cs typeface="Times New Roman" panose="02020603050405020304" pitchFamily="18" charset="0"/>
              </a:rPr>
              <a:t> 30’,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nín</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thở</a:t>
            </a:r>
            <a:r>
              <a:rPr lang="en-US" sz="1100">
                <a:effectLst/>
                <a:latin typeface="Calibri" panose="020F0502020204030204" pitchFamily="34" charset="0"/>
                <a:ea typeface="Times New Roman" panose="02020603050405020304" pitchFamily="18" charset="0"/>
                <a:cs typeface="Times New Roman" panose="02020603050405020304" pitchFamily="18" charset="0"/>
              </a:rPr>
              <a:t> 30s)</a:t>
            </a:r>
            <a:r>
              <a:rPr lang="vi-VN" sz="1100">
                <a:effectLst/>
                <a:latin typeface="Calibri" panose="020F0502020204030204" pitchFamily="34" charset="0"/>
                <a:ea typeface="Times New Roman" panose="02020603050405020304" pitchFamily="18" charset="0"/>
                <a:cs typeface="Times New Roman" panose="02020603050405020304" pitchFamily="18" charset="0"/>
              </a:rPr>
              <a:t>, và có một số những chống chỉ định riêng</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vi-VN" sz="1100">
                <a:effectLst/>
                <a:latin typeface="Calibri" panose="020F0502020204030204" pitchFamily="34" charset="0"/>
                <a:ea typeface="Times New Roman" panose="02020603050405020304" pitchFamily="18" charset="0"/>
                <a:cs typeface="Times New Roman" panose="02020603050405020304" pitchFamily="18" charset="0"/>
              </a:rPr>
              <a:t>(bệnh nhân có mảnh ghép kim loại, đặt máy tạo nhịp...).</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buFont typeface="Calibri" panose="020F0502020204030204" pitchFamily="34" charset="0"/>
              <a:buChar char="-"/>
            </a:pP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buFont typeface="Calibri" panose="020F0502020204030204" pitchFamily="34" charset="0"/>
              <a:buChar char="-"/>
            </a:pPr>
            <a:r>
              <a:rPr lang="vi-VN" sz="2800" b="0" i="0">
                <a:solidFill>
                  <a:srgbClr val="000000"/>
                </a:solidFill>
                <a:effectLst/>
                <a:latin typeface="Arial" panose="020B0604020202020204" pitchFamily="34" charset="0"/>
              </a:rPr>
              <a:t>Hình bên trái là hình ảnh cộng hưởng từ mật tụy bình thường. </a:t>
            </a:r>
            <a:endParaRPr lang="en-US" sz="2800" b="0" i="0">
              <a:solidFill>
                <a:srgbClr val="000000"/>
              </a:solidFill>
              <a:effectLst/>
              <a:latin typeface="Arial" panose="020B0604020202020204" pitchFamily="34" charset="0"/>
            </a:endParaRPr>
          </a:p>
          <a:p>
            <a:pPr marL="342900" lvl="0" indent="-342900">
              <a:buFont typeface="Calibri" panose="020F0502020204030204" pitchFamily="34" charset="0"/>
              <a:buChar char="-"/>
            </a:pPr>
            <a:r>
              <a:rPr lang="vi-VN" sz="2800" b="0" i="0">
                <a:solidFill>
                  <a:srgbClr val="000000"/>
                </a:solidFill>
                <a:effectLst/>
                <a:latin typeface="Arial" panose="020B0604020202020204" pitchFamily="34" charset="0"/>
              </a:rPr>
              <a:t>Hình bên phải cho thấy</a:t>
            </a:r>
            <a:r>
              <a:rPr lang="en-US" sz="2800" b="0" i="0">
                <a:solidFill>
                  <a:srgbClr val="000000"/>
                </a:solidFill>
                <a:effectLst/>
                <a:latin typeface="Arial" panose="020B0604020202020204" pitchFamily="34" charset="0"/>
              </a:rPr>
              <a:t> có</a:t>
            </a:r>
            <a:r>
              <a:rPr lang="vi-VN" sz="2800" b="0" i="0">
                <a:solidFill>
                  <a:srgbClr val="000000"/>
                </a:solidFill>
                <a:effectLst/>
                <a:latin typeface="Arial" panose="020B0604020202020204" pitchFamily="34" charset="0"/>
              </a:rPr>
              <a:t> nhiều sỏi túi mật và nhiều sỏi ống mật chủ (a: túi mật có nhiều sỏi, b: ống mật chủ đoạn cuối có nhiều sỏi, c: ống tụy bình thường, d: tá tràng)</a:t>
            </a:r>
            <a:endParaRPr lang="en-US" sz="1800" i="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5F52DFC-7DF3-4810-9303-94EE1B81146D}" type="slidenum">
              <a:rPr lang="en-US" smtClean="0"/>
              <a:t>27</a:t>
            </a:fld>
            <a:endParaRPr lang="en-US"/>
          </a:p>
        </p:txBody>
      </p:sp>
    </p:spTree>
    <p:extLst>
      <p:ext uri="{BB962C8B-B14F-4D97-AF65-F5344CB8AC3E}">
        <p14:creationId xmlns:p14="http://schemas.microsoft.com/office/powerpoint/2010/main" val="2694119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9"/>
        <p:cNvGrpSpPr/>
        <p:nvPr/>
      </p:nvGrpSpPr>
      <p:grpSpPr>
        <a:xfrm>
          <a:off x="0" y="0"/>
          <a:ext cx="0" cy="0"/>
          <a:chOff x="0" y="0"/>
          <a:chExt cx="0" cy="0"/>
        </a:xfrm>
      </p:grpSpPr>
      <p:sp>
        <p:nvSpPr>
          <p:cNvPr id="3360" name="Google Shape;3360;gee540073a5_0_8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1" name="Google Shape;3361;gee540073a5_0_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lnSpc>
                <a:spcPct val="107000"/>
              </a:lnSpc>
              <a:spcAft>
                <a:spcPts val="800"/>
              </a:spcAft>
            </a:pPr>
            <a:r>
              <a:rPr lang="en-US" sz="1100">
                <a:effectLst/>
                <a:latin typeface="Arial" panose="020B0604020202020204" pitchFamily="34" charset="0"/>
                <a:ea typeface="Calibri" panose="020F0502020204030204" pitchFamily="34" charset="0"/>
                <a:cs typeface="Arial" panose="020B0604020202020204" pitchFamily="34" charset="0"/>
              </a:rPr>
              <a:t>- </a:t>
            </a:r>
            <a:r>
              <a:rPr lang="en-US" sz="1100" err="1">
                <a:effectLst/>
                <a:latin typeface="Arial" panose="020B0604020202020204" pitchFamily="34" charset="0"/>
                <a:ea typeface="Calibri" panose="020F0502020204030204" pitchFamily="34" charset="0"/>
                <a:cs typeface="Arial" panose="020B0604020202020204" pitchFamily="34" charset="0"/>
              </a:rPr>
              <a:t>Ưu</a:t>
            </a:r>
            <a:r>
              <a:rPr lang="en-US" sz="1100">
                <a:effectLst/>
                <a:latin typeface="Arial" panose="020B0604020202020204" pitchFamily="34" charset="0"/>
                <a:ea typeface="Calibri" panose="020F0502020204030204" pitchFamily="34" charset="0"/>
                <a:cs typeface="Arial" panose="020B0604020202020204" pitchFamily="34" charset="0"/>
              </a:rPr>
              <a:t> </a:t>
            </a:r>
            <a:r>
              <a:rPr lang="en-US" sz="1100" err="1">
                <a:effectLst/>
                <a:latin typeface="Arial" panose="020B0604020202020204" pitchFamily="34" charset="0"/>
                <a:ea typeface="Calibri" panose="020F0502020204030204" pitchFamily="34" charset="0"/>
                <a:cs typeface="Arial" panose="020B0604020202020204" pitchFamily="34" charset="0"/>
              </a:rPr>
              <a:t>điểm</a:t>
            </a:r>
            <a:r>
              <a:rPr lang="en-US" sz="1100">
                <a:effectLst/>
                <a:latin typeface="Arial" panose="020B0604020202020204" pitchFamily="34" charset="0"/>
                <a:ea typeface="Calibri" panose="020F0502020204030204" pitchFamily="34" charset="0"/>
                <a:cs typeface="Arial" panose="020B0604020202020204" pitchFamily="34" charset="0"/>
              </a:rPr>
              <a:t>: </a:t>
            </a:r>
            <a:r>
              <a:rPr lang="en-US" sz="1100" err="1">
                <a:effectLst/>
                <a:latin typeface="Arial" panose="020B0604020202020204" pitchFamily="34" charset="0"/>
                <a:ea typeface="Calibri" panose="020F0502020204030204" pitchFamily="34" charset="0"/>
                <a:cs typeface="Arial" panose="020B0604020202020204" pitchFamily="34" charset="0"/>
              </a:rPr>
              <a:t>đây</a:t>
            </a:r>
            <a:r>
              <a:rPr lang="en-US" sz="1100">
                <a:effectLst/>
                <a:latin typeface="Arial" panose="020B0604020202020204" pitchFamily="34" charset="0"/>
                <a:ea typeface="Calibri" panose="020F0502020204030204" pitchFamily="34" charset="0"/>
                <a:cs typeface="Arial" panose="020B0604020202020204" pitchFamily="34" charset="0"/>
              </a:rPr>
              <a:t> </a:t>
            </a:r>
            <a:r>
              <a:rPr lang="en-US" sz="1100" err="1">
                <a:effectLst/>
                <a:latin typeface="Arial" panose="020B0604020202020204" pitchFamily="34" charset="0"/>
                <a:ea typeface="Calibri" panose="020F0502020204030204" pitchFamily="34" charset="0"/>
                <a:cs typeface="Arial" panose="020B0604020202020204" pitchFamily="34" charset="0"/>
              </a:rPr>
              <a:t>là</a:t>
            </a:r>
            <a:r>
              <a:rPr lang="en-US" sz="1100">
                <a:effectLst/>
                <a:latin typeface="Arial" panose="020B0604020202020204" pitchFamily="34" charset="0"/>
                <a:ea typeface="Calibri" panose="020F0502020204030204" pitchFamily="34" charset="0"/>
                <a:cs typeface="Arial" panose="020B0604020202020204" pitchFamily="34" charset="0"/>
              </a:rPr>
              <a:t> </a:t>
            </a:r>
            <a:r>
              <a:rPr lang="en-US" sz="1100" err="1">
                <a:effectLst/>
                <a:latin typeface="Arial" panose="020B0604020202020204" pitchFamily="34" charset="0"/>
                <a:ea typeface="Calibri" panose="020F0502020204030204" pitchFamily="34" charset="0"/>
                <a:cs typeface="Arial" panose="020B0604020202020204" pitchFamily="34" charset="0"/>
              </a:rPr>
              <a:t>cls</a:t>
            </a:r>
            <a:r>
              <a:rPr lang="en-US" sz="1100">
                <a:effectLst/>
                <a:latin typeface="Arial" panose="020B0604020202020204" pitchFamily="34" charset="0"/>
                <a:ea typeface="Calibri" panose="020F0502020204030204" pitchFamily="34" charset="0"/>
                <a:cs typeface="Arial" panose="020B0604020202020204" pitchFamily="34" charset="0"/>
              </a:rPr>
              <a:t> </a:t>
            </a:r>
            <a:r>
              <a:rPr lang="en-US" sz="1100" err="1">
                <a:effectLst/>
                <a:latin typeface="Arial" panose="020B0604020202020204" pitchFamily="34" charset="0"/>
                <a:ea typeface="Calibri" panose="020F0502020204030204" pitchFamily="34" charset="0"/>
                <a:cs typeface="Arial" panose="020B0604020202020204" pitchFamily="34" charset="0"/>
              </a:rPr>
              <a:t>vừa</a:t>
            </a:r>
            <a:r>
              <a:rPr lang="en-US" sz="1100">
                <a:effectLst/>
                <a:latin typeface="Arial" panose="020B0604020202020204" pitchFamily="34" charset="0"/>
                <a:ea typeface="Calibri" panose="020F0502020204030204" pitchFamily="34" charset="0"/>
                <a:cs typeface="Arial" panose="020B0604020202020204" pitchFamily="34" charset="0"/>
              </a:rPr>
              <a:t> </a:t>
            </a:r>
            <a:r>
              <a:rPr lang="en-US" sz="1100" err="1">
                <a:effectLst/>
                <a:latin typeface="Arial" panose="020B0604020202020204" pitchFamily="34" charset="0"/>
                <a:ea typeface="Calibri" panose="020F0502020204030204" pitchFamily="34" charset="0"/>
                <a:cs typeface="Arial" panose="020B0604020202020204" pitchFamily="34" charset="0"/>
              </a:rPr>
              <a:t>chẩn</a:t>
            </a:r>
            <a:r>
              <a:rPr lang="en-US" sz="1100">
                <a:effectLst/>
                <a:latin typeface="Arial" panose="020B0604020202020204" pitchFamily="34" charset="0"/>
                <a:ea typeface="Calibri" panose="020F0502020204030204" pitchFamily="34" charset="0"/>
                <a:cs typeface="Arial" panose="020B0604020202020204" pitchFamily="34" charset="0"/>
              </a:rPr>
              <a:t> </a:t>
            </a:r>
            <a:r>
              <a:rPr lang="en-US" sz="1100" err="1">
                <a:effectLst/>
                <a:latin typeface="Arial" panose="020B0604020202020204" pitchFamily="34" charset="0"/>
                <a:ea typeface="Calibri" panose="020F0502020204030204" pitchFamily="34" charset="0"/>
                <a:cs typeface="Arial" panose="020B0604020202020204" pitchFamily="34" charset="0"/>
              </a:rPr>
              <a:t>đoán</a:t>
            </a:r>
            <a:r>
              <a:rPr lang="en-US" sz="1100">
                <a:effectLst/>
                <a:latin typeface="Arial" panose="020B0604020202020204" pitchFamily="34" charset="0"/>
                <a:ea typeface="Calibri" panose="020F0502020204030204" pitchFamily="34" charset="0"/>
                <a:cs typeface="Arial" panose="020B0604020202020204" pitchFamily="34" charset="0"/>
              </a:rPr>
              <a:t> </a:t>
            </a:r>
            <a:r>
              <a:rPr lang="en-US" sz="1100" err="1">
                <a:effectLst/>
                <a:latin typeface="Arial" panose="020B0604020202020204" pitchFamily="34" charset="0"/>
                <a:ea typeface="Calibri" panose="020F0502020204030204" pitchFamily="34" charset="0"/>
                <a:cs typeface="Arial" panose="020B0604020202020204" pitchFamily="34" charset="0"/>
              </a:rPr>
              <a:t>vừa</a:t>
            </a:r>
            <a:r>
              <a:rPr lang="en-US" sz="1100">
                <a:effectLst/>
                <a:latin typeface="Arial" panose="020B0604020202020204" pitchFamily="34" charset="0"/>
                <a:ea typeface="Calibri" panose="020F0502020204030204" pitchFamily="34" charset="0"/>
                <a:cs typeface="Arial" panose="020B0604020202020204" pitchFamily="34" charset="0"/>
              </a:rPr>
              <a:t> </a:t>
            </a:r>
            <a:r>
              <a:rPr lang="en-US" sz="1100" err="1">
                <a:effectLst/>
                <a:latin typeface="Arial" panose="020B0604020202020204" pitchFamily="34" charset="0"/>
                <a:ea typeface="Calibri" panose="020F0502020204030204" pitchFamily="34" charset="0"/>
                <a:cs typeface="Arial" panose="020B0604020202020204" pitchFamily="34" charset="0"/>
              </a:rPr>
              <a:t>điều</a:t>
            </a:r>
            <a:r>
              <a:rPr lang="en-US" sz="1100">
                <a:effectLst/>
                <a:latin typeface="Arial" panose="020B0604020202020204" pitchFamily="34" charset="0"/>
                <a:ea typeface="Calibri" panose="020F0502020204030204" pitchFamily="34" charset="0"/>
                <a:cs typeface="Arial" panose="020B0604020202020204" pitchFamily="34" charset="0"/>
              </a:rPr>
              <a:t> </a:t>
            </a:r>
            <a:r>
              <a:rPr lang="en-US" sz="1100" err="1">
                <a:effectLst/>
                <a:latin typeface="Arial" panose="020B0604020202020204" pitchFamily="34" charset="0"/>
                <a:ea typeface="Calibri" panose="020F0502020204030204" pitchFamily="34" charset="0"/>
                <a:cs typeface="Arial" panose="020B0604020202020204" pitchFamily="34" charset="0"/>
              </a:rPr>
              <a:t>trị</a:t>
            </a:r>
            <a:r>
              <a:rPr lang="en-US" sz="1100">
                <a:effectLst/>
                <a:latin typeface="Arial" panose="020B0604020202020204" pitchFamily="34" charset="0"/>
                <a:ea typeface="Calibri" panose="020F0502020204030204" pitchFamily="34" charset="0"/>
                <a:cs typeface="Arial" panose="020B0604020202020204" pitchFamily="34" charset="0"/>
              </a:rPr>
              <a:t>, </a:t>
            </a:r>
            <a:r>
              <a:rPr lang="en-US" sz="1100" err="1">
                <a:effectLst/>
                <a:latin typeface="Arial" panose="020B0604020202020204" pitchFamily="34" charset="0"/>
                <a:ea typeface="Calibri" panose="020F0502020204030204" pitchFamily="34" charset="0"/>
                <a:cs typeface="Arial" panose="020B0604020202020204" pitchFamily="34" charset="0"/>
              </a:rPr>
              <a:t>giúp</a:t>
            </a:r>
            <a:r>
              <a:rPr lang="en-US" sz="1100">
                <a:effectLst/>
                <a:latin typeface="Arial" panose="020B0604020202020204" pitchFamily="34" charset="0"/>
                <a:ea typeface="Calibri" panose="020F0502020204030204" pitchFamily="34" charset="0"/>
                <a:cs typeface="Arial" panose="020B0604020202020204" pitchFamily="34" charset="0"/>
              </a:rPr>
              <a:t> </a:t>
            </a:r>
            <a:r>
              <a:rPr lang="en-US" sz="1100" err="1">
                <a:effectLst/>
                <a:latin typeface="Arial" panose="020B0604020202020204" pitchFamily="34" charset="0"/>
                <a:ea typeface="Calibri" panose="020F0502020204030204" pitchFamily="34" charset="0"/>
                <a:cs typeface="Arial" panose="020B0604020202020204" pitchFamily="34" charset="0"/>
              </a:rPr>
              <a:t>phát</a:t>
            </a:r>
            <a:r>
              <a:rPr lang="en-US" sz="1100">
                <a:effectLst/>
                <a:latin typeface="Arial" panose="020B0604020202020204" pitchFamily="34" charset="0"/>
                <a:ea typeface="Calibri" panose="020F0502020204030204" pitchFamily="34" charset="0"/>
                <a:cs typeface="Arial" panose="020B0604020202020204" pitchFamily="34" charset="0"/>
              </a:rPr>
              <a:t> </a:t>
            </a:r>
            <a:r>
              <a:rPr lang="en-US" sz="1100" err="1">
                <a:effectLst/>
                <a:latin typeface="Arial" panose="020B0604020202020204" pitchFamily="34" charset="0"/>
                <a:ea typeface="Calibri" panose="020F0502020204030204" pitchFamily="34" charset="0"/>
                <a:cs typeface="Arial" panose="020B0604020202020204" pitchFamily="34" charset="0"/>
              </a:rPr>
              <a:t>hiện</a:t>
            </a:r>
            <a:r>
              <a:rPr lang="en-US" sz="1100">
                <a:effectLst/>
                <a:latin typeface="Arial" panose="020B0604020202020204" pitchFamily="34" charset="0"/>
                <a:ea typeface="Calibri" panose="020F0502020204030204" pitchFamily="34" charset="0"/>
                <a:cs typeface="Arial" panose="020B0604020202020204" pitchFamily="34" charset="0"/>
              </a:rPr>
              <a:t> </a:t>
            </a:r>
            <a:r>
              <a:rPr lang="en-US" sz="1100" err="1">
                <a:effectLst/>
                <a:latin typeface="Arial" panose="020B0604020202020204" pitchFamily="34" charset="0"/>
                <a:ea typeface="Calibri" panose="020F0502020204030204" pitchFamily="34" charset="0"/>
                <a:cs typeface="Arial" panose="020B0604020202020204" pitchFamily="34" charset="0"/>
              </a:rPr>
              <a:t>sỏi</a:t>
            </a:r>
            <a:r>
              <a:rPr lang="en-US" sz="1100">
                <a:effectLst/>
                <a:latin typeface="Arial" panose="020B0604020202020204" pitchFamily="34" charset="0"/>
                <a:ea typeface="Calibri" panose="020F0502020204030204" pitchFamily="34" charset="0"/>
                <a:cs typeface="Arial" panose="020B0604020202020204" pitchFamily="34" charset="0"/>
              </a:rPr>
              <a:t> OMC </a:t>
            </a:r>
            <a:r>
              <a:rPr lang="en-US" sz="1100" err="1">
                <a:effectLst/>
                <a:latin typeface="Arial" panose="020B0604020202020204" pitchFamily="34" charset="0"/>
                <a:ea typeface="Calibri" panose="020F0502020204030204" pitchFamily="34" charset="0"/>
                <a:cs typeface="Arial" panose="020B0604020202020204" pitchFamily="34" charset="0"/>
              </a:rPr>
              <a:t>tương</a:t>
            </a:r>
            <a:r>
              <a:rPr lang="en-US" sz="1100">
                <a:effectLst/>
                <a:latin typeface="Arial" panose="020B0604020202020204" pitchFamily="34" charset="0"/>
                <a:ea typeface="Calibri" panose="020F0502020204030204" pitchFamily="34" charset="0"/>
                <a:cs typeface="Arial" panose="020B0604020202020204" pitchFamily="34" charset="0"/>
              </a:rPr>
              <a:t> </a:t>
            </a:r>
            <a:r>
              <a:rPr lang="en-US" sz="1100" err="1">
                <a:effectLst/>
                <a:latin typeface="Arial" panose="020B0604020202020204" pitchFamily="34" charset="0"/>
                <a:ea typeface="Calibri" panose="020F0502020204030204" pitchFamily="34" charset="0"/>
                <a:cs typeface="Arial" panose="020B0604020202020204" pitchFamily="34" charset="0"/>
              </a:rPr>
              <a:t>đường</a:t>
            </a:r>
            <a:r>
              <a:rPr lang="en-US" sz="1100">
                <a:effectLst/>
                <a:latin typeface="Arial" panose="020B0604020202020204" pitchFamily="34" charset="0"/>
                <a:ea typeface="Calibri" panose="020F0502020204030204" pitchFamily="34" charset="0"/>
                <a:cs typeface="Arial" panose="020B0604020202020204" pitchFamily="34" charset="0"/>
              </a:rPr>
              <a:t> ERCP (</a:t>
            </a:r>
            <a:r>
              <a:rPr lang="en-US" sz="1100" err="1">
                <a:effectLst/>
                <a:latin typeface="Arial" panose="020B0604020202020204" pitchFamily="34" charset="0"/>
                <a:ea typeface="Calibri" panose="020F0502020204030204" pitchFamily="34" charset="0"/>
                <a:cs typeface="Arial" panose="020B0604020202020204" pitchFamily="34" charset="0"/>
              </a:rPr>
              <a:t>nhạy</a:t>
            </a:r>
            <a:r>
              <a:rPr lang="en-US" sz="1100">
                <a:effectLst/>
                <a:latin typeface="Arial" panose="020B0604020202020204" pitchFamily="34" charset="0"/>
                <a:ea typeface="Calibri" panose="020F0502020204030204" pitchFamily="34" charset="0"/>
                <a:cs typeface="Arial" panose="020B0604020202020204" pitchFamily="34" charset="0"/>
              </a:rPr>
              <a:t> &gt;90%, </a:t>
            </a:r>
            <a:r>
              <a:rPr lang="en-US" sz="1100" err="1">
                <a:effectLst/>
                <a:latin typeface="Arial" panose="020B0604020202020204" pitchFamily="34" charset="0"/>
                <a:ea typeface="Calibri" panose="020F0502020204030204" pitchFamily="34" charset="0"/>
                <a:cs typeface="Arial" panose="020B0604020202020204" pitchFamily="34" charset="0"/>
              </a:rPr>
              <a:t>đặc</a:t>
            </a:r>
            <a:r>
              <a:rPr lang="en-US" sz="1100">
                <a:effectLst/>
                <a:latin typeface="Arial" panose="020B0604020202020204" pitchFamily="34" charset="0"/>
                <a:ea typeface="Calibri" panose="020F0502020204030204" pitchFamily="34" charset="0"/>
                <a:cs typeface="Arial" panose="020B0604020202020204" pitchFamily="34" charset="0"/>
              </a:rPr>
              <a:t> </a:t>
            </a:r>
            <a:r>
              <a:rPr lang="en-US" sz="1100" err="1">
                <a:effectLst/>
                <a:latin typeface="Arial" panose="020B0604020202020204" pitchFamily="34" charset="0"/>
                <a:ea typeface="Calibri" panose="020F0502020204030204" pitchFamily="34" charset="0"/>
                <a:cs typeface="Arial" panose="020B0604020202020204" pitchFamily="34" charset="0"/>
              </a:rPr>
              <a:t>hiệu</a:t>
            </a:r>
            <a:r>
              <a:rPr lang="en-US" sz="1100">
                <a:effectLst/>
                <a:latin typeface="Arial" panose="020B0604020202020204" pitchFamily="34" charset="0"/>
                <a:ea typeface="Calibri" panose="020F0502020204030204" pitchFamily="34" charset="0"/>
                <a:cs typeface="Arial" panose="020B0604020202020204" pitchFamily="34" charset="0"/>
              </a:rPr>
              <a:t> </a:t>
            </a:r>
            <a:r>
              <a:rPr lang="en-US" sz="1100" err="1">
                <a:effectLst/>
                <a:latin typeface="Arial" panose="020B0604020202020204" pitchFamily="34" charset="0"/>
                <a:ea typeface="Calibri" panose="020F0502020204030204" pitchFamily="34" charset="0"/>
                <a:cs typeface="Arial" panose="020B0604020202020204" pitchFamily="34" charset="0"/>
              </a:rPr>
              <a:t>gần</a:t>
            </a:r>
            <a:r>
              <a:rPr lang="en-US" sz="1100">
                <a:effectLst/>
                <a:latin typeface="Arial" panose="020B0604020202020204" pitchFamily="34" charset="0"/>
                <a:ea typeface="Calibri" panose="020F0502020204030204" pitchFamily="34" charset="0"/>
                <a:cs typeface="Arial" panose="020B0604020202020204" pitchFamily="34" charset="0"/>
              </a:rPr>
              <a:t> 100%), </a:t>
            </a:r>
            <a:r>
              <a:rPr lang="en-US" sz="1100" err="1">
                <a:effectLst/>
                <a:latin typeface="Arial" panose="020B0604020202020204" pitchFamily="34" charset="0"/>
                <a:ea typeface="Calibri" panose="020F0502020204030204" pitchFamily="34" charset="0"/>
                <a:cs typeface="Arial" panose="020B0604020202020204" pitchFamily="34" charset="0"/>
              </a:rPr>
              <a:t>thấy</a:t>
            </a:r>
            <a:r>
              <a:rPr lang="en-US" sz="1100">
                <a:effectLst/>
                <a:latin typeface="Arial" panose="020B0604020202020204" pitchFamily="34" charset="0"/>
                <a:ea typeface="Calibri" panose="020F0502020204030204" pitchFamily="34" charset="0"/>
                <a:cs typeface="Arial" panose="020B0604020202020204" pitchFamily="34" charset="0"/>
              </a:rPr>
              <a:t> </a:t>
            </a:r>
            <a:r>
              <a:rPr lang="en-US" sz="1100" err="1">
                <a:effectLst/>
                <a:latin typeface="Arial" panose="020B0604020202020204" pitchFamily="34" charset="0"/>
                <a:ea typeface="Calibri" panose="020F0502020204030204" pitchFamily="34" charset="0"/>
                <a:cs typeface="Arial" panose="020B0604020202020204" pitchFamily="34" charset="0"/>
              </a:rPr>
              <a:t>sỏi</a:t>
            </a:r>
            <a:r>
              <a:rPr lang="en-US" sz="1100">
                <a:effectLst/>
                <a:latin typeface="Arial" panose="020B0604020202020204" pitchFamily="34" charset="0"/>
                <a:ea typeface="Calibri" panose="020F0502020204030204" pitchFamily="34" charset="0"/>
                <a:cs typeface="Arial" panose="020B0604020202020204" pitchFamily="34" charset="0"/>
              </a:rPr>
              <a:t> </a:t>
            </a:r>
            <a:r>
              <a:rPr lang="en-US" sz="1100" err="1">
                <a:effectLst/>
                <a:latin typeface="Arial" panose="020B0604020202020204" pitchFamily="34" charset="0"/>
                <a:ea typeface="Calibri" panose="020F0502020204030204" pitchFamily="34" charset="0"/>
                <a:cs typeface="Arial" panose="020B0604020202020204" pitchFamily="34" charset="0"/>
              </a:rPr>
              <a:t>nhỏ</a:t>
            </a:r>
            <a:r>
              <a:rPr lang="en-US" sz="1100">
                <a:effectLst/>
                <a:latin typeface="Arial" panose="020B0604020202020204" pitchFamily="34" charset="0"/>
                <a:ea typeface="Calibri" panose="020F0502020204030204" pitchFamily="34" charset="0"/>
                <a:cs typeface="Arial" panose="020B0604020202020204" pitchFamily="34" charset="0"/>
              </a:rPr>
              <a:t> &lt;3mm, </a:t>
            </a:r>
            <a:r>
              <a:rPr lang="en-US" sz="1100" err="1">
                <a:effectLst/>
                <a:latin typeface="Arial" panose="020B0604020202020204" pitchFamily="34" charset="0"/>
                <a:ea typeface="Calibri" panose="020F0502020204030204" pitchFamily="34" charset="0"/>
                <a:cs typeface="Arial" panose="020B0604020202020204" pitchFamily="34" charset="0"/>
              </a:rPr>
              <a:t>phát</a:t>
            </a:r>
            <a:r>
              <a:rPr lang="en-US" sz="1100">
                <a:effectLst/>
                <a:latin typeface="Arial" panose="020B0604020202020204" pitchFamily="34" charset="0"/>
                <a:ea typeface="Calibri" panose="020F0502020204030204" pitchFamily="34" charset="0"/>
                <a:cs typeface="Arial" panose="020B0604020202020204" pitchFamily="34" charset="0"/>
              </a:rPr>
              <a:t> </a:t>
            </a:r>
            <a:r>
              <a:rPr lang="en-US" sz="1100" err="1">
                <a:effectLst/>
                <a:latin typeface="Arial" panose="020B0604020202020204" pitchFamily="34" charset="0"/>
                <a:ea typeface="Calibri" panose="020F0502020204030204" pitchFamily="34" charset="0"/>
                <a:cs typeface="Arial" panose="020B0604020202020204" pitchFamily="34" charset="0"/>
              </a:rPr>
              <a:t>hiện</a:t>
            </a:r>
            <a:r>
              <a:rPr lang="en-US" sz="1100">
                <a:effectLst/>
                <a:latin typeface="Arial" panose="020B0604020202020204" pitchFamily="34" charset="0"/>
                <a:ea typeface="Calibri" panose="020F0502020204030204" pitchFamily="34" charset="0"/>
                <a:cs typeface="Arial" panose="020B0604020202020204" pitchFamily="34" charset="0"/>
              </a:rPr>
              <a:t> </a:t>
            </a:r>
            <a:r>
              <a:rPr lang="en-US" sz="1100" err="1">
                <a:effectLst/>
                <a:latin typeface="Arial" panose="020B0604020202020204" pitchFamily="34" charset="0"/>
                <a:ea typeface="Calibri" panose="020F0502020204030204" pitchFamily="34" charset="0"/>
                <a:cs typeface="Arial" panose="020B0604020202020204" pitchFamily="34" charset="0"/>
              </a:rPr>
              <a:t>các</a:t>
            </a:r>
            <a:r>
              <a:rPr lang="en-US" sz="1100">
                <a:effectLst/>
                <a:latin typeface="Arial" panose="020B0604020202020204" pitchFamily="34" charset="0"/>
                <a:ea typeface="Calibri" panose="020F0502020204030204" pitchFamily="34" charset="0"/>
                <a:cs typeface="Arial" panose="020B0604020202020204" pitchFamily="34" charset="0"/>
              </a:rPr>
              <a:t> u </a:t>
            </a:r>
            <a:r>
              <a:rPr lang="en-US" sz="1100" err="1">
                <a:effectLst/>
                <a:latin typeface="Arial" panose="020B0604020202020204" pitchFamily="34" charset="0"/>
                <a:ea typeface="Calibri" panose="020F0502020204030204" pitchFamily="34" charset="0"/>
                <a:cs typeface="Arial" panose="020B0604020202020204" pitchFamily="34" charset="0"/>
              </a:rPr>
              <a:t>nhỏ</a:t>
            </a:r>
            <a:r>
              <a:rPr lang="en-US" sz="1100">
                <a:effectLst/>
                <a:latin typeface="Arial" panose="020B0604020202020204" pitchFamily="34" charset="0"/>
                <a:ea typeface="Calibri" panose="020F0502020204030204" pitchFamily="34" charset="0"/>
                <a:cs typeface="Arial" panose="020B0604020202020204" pitchFamily="34" charset="0"/>
              </a:rPr>
              <a:t> </a:t>
            </a:r>
            <a:r>
              <a:rPr lang="en-US" sz="1100" err="1">
                <a:effectLst/>
                <a:latin typeface="Arial" panose="020B0604020202020204" pitchFamily="34" charset="0"/>
                <a:ea typeface="Calibri" panose="020F0502020204030204" pitchFamily="34" charset="0"/>
                <a:cs typeface="Arial" panose="020B0604020202020204" pitchFamily="34" charset="0"/>
              </a:rPr>
              <a:t>nhạy</a:t>
            </a:r>
            <a:r>
              <a:rPr lang="en-US" sz="1100">
                <a:effectLst/>
                <a:latin typeface="Arial" panose="020B0604020202020204" pitchFamily="34" charset="0"/>
                <a:ea typeface="Calibri" panose="020F0502020204030204" pitchFamily="34" charset="0"/>
                <a:cs typeface="Arial" panose="020B0604020202020204" pitchFamily="34" charset="0"/>
              </a:rPr>
              <a:t> </a:t>
            </a:r>
            <a:r>
              <a:rPr lang="en-US" sz="1100" err="1">
                <a:effectLst/>
                <a:latin typeface="Arial" panose="020B0604020202020204" pitchFamily="34" charset="0"/>
                <a:ea typeface="Calibri" panose="020F0502020204030204" pitchFamily="34" charset="0"/>
                <a:cs typeface="Arial" panose="020B0604020202020204" pitchFamily="34" charset="0"/>
              </a:rPr>
              <a:t>tới</a:t>
            </a:r>
            <a:r>
              <a:rPr lang="en-US" sz="1100">
                <a:effectLst/>
                <a:latin typeface="Arial" panose="020B0604020202020204" pitchFamily="34" charset="0"/>
                <a:ea typeface="Calibri" panose="020F0502020204030204" pitchFamily="34" charset="0"/>
                <a:cs typeface="Arial" panose="020B0604020202020204" pitchFamily="34" charset="0"/>
              </a:rPr>
              <a:t> 90%, </a:t>
            </a:r>
            <a:r>
              <a:rPr lang="en-US" sz="1100" err="1">
                <a:effectLst/>
                <a:latin typeface="Arial" panose="020B0604020202020204" pitchFamily="34" charset="0"/>
                <a:ea typeface="Calibri" panose="020F0502020204030204" pitchFamily="34" charset="0"/>
                <a:cs typeface="Arial" panose="020B0604020202020204" pitchFamily="34" charset="0"/>
              </a:rPr>
              <a:t>giúp</a:t>
            </a:r>
            <a:r>
              <a:rPr lang="en-US" sz="1100">
                <a:effectLst/>
                <a:latin typeface="Arial" panose="020B0604020202020204" pitchFamily="34" charset="0"/>
                <a:ea typeface="Calibri" panose="020F0502020204030204" pitchFamily="34" charset="0"/>
                <a:cs typeface="Arial" panose="020B0604020202020204" pitchFamily="34" charset="0"/>
              </a:rPr>
              <a:t> </a:t>
            </a:r>
            <a:r>
              <a:rPr lang="en-US" sz="1100" err="1">
                <a:effectLst/>
                <a:latin typeface="Arial" panose="020B0604020202020204" pitchFamily="34" charset="0"/>
                <a:ea typeface="Calibri" panose="020F0502020204030204" pitchFamily="34" charset="0"/>
                <a:cs typeface="Arial" panose="020B0604020202020204" pitchFamily="34" charset="0"/>
              </a:rPr>
              <a:t>làm</a:t>
            </a:r>
            <a:r>
              <a:rPr lang="en-US" sz="1100">
                <a:effectLst/>
                <a:latin typeface="Arial" panose="020B0604020202020204" pitchFamily="34" charset="0"/>
                <a:ea typeface="Calibri" panose="020F0502020204030204" pitchFamily="34" charset="0"/>
                <a:cs typeface="Arial" panose="020B0604020202020204" pitchFamily="34" charset="0"/>
              </a:rPr>
              <a:t> FNA </a:t>
            </a:r>
            <a:r>
              <a:rPr lang="en-US" sz="1100" err="1">
                <a:effectLst/>
                <a:latin typeface="Arial" panose="020B0604020202020204" pitchFamily="34" charset="0"/>
                <a:ea typeface="Calibri" panose="020F0502020204030204" pitchFamily="34" charset="0"/>
                <a:cs typeface="Arial" panose="020B0604020202020204" pitchFamily="34" charset="0"/>
              </a:rPr>
              <a:t>dưới</a:t>
            </a:r>
            <a:r>
              <a:rPr lang="en-US" sz="1100">
                <a:effectLst/>
                <a:latin typeface="Arial" panose="020B0604020202020204" pitchFamily="34" charset="0"/>
                <a:ea typeface="Calibri" panose="020F0502020204030204" pitchFamily="34" charset="0"/>
                <a:cs typeface="Arial" panose="020B0604020202020204" pitchFamily="34" charset="0"/>
              </a:rPr>
              <a:t> </a:t>
            </a:r>
            <a:r>
              <a:rPr lang="en-US" sz="1100" err="1">
                <a:effectLst/>
                <a:latin typeface="Arial" panose="020B0604020202020204" pitchFamily="34" charset="0"/>
                <a:ea typeface="Calibri" panose="020F0502020204030204" pitchFamily="34" charset="0"/>
                <a:cs typeface="Arial" panose="020B0604020202020204" pitchFamily="34" charset="0"/>
              </a:rPr>
              <a:t>hướng</a:t>
            </a:r>
            <a:r>
              <a:rPr lang="en-US" sz="1100">
                <a:effectLst/>
                <a:latin typeface="Arial" panose="020B0604020202020204" pitchFamily="34" charset="0"/>
                <a:ea typeface="Calibri" panose="020F0502020204030204" pitchFamily="34" charset="0"/>
                <a:cs typeface="Arial" panose="020B0604020202020204" pitchFamily="34" charset="0"/>
              </a:rPr>
              <a:t> </a:t>
            </a:r>
            <a:r>
              <a:rPr lang="en-US" sz="1100" err="1">
                <a:effectLst/>
                <a:latin typeface="Arial" panose="020B0604020202020204" pitchFamily="34" charset="0"/>
                <a:ea typeface="Calibri" panose="020F0502020204030204" pitchFamily="34" charset="0"/>
                <a:cs typeface="Arial" panose="020B0604020202020204" pitchFamily="34" charset="0"/>
              </a:rPr>
              <a:t>dẫn</a:t>
            </a:r>
            <a:r>
              <a:rPr lang="en-US" sz="1100">
                <a:effectLst/>
                <a:latin typeface="Arial" panose="020B0604020202020204" pitchFamily="34" charset="0"/>
                <a:ea typeface="Calibri" panose="020F0502020204030204" pitchFamily="34" charset="0"/>
                <a:cs typeface="Arial" panose="020B0604020202020204" pitchFamily="34" charset="0"/>
              </a:rPr>
              <a:t> EUS, </a:t>
            </a:r>
            <a:r>
              <a:rPr lang="en-US" sz="1100" err="1">
                <a:effectLst/>
                <a:latin typeface="Arial" panose="020B0604020202020204" pitchFamily="34" charset="0"/>
                <a:ea typeface="Calibri" panose="020F0502020204030204" pitchFamily="34" charset="0"/>
                <a:cs typeface="Arial" panose="020B0604020202020204" pitchFamily="34" charset="0"/>
              </a:rPr>
              <a:t>đánh</a:t>
            </a:r>
            <a:r>
              <a:rPr lang="en-US" sz="1100">
                <a:effectLst/>
                <a:latin typeface="Arial" panose="020B0604020202020204" pitchFamily="34" charset="0"/>
                <a:ea typeface="Calibri" panose="020F0502020204030204" pitchFamily="34" charset="0"/>
                <a:cs typeface="Arial" panose="020B0604020202020204" pitchFamily="34" charset="0"/>
              </a:rPr>
              <a:t> </a:t>
            </a:r>
            <a:r>
              <a:rPr lang="en-US" sz="1100" err="1">
                <a:effectLst/>
                <a:latin typeface="Arial" panose="020B0604020202020204" pitchFamily="34" charset="0"/>
                <a:ea typeface="Calibri" panose="020F0502020204030204" pitchFamily="34" charset="0"/>
                <a:cs typeface="Arial" panose="020B0604020202020204" pitchFamily="34" charset="0"/>
              </a:rPr>
              <a:t>giá</a:t>
            </a:r>
            <a:r>
              <a:rPr lang="en-US" sz="1100">
                <a:effectLst/>
                <a:latin typeface="Arial" panose="020B0604020202020204" pitchFamily="34" charset="0"/>
                <a:ea typeface="Calibri" panose="020F0502020204030204" pitchFamily="34" charset="0"/>
                <a:cs typeface="Arial" panose="020B0604020202020204" pitchFamily="34" charset="0"/>
              </a:rPr>
              <a:t> CX </a:t>
            </a:r>
            <a:r>
              <a:rPr lang="en-US" sz="1100" err="1">
                <a:effectLst/>
                <a:latin typeface="Arial" panose="020B0604020202020204" pitchFamily="34" charset="0"/>
                <a:ea typeface="Calibri" panose="020F0502020204030204" pitchFamily="34" charset="0"/>
                <a:cs typeface="Arial" panose="020B0604020202020204" pitchFamily="34" charset="0"/>
              </a:rPr>
              <a:t>giai</a:t>
            </a:r>
            <a:r>
              <a:rPr lang="en-US" sz="1100">
                <a:effectLst/>
                <a:latin typeface="Arial" panose="020B0604020202020204" pitchFamily="34" charset="0"/>
                <a:ea typeface="Calibri" panose="020F0502020204030204" pitchFamily="34" charset="0"/>
                <a:cs typeface="Arial" panose="020B0604020202020204" pitchFamily="34" charset="0"/>
              </a:rPr>
              <a:t> </a:t>
            </a:r>
            <a:r>
              <a:rPr lang="en-US" sz="1100" err="1">
                <a:effectLst/>
                <a:latin typeface="Arial" panose="020B0604020202020204" pitchFamily="34" charset="0"/>
                <a:ea typeface="Calibri" panose="020F0502020204030204" pitchFamily="34" charset="0"/>
                <a:cs typeface="Arial" panose="020B0604020202020204" pitchFamily="34" charset="0"/>
              </a:rPr>
              <a:t>đoạn</a:t>
            </a:r>
            <a:r>
              <a:rPr lang="en-US" sz="1100">
                <a:effectLst/>
                <a:latin typeface="Arial" panose="020B0604020202020204" pitchFamily="34" charset="0"/>
                <a:ea typeface="Calibri" panose="020F0502020204030204" pitchFamily="34" charset="0"/>
                <a:cs typeface="Arial" panose="020B0604020202020204" pitchFamily="34" charset="0"/>
              </a:rPr>
              <a:t> </a:t>
            </a:r>
            <a:r>
              <a:rPr lang="en-US" sz="1100" err="1">
                <a:effectLst/>
                <a:latin typeface="Arial" panose="020B0604020202020204" pitchFamily="34" charset="0"/>
                <a:ea typeface="Calibri" panose="020F0502020204030204" pitchFamily="34" charset="0"/>
                <a:cs typeface="Arial" panose="020B0604020202020204" pitchFamily="34" charset="0"/>
              </a:rPr>
              <a:t>ung</a:t>
            </a:r>
            <a:r>
              <a:rPr lang="en-US" sz="1100">
                <a:effectLst/>
                <a:latin typeface="Arial" panose="020B0604020202020204" pitchFamily="34" charset="0"/>
                <a:ea typeface="Calibri" panose="020F0502020204030204" pitchFamily="34" charset="0"/>
                <a:cs typeface="Arial" panose="020B0604020202020204" pitchFamily="34" charset="0"/>
              </a:rPr>
              <a:t> </a:t>
            </a:r>
            <a:r>
              <a:rPr lang="en-US" sz="1100" err="1">
                <a:effectLst/>
                <a:latin typeface="Arial" panose="020B0604020202020204" pitchFamily="34" charset="0"/>
                <a:ea typeface="Calibri" panose="020F0502020204030204" pitchFamily="34" charset="0"/>
                <a:cs typeface="Arial" panose="020B0604020202020204" pitchFamily="34" charset="0"/>
              </a:rPr>
              <a:t>thư</a:t>
            </a:r>
            <a:r>
              <a:rPr lang="en-US" sz="1100">
                <a:effectLst/>
                <a:latin typeface="Arial" panose="020B0604020202020204" pitchFamily="34" charset="0"/>
                <a:ea typeface="Calibri" panose="020F0502020204030204" pitchFamily="34" charset="0"/>
                <a:cs typeface="Arial" panose="020B0604020202020204" pitchFamily="34" charset="0"/>
              </a:rPr>
              <a:t> </a:t>
            </a:r>
            <a:r>
              <a:rPr lang="en-US" sz="1100" err="1">
                <a:effectLst/>
                <a:latin typeface="Arial" panose="020B0604020202020204" pitchFamily="34" charset="0"/>
                <a:ea typeface="Calibri" panose="020F0502020204030204" pitchFamily="34" charset="0"/>
                <a:cs typeface="Arial" panose="020B0604020202020204" pitchFamily="34" charset="0"/>
              </a:rPr>
              <a:t>tại</a:t>
            </a:r>
            <a:r>
              <a:rPr lang="en-US" sz="1100">
                <a:effectLst/>
                <a:latin typeface="Arial" panose="020B0604020202020204" pitchFamily="34" charset="0"/>
                <a:ea typeface="Calibri" panose="020F0502020204030204" pitchFamily="34" charset="0"/>
                <a:cs typeface="Arial" panose="020B0604020202020204" pitchFamily="34" charset="0"/>
              </a:rPr>
              <a:t> </a:t>
            </a:r>
            <a:r>
              <a:rPr lang="en-US" sz="1100" err="1">
                <a:effectLst/>
                <a:latin typeface="Arial" panose="020B0604020202020204" pitchFamily="34" charset="0"/>
                <a:ea typeface="Calibri" panose="020F0502020204030204" pitchFamily="34" charset="0"/>
                <a:cs typeface="Arial" panose="020B0604020202020204" pitchFamily="34" charset="0"/>
              </a:rPr>
              <a:t>chỗ</a:t>
            </a:r>
            <a:r>
              <a:rPr lang="en-US" sz="1100">
                <a:effectLst/>
                <a:latin typeface="Arial" panose="020B0604020202020204" pitchFamily="34" charset="0"/>
                <a:ea typeface="Calibri" panose="020F0502020204030204" pitchFamily="34" charset="0"/>
                <a:cs typeface="Arial" panose="020B0604020202020204" pitchFamily="34" charset="0"/>
              </a:rPr>
              <a:t>, </a:t>
            </a:r>
            <a:r>
              <a:rPr lang="en-US" sz="1100" err="1">
                <a:effectLst/>
                <a:latin typeface="Arial" panose="020B0604020202020204" pitchFamily="34" charset="0"/>
                <a:ea typeface="Calibri" panose="020F0502020204030204" pitchFamily="34" charset="0"/>
                <a:cs typeface="Arial" panose="020B0604020202020204" pitchFamily="34" charset="0"/>
              </a:rPr>
              <a:t>hạch</a:t>
            </a:r>
            <a:r>
              <a:rPr lang="en-US" sz="1100">
                <a:effectLst/>
                <a:latin typeface="Arial" panose="020B0604020202020204" pitchFamily="34" charset="0"/>
                <a:ea typeface="Calibri" panose="020F0502020204030204" pitchFamily="34" charset="0"/>
                <a:cs typeface="Arial" panose="020B0604020202020204" pitchFamily="34" charset="0"/>
              </a:rPr>
              <a:t> di </a:t>
            </a:r>
            <a:r>
              <a:rPr lang="en-US" sz="1100" err="1">
                <a:effectLst/>
                <a:latin typeface="Arial" panose="020B0604020202020204" pitchFamily="34" charset="0"/>
                <a:ea typeface="Calibri" panose="020F0502020204030204" pitchFamily="34" charset="0"/>
                <a:cs typeface="Arial" panose="020B0604020202020204" pitchFamily="34" charset="0"/>
              </a:rPr>
              <a:t>căn</a:t>
            </a:r>
            <a:r>
              <a:rPr lang="en-US" sz="1100">
                <a:effectLst/>
                <a:latin typeface="Arial" panose="020B0604020202020204" pitchFamily="34" charset="0"/>
                <a:ea typeface="Calibri" panose="020F0502020204030204" pitchFamily="34" charset="0"/>
                <a:cs typeface="Arial" panose="020B0604020202020204" pitchFamily="34" charset="0"/>
              </a:rPr>
              <a:t> </a:t>
            </a:r>
            <a:r>
              <a:rPr lang="en-US" sz="1100" err="1">
                <a:effectLst/>
                <a:latin typeface="Arial" panose="020B0604020202020204" pitchFamily="34" charset="0"/>
                <a:ea typeface="Calibri" panose="020F0502020204030204" pitchFamily="34" charset="0"/>
                <a:cs typeface="Arial" panose="020B0604020202020204" pitchFamily="34" charset="0"/>
              </a:rPr>
              <a:t>và</a:t>
            </a:r>
            <a:r>
              <a:rPr lang="en-US" sz="1100">
                <a:effectLst/>
                <a:latin typeface="Arial" panose="020B0604020202020204" pitchFamily="34" charset="0"/>
                <a:ea typeface="Calibri" panose="020F0502020204030204" pitchFamily="34" charset="0"/>
                <a:cs typeface="Arial" panose="020B0604020202020204" pitchFamily="34" charset="0"/>
              </a:rPr>
              <a:t> </a:t>
            </a:r>
            <a:r>
              <a:rPr lang="en-US" sz="1100" err="1">
                <a:effectLst/>
                <a:latin typeface="Arial" panose="020B0604020202020204" pitchFamily="34" charset="0"/>
                <a:ea typeface="Calibri" panose="020F0502020204030204" pitchFamily="34" charset="0"/>
                <a:cs typeface="Arial" panose="020B0604020202020204" pitchFamily="34" charset="0"/>
              </a:rPr>
              <a:t>tiên</a:t>
            </a:r>
            <a:r>
              <a:rPr lang="en-US" sz="1100">
                <a:effectLst/>
                <a:latin typeface="Arial" panose="020B0604020202020204" pitchFamily="34" charset="0"/>
                <a:ea typeface="Calibri" panose="020F0502020204030204" pitchFamily="34" charset="0"/>
                <a:cs typeface="Arial" panose="020B0604020202020204" pitchFamily="34" charset="0"/>
              </a:rPr>
              <a:t> </a:t>
            </a:r>
            <a:r>
              <a:rPr lang="en-US" sz="1100" err="1">
                <a:effectLst/>
                <a:latin typeface="Arial" panose="020B0604020202020204" pitchFamily="34" charset="0"/>
                <a:ea typeface="Calibri" panose="020F0502020204030204" pitchFamily="34" charset="0"/>
                <a:cs typeface="Arial" panose="020B0604020202020204" pitchFamily="34" charset="0"/>
              </a:rPr>
              <a:t>đoán</a:t>
            </a:r>
            <a:r>
              <a:rPr lang="en-US" sz="1100">
                <a:effectLst/>
                <a:latin typeface="Arial" panose="020B0604020202020204" pitchFamily="34" charset="0"/>
                <a:ea typeface="Calibri" panose="020F0502020204030204" pitchFamily="34" charset="0"/>
                <a:cs typeface="Arial" panose="020B0604020202020204" pitchFamily="34" charset="0"/>
              </a:rPr>
              <a:t> </a:t>
            </a:r>
            <a:r>
              <a:rPr lang="en-US" sz="1100" err="1">
                <a:effectLst/>
                <a:latin typeface="Arial" panose="020B0604020202020204" pitchFamily="34" charset="0"/>
                <a:ea typeface="Calibri" panose="020F0502020204030204" pitchFamily="34" charset="0"/>
                <a:cs typeface="Arial" panose="020B0604020202020204" pitchFamily="34" charset="0"/>
              </a:rPr>
              <a:t>khả</a:t>
            </a:r>
            <a:r>
              <a:rPr lang="en-US" sz="1100">
                <a:effectLst/>
                <a:latin typeface="Arial" panose="020B0604020202020204" pitchFamily="34" charset="0"/>
                <a:ea typeface="Calibri" panose="020F0502020204030204" pitchFamily="34" charset="0"/>
                <a:cs typeface="Arial" panose="020B0604020202020204" pitchFamily="34" charset="0"/>
              </a:rPr>
              <a:t> </a:t>
            </a:r>
            <a:r>
              <a:rPr lang="en-US" sz="1100" err="1">
                <a:effectLst/>
                <a:latin typeface="Arial" panose="020B0604020202020204" pitchFamily="34" charset="0"/>
                <a:ea typeface="Calibri" panose="020F0502020204030204" pitchFamily="34" charset="0"/>
                <a:cs typeface="Arial" panose="020B0604020202020204" pitchFamily="34" charset="0"/>
              </a:rPr>
              <a:t>năng</a:t>
            </a:r>
            <a:r>
              <a:rPr lang="en-US" sz="1100">
                <a:effectLst/>
                <a:latin typeface="Arial" panose="020B0604020202020204" pitchFamily="34" charset="0"/>
                <a:ea typeface="Calibri" panose="020F0502020204030204" pitchFamily="34" charset="0"/>
                <a:cs typeface="Arial" panose="020B0604020202020204" pitchFamily="34" charset="0"/>
              </a:rPr>
              <a:t> PT</a:t>
            </a:r>
          </a:p>
          <a:p>
            <a:pPr lvl="0">
              <a:lnSpc>
                <a:spcPct val="107000"/>
              </a:lnSpc>
              <a:spcAft>
                <a:spcPts val="800"/>
              </a:spcAft>
            </a:pPr>
            <a:r>
              <a:rPr lang="en-US" sz="1100">
                <a:latin typeface="Arial" panose="020B0604020202020204" pitchFamily="34" charset="0"/>
                <a:ea typeface="Calibri" panose="020F0502020204030204" pitchFamily="34" charset="0"/>
                <a:cs typeface="Arial" panose="020B0604020202020204" pitchFamily="34" charset="0"/>
              </a:rPr>
              <a:t>- </a:t>
            </a:r>
            <a:r>
              <a:rPr lang="en-US" sz="1100" err="1">
                <a:latin typeface="Arial" panose="020B0604020202020204" pitchFamily="34" charset="0"/>
                <a:ea typeface="Calibri" panose="020F0502020204030204" pitchFamily="34" charset="0"/>
                <a:cs typeface="Arial" panose="020B0604020202020204" pitchFamily="34" charset="0"/>
              </a:rPr>
              <a:t>Nhược</a:t>
            </a:r>
            <a:r>
              <a:rPr lang="en-US" sz="1100">
                <a:latin typeface="Arial" panose="020B0604020202020204" pitchFamily="34" charset="0"/>
                <a:ea typeface="Calibri" panose="020F0502020204030204" pitchFamily="34" charset="0"/>
                <a:cs typeface="Arial" panose="020B0604020202020204" pitchFamily="34" charset="0"/>
              </a:rPr>
              <a:t> </a:t>
            </a:r>
            <a:r>
              <a:rPr lang="en-US" sz="1100" err="1">
                <a:latin typeface="Arial" panose="020B0604020202020204" pitchFamily="34" charset="0"/>
                <a:ea typeface="Calibri" panose="020F0502020204030204" pitchFamily="34" charset="0"/>
                <a:cs typeface="Arial" panose="020B0604020202020204" pitchFamily="34" charset="0"/>
              </a:rPr>
              <a:t>điểm</a:t>
            </a:r>
            <a:r>
              <a:rPr lang="en-US" sz="1100">
                <a:latin typeface="Arial" panose="020B0604020202020204" pitchFamily="34" charset="0"/>
                <a:ea typeface="Calibri" panose="020F0502020204030204" pitchFamily="34" charset="0"/>
                <a:cs typeface="Arial" panose="020B0604020202020204" pitchFamily="34" charset="0"/>
              </a:rPr>
              <a:t>: </a:t>
            </a:r>
            <a:r>
              <a:rPr lang="en-US" sz="1100" err="1">
                <a:latin typeface="Arial" panose="020B0604020202020204" pitchFamily="34" charset="0"/>
                <a:ea typeface="Calibri" panose="020F0502020204030204" pitchFamily="34" charset="0"/>
                <a:cs typeface="Arial" panose="020B0604020202020204" pitchFamily="34" charset="0"/>
              </a:rPr>
              <a:t>bản</a:t>
            </a:r>
            <a:r>
              <a:rPr lang="en-US" sz="1100">
                <a:latin typeface="Arial" panose="020B0604020202020204" pitchFamily="34" charset="0"/>
                <a:ea typeface="Calibri" panose="020F0502020204030204" pitchFamily="34" charset="0"/>
                <a:cs typeface="Arial" panose="020B0604020202020204" pitchFamily="34" charset="0"/>
              </a:rPr>
              <a:t> </a:t>
            </a:r>
            <a:r>
              <a:rPr lang="en-US" sz="1100" err="1">
                <a:latin typeface="Arial" panose="020B0604020202020204" pitchFamily="34" charset="0"/>
                <a:ea typeface="Calibri" panose="020F0502020204030204" pitchFamily="34" charset="0"/>
                <a:cs typeface="Arial" panose="020B0604020202020204" pitchFamily="34" charset="0"/>
              </a:rPr>
              <a:t>chất</a:t>
            </a:r>
            <a:r>
              <a:rPr lang="en-US" sz="1100">
                <a:latin typeface="Arial" panose="020B0604020202020204" pitchFamily="34" charset="0"/>
                <a:ea typeface="Calibri" panose="020F0502020204030204" pitchFamily="34" charset="0"/>
                <a:cs typeface="Arial" panose="020B0604020202020204" pitchFamily="34" charset="0"/>
              </a:rPr>
              <a:t> </a:t>
            </a:r>
            <a:r>
              <a:rPr lang="en-US" sz="1100" err="1">
                <a:latin typeface="Arial" panose="020B0604020202020204" pitchFamily="34" charset="0"/>
                <a:ea typeface="Calibri" panose="020F0502020204030204" pitchFamily="34" charset="0"/>
                <a:cs typeface="Arial" panose="020B0604020202020204" pitchFamily="34" charset="0"/>
              </a:rPr>
              <a:t>bán</a:t>
            </a:r>
            <a:r>
              <a:rPr lang="en-US" sz="1100">
                <a:latin typeface="Arial" panose="020B0604020202020204" pitchFamily="34" charset="0"/>
                <a:ea typeface="Calibri" panose="020F0502020204030204" pitchFamily="34" charset="0"/>
                <a:cs typeface="Arial" panose="020B0604020202020204" pitchFamily="34" charset="0"/>
              </a:rPr>
              <a:t> </a:t>
            </a:r>
            <a:r>
              <a:rPr lang="en-US" sz="1100" err="1">
                <a:latin typeface="Arial" panose="020B0604020202020204" pitchFamily="34" charset="0"/>
                <a:ea typeface="Calibri" panose="020F0502020204030204" pitchFamily="34" charset="0"/>
                <a:cs typeface="Arial" panose="020B0604020202020204" pitchFamily="34" charset="0"/>
              </a:rPr>
              <a:t>xâm</a:t>
            </a:r>
            <a:r>
              <a:rPr lang="en-US" sz="1100">
                <a:latin typeface="Arial" panose="020B0604020202020204" pitchFamily="34" charset="0"/>
                <a:ea typeface="Calibri" panose="020F0502020204030204" pitchFamily="34" charset="0"/>
                <a:cs typeface="Arial" panose="020B0604020202020204" pitchFamily="34" charset="0"/>
              </a:rPr>
              <a:t> </a:t>
            </a:r>
            <a:r>
              <a:rPr lang="en-US" sz="1100" err="1">
                <a:latin typeface="Arial" panose="020B0604020202020204" pitchFamily="34" charset="0"/>
                <a:ea typeface="Calibri" panose="020F0502020204030204" pitchFamily="34" charset="0"/>
                <a:cs typeface="Arial" panose="020B0604020202020204" pitchFamily="34" charset="0"/>
              </a:rPr>
              <a:t>lấn</a:t>
            </a:r>
            <a:r>
              <a:rPr lang="en-US" sz="1100">
                <a:latin typeface="Arial" panose="020B0604020202020204" pitchFamily="34" charset="0"/>
                <a:ea typeface="Calibri" panose="020F0502020204030204" pitchFamily="34" charset="0"/>
                <a:cs typeface="Arial" panose="020B0604020202020204" pitchFamily="34" charset="0"/>
              </a:rPr>
              <a:t>, </a:t>
            </a:r>
            <a:r>
              <a:rPr lang="en-US" sz="1100" err="1">
                <a:latin typeface="Arial" panose="020B0604020202020204" pitchFamily="34" charset="0"/>
                <a:ea typeface="Calibri" panose="020F0502020204030204" pitchFamily="34" charset="0"/>
                <a:cs typeface="Arial" panose="020B0604020202020204" pitchFamily="34" charset="0"/>
              </a:rPr>
              <a:t>hạn</a:t>
            </a:r>
            <a:r>
              <a:rPr lang="en-US" sz="1100">
                <a:latin typeface="Arial" panose="020B0604020202020204" pitchFamily="34" charset="0"/>
                <a:ea typeface="Calibri" panose="020F0502020204030204" pitchFamily="34" charset="0"/>
                <a:cs typeface="Arial" panose="020B0604020202020204" pitchFamily="34" charset="0"/>
              </a:rPr>
              <a:t> </a:t>
            </a:r>
            <a:r>
              <a:rPr lang="en-US" sz="1100" err="1">
                <a:latin typeface="Arial" panose="020B0604020202020204" pitchFamily="34" charset="0"/>
                <a:ea typeface="Calibri" panose="020F0502020204030204" pitchFamily="34" charset="0"/>
                <a:cs typeface="Arial" panose="020B0604020202020204" pitchFamily="34" charset="0"/>
              </a:rPr>
              <a:t>chế</a:t>
            </a:r>
            <a:r>
              <a:rPr lang="en-US" sz="1100">
                <a:latin typeface="Arial" panose="020B0604020202020204" pitchFamily="34" charset="0"/>
                <a:ea typeface="Calibri" panose="020F0502020204030204" pitchFamily="34" charset="0"/>
                <a:cs typeface="Arial" panose="020B0604020202020204" pitchFamily="34" charset="0"/>
              </a:rPr>
              <a:t> </a:t>
            </a:r>
            <a:r>
              <a:rPr lang="en-US" sz="1100" err="1">
                <a:latin typeface="Arial" panose="020B0604020202020204" pitchFamily="34" charset="0"/>
                <a:ea typeface="Calibri" panose="020F0502020204030204" pitchFamily="34" charset="0"/>
                <a:cs typeface="Arial" panose="020B0604020202020204" pitchFamily="34" charset="0"/>
              </a:rPr>
              <a:t>quan</a:t>
            </a:r>
            <a:r>
              <a:rPr lang="en-US" sz="1100">
                <a:latin typeface="Arial" panose="020B0604020202020204" pitchFamily="34" charset="0"/>
                <a:ea typeface="Calibri" panose="020F0502020204030204" pitchFamily="34" charset="0"/>
                <a:cs typeface="Arial" panose="020B0604020202020204" pitchFamily="34" charset="0"/>
              </a:rPr>
              <a:t> </a:t>
            </a:r>
            <a:r>
              <a:rPr lang="en-US" sz="1100" err="1">
                <a:latin typeface="Arial" panose="020B0604020202020204" pitchFamily="34" charset="0"/>
                <a:ea typeface="Calibri" panose="020F0502020204030204" pitchFamily="34" charset="0"/>
                <a:cs typeface="Arial" panose="020B0604020202020204" pitchFamily="34" charset="0"/>
              </a:rPr>
              <a:t>sát</a:t>
            </a:r>
            <a:r>
              <a:rPr lang="en-US" sz="1100">
                <a:latin typeface="Arial" panose="020B0604020202020204" pitchFamily="34" charset="0"/>
                <a:ea typeface="Calibri" panose="020F0502020204030204" pitchFamily="34" charset="0"/>
                <a:cs typeface="Arial" panose="020B0604020202020204" pitchFamily="34" charset="0"/>
              </a:rPr>
              <a:t> (</a:t>
            </a:r>
            <a:r>
              <a:rPr lang="en-US" sz="1100" err="1">
                <a:latin typeface="Arial" panose="020B0604020202020204" pitchFamily="34" charset="0"/>
                <a:ea typeface="Calibri" panose="020F0502020204030204" pitchFamily="34" charset="0"/>
                <a:cs typeface="Arial" panose="020B0604020202020204" pitchFamily="34" charset="0"/>
              </a:rPr>
              <a:t>tổn</a:t>
            </a:r>
            <a:r>
              <a:rPr lang="en-US" sz="1100">
                <a:latin typeface="Arial" panose="020B0604020202020204" pitchFamily="34" charset="0"/>
                <a:ea typeface="Calibri" panose="020F0502020204030204" pitchFamily="34" charset="0"/>
                <a:cs typeface="Arial" panose="020B0604020202020204" pitchFamily="34" charset="0"/>
              </a:rPr>
              <a:t> </a:t>
            </a:r>
            <a:r>
              <a:rPr lang="en-US" sz="1100" err="1">
                <a:latin typeface="Arial" panose="020B0604020202020204" pitchFamily="34" charset="0"/>
                <a:ea typeface="Calibri" panose="020F0502020204030204" pitchFamily="34" charset="0"/>
                <a:cs typeface="Arial" panose="020B0604020202020204" pitchFamily="34" charset="0"/>
              </a:rPr>
              <a:t>thương</a:t>
            </a:r>
            <a:r>
              <a:rPr lang="en-US" sz="1100">
                <a:latin typeface="Arial" panose="020B0604020202020204" pitchFamily="34" charset="0"/>
                <a:ea typeface="Calibri" panose="020F0502020204030204" pitchFamily="34" charset="0"/>
                <a:cs typeface="Arial" panose="020B0604020202020204" pitchFamily="34" charset="0"/>
              </a:rPr>
              <a:t> OMC </a:t>
            </a:r>
            <a:r>
              <a:rPr lang="en-US" sz="1100" err="1">
                <a:latin typeface="Arial" panose="020B0604020202020204" pitchFamily="34" charset="0"/>
                <a:ea typeface="Calibri" panose="020F0502020204030204" pitchFamily="34" charset="0"/>
                <a:cs typeface="Arial" panose="020B0604020202020204" pitchFamily="34" charset="0"/>
              </a:rPr>
              <a:t>đoạn</a:t>
            </a:r>
            <a:r>
              <a:rPr lang="en-US" sz="1100">
                <a:latin typeface="Arial" panose="020B0604020202020204" pitchFamily="34" charset="0"/>
                <a:ea typeface="Calibri" panose="020F0502020204030204" pitchFamily="34" charset="0"/>
                <a:cs typeface="Arial" panose="020B0604020202020204" pitchFamily="34" charset="0"/>
              </a:rPr>
              <a:t> </a:t>
            </a:r>
            <a:r>
              <a:rPr lang="en-US" sz="1100" err="1">
                <a:latin typeface="Arial" panose="020B0604020202020204" pitchFamily="34" charset="0"/>
                <a:ea typeface="Calibri" panose="020F0502020204030204" pitchFamily="34" charset="0"/>
                <a:cs typeface="Arial" panose="020B0604020202020204" pitchFamily="34" charset="0"/>
              </a:rPr>
              <a:t>gần</a:t>
            </a:r>
            <a:r>
              <a:rPr lang="en-US" sz="1100">
                <a:latin typeface="Arial" panose="020B0604020202020204" pitchFamily="34" charset="0"/>
                <a:ea typeface="Calibri" panose="020F0502020204030204" pitchFamily="34" charset="0"/>
                <a:cs typeface="Arial" panose="020B0604020202020204" pitchFamily="34" charset="0"/>
              </a:rPr>
              <a:t>, BN </a:t>
            </a:r>
            <a:r>
              <a:rPr lang="en-US" sz="1100" err="1">
                <a:latin typeface="Arial" panose="020B0604020202020204" pitchFamily="34" charset="0"/>
                <a:ea typeface="Calibri" panose="020F0502020204030204" pitchFamily="34" charset="0"/>
                <a:cs typeface="Arial" panose="020B0604020202020204" pitchFamily="34" charset="0"/>
              </a:rPr>
              <a:t>có</a:t>
            </a:r>
            <a:r>
              <a:rPr lang="en-US" sz="1100">
                <a:latin typeface="Arial" panose="020B0604020202020204" pitchFamily="34" charset="0"/>
                <a:ea typeface="Calibri" panose="020F0502020204030204" pitchFamily="34" charset="0"/>
                <a:cs typeface="Arial" panose="020B0604020202020204" pitchFamily="34" charset="0"/>
              </a:rPr>
              <a:t> </a:t>
            </a:r>
            <a:r>
              <a:rPr lang="en-US" sz="1100" err="1">
                <a:latin typeface="Arial" panose="020B0604020202020204" pitchFamily="34" charset="0"/>
                <a:ea typeface="Calibri" panose="020F0502020204030204" pitchFamily="34" charset="0"/>
                <a:cs typeface="Arial" panose="020B0604020202020204" pitchFamily="34" charset="0"/>
              </a:rPr>
              <a:t>vôi</a:t>
            </a:r>
            <a:r>
              <a:rPr lang="en-US" sz="1100">
                <a:latin typeface="Arial" panose="020B0604020202020204" pitchFamily="34" charset="0"/>
                <a:ea typeface="Calibri" panose="020F0502020204030204" pitchFamily="34" charset="0"/>
                <a:cs typeface="Arial" panose="020B0604020202020204" pitchFamily="34" charset="0"/>
              </a:rPr>
              <a:t> </a:t>
            </a:r>
            <a:r>
              <a:rPr lang="en-US" sz="1100" err="1">
                <a:latin typeface="Arial" panose="020B0604020202020204" pitchFamily="34" charset="0"/>
                <a:ea typeface="Calibri" panose="020F0502020204030204" pitchFamily="34" charset="0"/>
                <a:cs typeface="Arial" panose="020B0604020202020204" pitchFamily="34" charset="0"/>
              </a:rPr>
              <a:t>hoá</a:t>
            </a:r>
            <a:r>
              <a:rPr lang="en-US" sz="1100">
                <a:latin typeface="Arial" panose="020B0604020202020204" pitchFamily="34" charset="0"/>
                <a:ea typeface="Calibri" panose="020F0502020204030204" pitchFamily="34" charset="0"/>
                <a:cs typeface="Arial" panose="020B0604020202020204" pitchFamily="34" charset="0"/>
              </a:rPr>
              <a:t> </a:t>
            </a:r>
            <a:r>
              <a:rPr lang="en-US" sz="1100" err="1">
                <a:latin typeface="Arial" panose="020B0604020202020204" pitchFamily="34" charset="0"/>
                <a:ea typeface="Calibri" panose="020F0502020204030204" pitchFamily="34" charset="0"/>
                <a:cs typeface="Arial" panose="020B0604020202020204" pitchFamily="34" charset="0"/>
              </a:rPr>
              <a:t>tuỵ</a:t>
            </a:r>
            <a:r>
              <a:rPr lang="en-US" sz="1100">
                <a:latin typeface="Arial" panose="020B0604020202020204" pitchFamily="34" charset="0"/>
                <a:ea typeface="Calibri" panose="020F0502020204030204" pitchFamily="34" charset="0"/>
                <a:cs typeface="Arial" panose="020B0604020202020204" pitchFamily="34" charset="0"/>
              </a:rPr>
              <a:t> </a:t>
            </a:r>
            <a:r>
              <a:rPr lang="en-US" sz="1100" err="1">
                <a:latin typeface="Arial" panose="020B0604020202020204" pitchFamily="34" charset="0"/>
                <a:ea typeface="Calibri" panose="020F0502020204030204" pitchFamily="34" charset="0"/>
                <a:cs typeface="Arial" panose="020B0604020202020204" pitchFamily="34" charset="0"/>
              </a:rPr>
              <a:t>nhiều</a:t>
            </a:r>
            <a:r>
              <a:rPr lang="en-US" sz="1100">
                <a:latin typeface="Arial" panose="020B0604020202020204" pitchFamily="34" charset="0"/>
                <a:ea typeface="Calibri" panose="020F0502020204030204" pitchFamily="34" charset="0"/>
                <a:cs typeface="Arial" panose="020B0604020202020204" pitchFamily="34" charset="0"/>
              </a:rPr>
              <a:t>,…)</a:t>
            </a:r>
            <a:endParaRPr lang="en-US" sz="1100">
              <a:effectLst/>
              <a:latin typeface="Arial" panose="020B0604020202020204" pitchFamily="34" charset="0"/>
              <a:ea typeface="Calibri" panose="020F0502020204030204" pitchFamily="34" charset="0"/>
              <a:cs typeface="Arial" panose="020B0604020202020204" pitchFamily="34" charset="0"/>
            </a:endParaRPr>
          </a:p>
          <a:p>
            <a:pPr marL="342900" lvl="0" indent="-342900">
              <a:buFont typeface="Calibri" panose="020F0502020204030204" pitchFamily="34" charset="0"/>
              <a:buChar char="-"/>
            </a:pPr>
            <a:endParaRPr lang="en-US" sz="1100" i="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27076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9"/>
        <p:cNvGrpSpPr/>
        <p:nvPr/>
      </p:nvGrpSpPr>
      <p:grpSpPr>
        <a:xfrm>
          <a:off x="0" y="0"/>
          <a:ext cx="0" cy="0"/>
          <a:chOff x="0" y="0"/>
          <a:chExt cx="0" cy="0"/>
        </a:xfrm>
      </p:grpSpPr>
      <p:sp>
        <p:nvSpPr>
          <p:cNvPr id="5200" name="Google Shape;5200;gee540073a5_0_20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1" name="Google Shape;5201;gee540073a5_0_20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indent="-285750">
              <a:buFontTx/>
              <a:buChar char="-"/>
            </a:pPr>
            <a:r>
              <a:rPr lang="en-US" sz="1100" err="1">
                <a:effectLst/>
                <a:latin typeface="Calibri" panose="020F0502020204030204" pitchFamily="34" charset="0"/>
                <a:ea typeface="Times New Roman" panose="02020603050405020304" pitchFamily="18" charset="0"/>
                <a:cs typeface="Times New Roman" panose="02020603050405020304" pitchFamily="18" charset="0"/>
              </a:rPr>
              <a:t>Đây</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là</a:t>
            </a:r>
            <a:r>
              <a:rPr lang="en-US" sz="1100">
                <a:effectLst/>
                <a:latin typeface="Calibri" panose="020F0502020204030204" pitchFamily="34" charset="0"/>
                <a:ea typeface="Times New Roman" panose="02020603050405020304" pitchFamily="18" charset="0"/>
                <a:cs typeface="Times New Roman" panose="02020603050405020304" pitchFamily="18" charset="0"/>
              </a:rPr>
              <a:t> PP </a:t>
            </a:r>
            <a:r>
              <a:rPr lang="vi-VN" sz="1100">
                <a:effectLst/>
                <a:latin typeface="Calibri" panose="020F0502020204030204" pitchFamily="34" charset="0"/>
                <a:ea typeface="Times New Roman" panose="02020603050405020304" pitchFamily="18" charset="0"/>
                <a:cs typeface="Times New Roman" panose="02020603050405020304" pitchFamily="18" charset="0"/>
              </a:rPr>
              <a:t>Chụp hình đường mật bằng nội soi mật tụy ngược dòng (Endoscopic Retrograde</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vi-VN" sz="1100">
                <a:effectLst/>
                <a:latin typeface="Calibri" panose="020F0502020204030204" pitchFamily="34" charset="0"/>
                <a:ea typeface="Times New Roman" panose="02020603050405020304" pitchFamily="18" charset="0"/>
                <a:cs typeface="Times New Roman" panose="02020603050405020304" pitchFamily="18" charset="0"/>
              </a:rPr>
              <a:t>CholangioPancreatography-ERCP)</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Arial" panose="020B0604020202020204" pitchFamily="34" charset="0"/>
                <a:ea typeface="Times New Roman" panose="02020603050405020304" pitchFamily="18" charset="0"/>
                <a:cs typeface="Arial" panose="020B0604020202020204" pitchFamily="34" charset="0"/>
              </a:rPr>
              <a:t>đưa</a:t>
            </a:r>
            <a:r>
              <a:rPr lang="en-US" sz="1100">
                <a:effectLst/>
                <a:latin typeface="Arial" panose="020B0604020202020204" pitchFamily="34" charset="0"/>
                <a:ea typeface="Times New Roman" panose="02020603050405020304" pitchFamily="18" charset="0"/>
                <a:cs typeface="Arial" panose="020B0604020202020204" pitchFamily="34" charset="0"/>
              </a:rPr>
              <a:t> </a:t>
            </a:r>
            <a:r>
              <a:rPr lang="en-US" sz="1100" err="1">
                <a:effectLst/>
                <a:latin typeface="Arial" panose="020B0604020202020204" pitchFamily="34" charset="0"/>
                <a:ea typeface="Times New Roman" panose="02020603050405020304" pitchFamily="18" charset="0"/>
                <a:cs typeface="Arial" panose="020B0604020202020204" pitchFamily="34" charset="0"/>
              </a:rPr>
              <a:t>ống</a:t>
            </a:r>
            <a:r>
              <a:rPr lang="en-US" sz="1100">
                <a:effectLst/>
                <a:latin typeface="Arial" panose="020B0604020202020204" pitchFamily="34" charset="0"/>
                <a:ea typeface="Times New Roman" panose="02020603050405020304" pitchFamily="18" charset="0"/>
                <a:cs typeface="Arial" panose="020B0604020202020204" pitchFamily="34" charset="0"/>
              </a:rPr>
              <a:t> n</a:t>
            </a:r>
            <a:r>
              <a:rPr lang="vi-VN" sz="1100">
                <a:latin typeface="Arial" panose="020B0604020202020204" pitchFamily="34" charset="0"/>
                <a:cs typeface="Arial" panose="020B0604020202020204" pitchFamily="34" charset="0"/>
              </a:rPr>
              <a:t>ội soi dạ dày đến tá</a:t>
            </a:r>
            <a:r>
              <a:rPr lang="en-US" sz="1100">
                <a:latin typeface="Arial" panose="020B0604020202020204" pitchFamily="34" charset="0"/>
                <a:cs typeface="Arial" panose="020B0604020202020204" pitchFamily="34" charset="0"/>
              </a:rPr>
              <a:t> </a:t>
            </a:r>
            <a:r>
              <a:rPr lang="vi-VN" sz="1100">
                <a:latin typeface="Arial" panose="020B0604020202020204" pitchFamily="34" charset="0"/>
                <a:cs typeface="Arial" panose="020B0604020202020204" pitchFamily="34" charset="0"/>
              </a:rPr>
              <a:t>tràng D2</a:t>
            </a:r>
            <a:r>
              <a:rPr lang="en-US" sz="1100">
                <a:latin typeface="Arial" panose="020B0604020202020204" pitchFamily="34" charset="0"/>
                <a:cs typeface="Arial" panose="020B0604020202020204" pitchFamily="34" charset="0"/>
              </a:rPr>
              <a:t> t</a:t>
            </a:r>
            <a:r>
              <a:rPr lang="vi-VN" sz="1100">
                <a:latin typeface="Arial" panose="020B0604020202020204" pitchFamily="34" charset="0"/>
                <a:cs typeface="Arial" panose="020B0604020202020204" pitchFamily="34" charset="0"/>
              </a:rPr>
              <a:t>ìm nhú Vater</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rồi</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đ</a:t>
            </a:r>
            <a:r>
              <a:rPr lang="vi-VN" sz="1100">
                <a:latin typeface="Arial" panose="020B0604020202020204" pitchFamily="34" charset="0"/>
                <a:cs typeface="Arial" panose="020B0604020202020204" pitchFamily="34" charset="0"/>
              </a:rPr>
              <a:t>ưa thông vào OMC</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để</a:t>
            </a:r>
            <a:r>
              <a:rPr lang="en-US" sz="1100">
                <a:latin typeface="Arial" panose="020B0604020202020204" pitchFamily="34" charset="0"/>
                <a:cs typeface="Arial" panose="020B0604020202020204" pitchFamily="34" charset="0"/>
              </a:rPr>
              <a:t> b</a:t>
            </a:r>
            <a:r>
              <a:rPr lang="vi-VN" sz="1100">
                <a:latin typeface="Arial" panose="020B0604020202020204" pitchFamily="34" charset="0"/>
                <a:cs typeface="Arial" panose="020B0604020202020204" pitchFamily="34" charset="0"/>
              </a:rPr>
              <a:t>ơm thuốc cản quang</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để</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chụp</a:t>
            </a:r>
            <a:r>
              <a:rPr lang="en-US" sz="1100">
                <a:latin typeface="Arial" panose="020B0604020202020204" pitchFamily="34" charset="0"/>
                <a:cs typeface="Arial" panose="020B0604020202020204" pitchFamily="34" charset="0"/>
              </a:rPr>
              <a:t> </a:t>
            </a:r>
          </a:p>
          <a:p>
            <a:pPr marL="285750" indent="-285750">
              <a:buFontTx/>
              <a:buChar char="-"/>
            </a:pPr>
            <a:r>
              <a:rPr lang="en-US" sz="1100">
                <a:latin typeface="Arial" panose="020B0604020202020204" pitchFamily="34" charset="0"/>
                <a:cs typeface="Arial" panose="020B0604020202020204" pitchFamily="34" charset="0"/>
              </a:rPr>
              <a:t>ERCP </a:t>
            </a:r>
            <a:r>
              <a:rPr lang="en-US" sz="1100" err="1">
                <a:latin typeface="Arial" panose="020B0604020202020204" pitchFamily="34" charset="0"/>
                <a:cs typeface="Arial" panose="020B0604020202020204" pitchFamily="34" charset="0"/>
              </a:rPr>
              <a:t>là</a:t>
            </a:r>
            <a:r>
              <a:rPr lang="en-US" sz="1100">
                <a:latin typeface="Arial" panose="020B0604020202020204" pitchFamily="34" charset="0"/>
                <a:cs typeface="Arial" panose="020B0604020202020204" pitchFamily="34" charset="0"/>
              </a:rPr>
              <a:t> 1 h/a </a:t>
            </a:r>
            <a:r>
              <a:rPr lang="en-US" sz="1100" err="1">
                <a:latin typeface="Arial" panose="020B0604020202020204" pitchFamily="34" charset="0"/>
                <a:cs typeface="Arial" panose="020B0604020202020204" pitchFamily="34" charset="0"/>
              </a:rPr>
              <a:t>học</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giúp</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ích</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trong</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việc</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chẩn</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đoán</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và</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điều</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trị</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như</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giúp</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quan</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sát</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trực</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tiếp</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và</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sinh</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thiết</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tổn</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thương</a:t>
            </a:r>
            <a:r>
              <a:rPr lang="en-US" sz="1100">
                <a:latin typeface="Arial" panose="020B0604020202020204" pitchFamily="34" charset="0"/>
                <a:cs typeface="Arial" panose="020B0604020202020204" pitchFamily="34" charset="0"/>
              </a:rPr>
              <a:t> K </a:t>
            </a:r>
            <a:r>
              <a:rPr lang="en-US" sz="1100" err="1">
                <a:latin typeface="Arial" panose="020B0604020202020204" pitchFamily="34" charset="0"/>
                <a:cs typeface="Arial" panose="020B0604020202020204" pitchFamily="34" charset="0"/>
              </a:rPr>
              <a:t>bóng</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vater</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giúp</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tái</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tạo</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giải</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phẫu</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đường</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mật</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lấy</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được</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sỏi</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cả</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khi</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đường</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mật</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không</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giãn</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và</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đặt</a:t>
            </a:r>
            <a:r>
              <a:rPr lang="en-US" sz="1100">
                <a:latin typeface="Arial" panose="020B0604020202020204" pitchFamily="34" charset="0"/>
                <a:cs typeface="Arial" panose="020B0604020202020204" pitchFamily="34" charset="0"/>
              </a:rPr>
              <a:t> stent</a:t>
            </a:r>
          </a:p>
          <a:p>
            <a:pPr marL="285750" indent="-285750">
              <a:buFontTx/>
              <a:buChar char="-"/>
            </a:pPr>
            <a:r>
              <a:rPr lang="en-US" sz="1100" err="1">
                <a:latin typeface="Arial" panose="020B0604020202020204" pitchFamily="34" charset="0"/>
                <a:cs typeface="Arial" panose="020B0604020202020204" pitchFamily="34" charset="0"/>
              </a:rPr>
              <a:t>Nhưng</a:t>
            </a:r>
            <a:r>
              <a:rPr lang="en-US" sz="1100">
                <a:latin typeface="Arial" panose="020B0604020202020204" pitchFamily="34" charset="0"/>
                <a:cs typeface="Arial" panose="020B0604020202020204" pitchFamily="34" charset="0"/>
              </a:rPr>
              <a:t> ERCP </a:t>
            </a:r>
            <a:r>
              <a:rPr lang="en-US" sz="1100" err="1">
                <a:latin typeface="Arial" panose="020B0604020202020204" pitchFamily="34" charset="0"/>
                <a:cs typeface="Arial" panose="020B0604020202020204" pitchFamily="34" charset="0"/>
              </a:rPr>
              <a:t>chủ</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yếu</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được</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nhắc</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đến</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vai</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trò</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điều</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trị</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chứ</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không</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được</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dùng</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chẩn</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đoán</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riêng</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lẻ</a:t>
            </a:r>
            <a:endParaRPr lang="en-US" sz="1100">
              <a:latin typeface="Arial" panose="020B0604020202020204" pitchFamily="34" charset="0"/>
              <a:cs typeface="Arial" panose="020B0604020202020204" pitchFamily="34" charset="0"/>
            </a:endParaRPr>
          </a:p>
          <a:p>
            <a:pPr marL="285750" indent="-285750">
              <a:buFontTx/>
              <a:buChar char="-"/>
            </a:pPr>
            <a:r>
              <a:rPr lang="en-US" sz="1100">
                <a:latin typeface="Arial" panose="020B0604020202020204" pitchFamily="34" charset="0"/>
                <a:cs typeface="Arial" panose="020B0604020202020204" pitchFamily="34" charset="0"/>
              </a:rPr>
              <a:t>ERCP </a:t>
            </a:r>
            <a:r>
              <a:rPr lang="en-US" sz="1100" err="1">
                <a:latin typeface="Arial" panose="020B0604020202020204" pitchFamily="34" charset="0"/>
                <a:cs typeface="Arial" panose="020B0604020202020204" pitchFamily="34" charset="0"/>
              </a:rPr>
              <a:t>có</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nguy</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cơ</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biến</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chứng</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thương</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gặp</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là</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viêm</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đường</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mật</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trào</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ngược</a:t>
            </a:r>
            <a:endParaRPr lang="en-US" sz="1100">
              <a:latin typeface="Arial" panose="020B0604020202020204" pitchFamily="34" charset="0"/>
              <a:cs typeface="Arial" panose="020B0604020202020204" pitchFamily="34" charset="0"/>
            </a:endParaRPr>
          </a:p>
          <a:p>
            <a:pPr marL="285750" indent="-285750">
              <a:buFontTx/>
              <a:buChar char="-"/>
            </a:pPr>
            <a:r>
              <a:rPr lang="en-US" sz="1100" err="1">
                <a:latin typeface="Arial" panose="020B0604020202020204" pitchFamily="34" charset="0"/>
                <a:cs typeface="Arial" panose="020B0604020202020204" pitchFamily="34" charset="0"/>
              </a:rPr>
              <a:t>Hình</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trái</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sỏi</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chưa</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tắc</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nghẽn</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hoàn</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toàn</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nên</a:t>
            </a:r>
            <a:r>
              <a:rPr lang="en-US" sz="1100">
                <a:latin typeface="Arial" panose="020B0604020202020204" pitchFamily="34" charset="0"/>
                <a:cs typeface="Arial" panose="020B0604020202020204" pitchFamily="34" charset="0"/>
              </a:rPr>
              <a:t> ta </a:t>
            </a:r>
            <a:r>
              <a:rPr lang="en-US" sz="1100" err="1">
                <a:latin typeface="Arial" panose="020B0604020202020204" pitchFamily="34" charset="0"/>
                <a:cs typeface="Arial" panose="020B0604020202020204" pitchFamily="34" charset="0"/>
              </a:rPr>
              <a:t>còn</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thấy</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được</a:t>
            </a:r>
            <a:r>
              <a:rPr lang="en-US" sz="1100">
                <a:latin typeface="Arial" panose="020B0604020202020204" pitchFamily="34" charset="0"/>
                <a:cs typeface="Arial" panose="020B0604020202020204" pitchFamily="34" charset="0"/>
              </a:rPr>
              <a:t> h/a </a:t>
            </a:r>
            <a:r>
              <a:rPr lang="en-US" sz="1100" err="1">
                <a:latin typeface="Arial" panose="020B0604020202020204" pitchFamily="34" charset="0"/>
                <a:cs typeface="Arial" panose="020B0604020202020204" pitchFamily="34" charset="0"/>
              </a:rPr>
              <a:t>cây</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đường</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mật</a:t>
            </a:r>
            <a:endParaRPr lang="en-US" sz="1100">
              <a:latin typeface="Arial" panose="020B0604020202020204" pitchFamily="34" charset="0"/>
              <a:cs typeface="Arial" panose="020B0604020202020204" pitchFamily="34" charset="0"/>
            </a:endParaRPr>
          </a:p>
          <a:p>
            <a:pPr marL="285750" indent="-285750">
              <a:buFontTx/>
              <a:buChar char="-"/>
            </a:pPr>
            <a:r>
              <a:rPr lang="en-US" sz="1100" err="1">
                <a:latin typeface="Arial" panose="020B0604020202020204" pitchFamily="34" charset="0"/>
                <a:cs typeface="Arial" panose="020B0604020202020204" pitchFamily="34" charset="0"/>
              </a:rPr>
              <a:t>Hình</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phải</a:t>
            </a:r>
            <a:r>
              <a:rPr lang="en-US" sz="1100">
                <a:latin typeface="Arial" panose="020B0604020202020204" pitchFamily="34" charset="0"/>
                <a:cs typeface="Arial" panose="020B0604020202020204" pitchFamily="34" charset="0"/>
              </a:rPr>
              <a:t>: h/a </a:t>
            </a:r>
            <a:r>
              <a:rPr lang="en-US" sz="1100" err="1">
                <a:latin typeface="Arial" panose="020B0604020202020204" pitchFamily="34" charset="0"/>
                <a:cs typeface="Arial" panose="020B0604020202020204" pitchFamily="34" charset="0"/>
              </a:rPr>
              <a:t>sỏi</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đầy</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trong</a:t>
            </a:r>
            <a:r>
              <a:rPr lang="en-US" sz="1100">
                <a:latin typeface="Arial" panose="020B0604020202020204" pitchFamily="34" charset="0"/>
                <a:cs typeface="Arial" panose="020B0604020202020204" pitchFamily="34" charset="0"/>
              </a:rPr>
              <a:t> OMC</a:t>
            </a:r>
          </a:p>
          <a:p>
            <a:pPr marL="285750" indent="-285750">
              <a:buFontTx/>
              <a:buChar char="-"/>
            </a:pPr>
            <a:r>
              <a:rPr lang="en-US" sz="1100" err="1">
                <a:latin typeface="Arial" panose="020B0604020202020204" pitchFamily="34" charset="0"/>
                <a:cs typeface="Arial" panose="020B0604020202020204" pitchFamily="34" charset="0"/>
              </a:rPr>
              <a:t>Sỏi</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nhạy</a:t>
            </a:r>
            <a:r>
              <a:rPr lang="en-US" sz="1100">
                <a:latin typeface="Arial" panose="020B0604020202020204" pitchFamily="34" charset="0"/>
                <a:cs typeface="Arial" panose="020B0604020202020204" pitchFamily="34" charset="0"/>
              </a:rPr>
              <a:t> 80-93, </a:t>
            </a:r>
            <a:r>
              <a:rPr lang="en-US" sz="1100" err="1">
                <a:latin typeface="Arial" panose="020B0604020202020204" pitchFamily="34" charset="0"/>
                <a:cs typeface="Arial" panose="020B0604020202020204" pitchFamily="34" charset="0"/>
              </a:rPr>
              <a:t>đặc</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hiệu</a:t>
            </a:r>
            <a:r>
              <a:rPr lang="en-US" sz="1100">
                <a:latin typeface="Arial" panose="020B0604020202020204" pitchFamily="34" charset="0"/>
                <a:cs typeface="Arial" panose="020B0604020202020204" pitchFamily="34" charset="0"/>
              </a:rPr>
              <a:t> 99%</a:t>
            </a:r>
          </a:p>
          <a:p>
            <a:pPr marL="342900" lvl="0" indent="-342900">
              <a:buFont typeface="Calibri" panose="020F0502020204030204" pitchFamily="34" charset="0"/>
              <a:buChar char="-"/>
            </a:pP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9"/>
        <p:cNvGrpSpPr/>
        <p:nvPr/>
      </p:nvGrpSpPr>
      <p:grpSpPr>
        <a:xfrm>
          <a:off x="0" y="0"/>
          <a:ext cx="0" cy="0"/>
          <a:chOff x="0" y="0"/>
          <a:chExt cx="0" cy="0"/>
        </a:xfrm>
      </p:grpSpPr>
      <p:sp>
        <p:nvSpPr>
          <p:cNvPr id="3360" name="Google Shape;3360;gee540073a5_0_8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1" name="Google Shape;3361;gee540073a5_0_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indent="-285750">
              <a:buFontTx/>
              <a:buChar char="-"/>
            </a:pPr>
            <a:r>
              <a:rPr lang="en-US" sz="1100" err="1">
                <a:effectLst/>
                <a:latin typeface="Calibri" panose="020F0502020204030204" pitchFamily="34" charset="0"/>
                <a:ea typeface="Times New Roman" panose="02020603050405020304" pitchFamily="18" charset="0"/>
                <a:cs typeface="Times New Roman" panose="02020603050405020304" pitchFamily="18" charset="0"/>
              </a:rPr>
              <a:t>Chụp</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đường</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err="1">
                <a:effectLst/>
                <a:latin typeface="Calibri" panose="020F0502020204030204" pitchFamily="34" charset="0"/>
                <a:ea typeface="Times New Roman" panose="02020603050405020304" pitchFamily="18" charset="0"/>
                <a:cs typeface="Times New Roman" panose="02020603050405020304" pitchFamily="18" charset="0"/>
              </a:rPr>
              <a:t>mật</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vi-VN" sz="1100">
                <a:effectLst/>
                <a:latin typeface="Calibri" panose="020F0502020204030204" pitchFamily="34" charset="0"/>
                <a:ea typeface="Times New Roman" panose="02020603050405020304" pitchFamily="18" charset="0"/>
                <a:cs typeface="Times New Roman" panose="02020603050405020304" pitchFamily="18" charset="0"/>
              </a:rPr>
              <a:t>xuyên gan qua da (Percutaneous</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vi-VN" sz="1100">
                <a:effectLst/>
                <a:latin typeface="Calibri" panose="020F0502020204030204" pitchFamily="34" charset="0"/>
                <a:ea typeface="Times New Roman" panose="02020603050405020304" pitchFamily="18" charset="0"/>
                <a:cs typeface="Times New Roman" panose="02020603050405020304" pitchFamily="18" charset="0"/>
              </a:rPr>
              <a:t>Transhepatic Cholangiography-PTC)</a:t>
            </a: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r>
              <a:rPr lang="vi-VN" sz="1100">
                <a:latin typeface="Arial" panose="020B0604020202020204" pitchFamily="34" charset="0"/>
                <a:cs typeface="Arial" panose="020B0604020202020204" pitchFamily="34" charset="0"/>
              </a:rPr>
              <a:t>Thông vào đường mật</a:t>
            </a:r>
            <a:r>
              <a:rPr lang="en-US" sz="1100">
                <a:latin typeface="Arial" panose="020B0604020202020204" pitchFamily="34" charset="0"/>
                <a:cs typeface="Arial" panose="020B0604020202020204" pitchFamily="34" charset="0"/>
              </a:rPr>
              <a:t> </a:t>
            </a:r>
            <a:r>
              <a:rPr lang="vi-VN" sz="1100">
                <a:latin typeface="Arial" panose="020B0604020202020204" pitchFamily="34" charset="0"/>
                <a:cs typeface="Arial" panose="020B0604020202020204" pitchFamily="34" charset="0"/>
              </a:rPr>
              <a:t>trong gan xuyên gan</a:t>
            </a:r>
            <a:r>
              <a:rPr lang="en-US" sz="1100">
                <a:latin typeface="Arial" panose="020B0604020202020204" pitchFamily="34" charset="0"/>
                <a:cs typeface="Arial" panose="020B0604020202020204" pitchFamily="34" charset="0"/>
              </a:rPr>
              <a:t> </a:t>
            </a:r>
            <a:r>
              <a:rPr lang="vi-VN" sz="1100">
                <a:latin typeface="Arial" panose="020B0604020202020204" pitchFamily="34" charset="0"/>
                <a:cs typeface="Arial" panose="020B0604020202020204" pitchFamily="34" charset="0"/>
              </a:rPr>
              <a:t>qua d</a:t>
            </a:r>
            <a:r>
              <a:rPr lang="en-US" sz="1100">
                <a:latin typeface="Arial" panose="020B0604020202020204" pitchFamily="34" charset="0"/>
                <a:cs typeface="Arial" panose="020B0604020202020204" pitchFamily="34" charset="0"/>
              </a:rPr>
              <a:t>a </a:t>
            </a:r>
            <a:r>
              <a:rPr lang="en-US" sz="1100" err="1">
                <a:latin typeface="Arial" panose="020B0604020202020204" pitchFamily="34" charset="0"/>
                <a:cs typeface="Arial" panose="020B0604020202020204" pitchFamily="34" charset="0"/>
              </a:rPr>
              <a:t>rồi</a:t>
            </a:r>
            <a:r>
              <a:rPr lang="en-US" sz="1100">
                <a:latin typeface="Arial" panose="020B0604020202020204" pitchFamily="34" charset="0"/>
                <a:cs typeface="Arial" panose="020B0604020202020204" pitchFamily="34" charset="0"/>
              </a:rPr>
              <a:t> b</a:t>
            </a:r>
            <a:r>
              <a:rPr lang="vi-VN" sz="1100">
                <a:latin typeface="Arial" panose="020B0604020202020204" pitchFamily="34" charset="0"/>
                <a:cs typeface="Arial" panose="020B0604020202020204" pitchFamily="34" charset="0"/>
              </a:rPr>
              <a:t>ơm thuốc cản quang</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để</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chụp</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hình</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đường</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mật</a:t>
            </a:r>
            <a:endParaRPr lang="en-US" sz="1100">
              <a:latin typeface="Arial" panose="020B0604020202020204" pitchFamily="34" charset="0"/>
              <a:cs typeface="Arial" panose="020B0604020202020204" pitchFamily="34" charset="0"/>
            </a:endParaRPr>
          </a:p>
          <a:p>
            <a:pPr marL="285750" indent="-285750">
              <a:buFontTx/>
              <a:buChar char="-"/>
            </a:pPr>
            <a:r>
              <a:rPr lang="en-US" sz="1100" err="1">
                <a:latin typeface="Arial" panose="020B0604020202020204" pitchFamily="34" charset="0"/>
                <a:cs typeface="Arial" panose="020B0604020202020204" pitchFamily="34" charset="0"/>
              </a:rPr>
              <a:t>Ưu</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điểm</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khả</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năng</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chẩn</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đoán</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chính</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xác</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nguyên</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nhân</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tắc</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mật</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sau</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gan</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và</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rẻ</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tiền</a:t>
            </a:r>
            <a:r>
              <a:rPr lang="en-US" sz="1100">
                <a:latin typeface="Arial" panose="020B0604020202020204" pitchFamily="34" charset="0"/>
                <a:cs typeface="Arial" panose="020B0604020202020204" pitchFamily="34" charset="0"/>
              </a:rPr>
              <a:t>, </a:t>
            </a:r>
            <a:r>
              <a:rPr lang="vi-VN" sz="1100">
                <a:latin typeface="Arial" panose="020B0604020202020204" pitchFamily="34" charset="0"/>
                <a:cs typeface="Arial" panose="020B0604020202020204" pitchFamily="34" charset="0"/>
              </a:rPr>
              <a:t>thường được cân nhắc sau khi các phương tiện chẩn đoán hình ảnh không xâm lấn không</a:t>
            </a:r>
            <a:r>
              <a:rPr lang="en-US" sz="1100">
                <a:latin typeface="Arial" panose="020B0604020202020204" pitchFamily="34" charset="0"/>
                <a:cs typeface="Arial" panose="020B0604020202020204" pitchFamily="34" charset="0"/>
              </a:rPr>
              <a:t> </a:t>
            </a:r>
            <a:r>
              <a:rPr lang="vi-VN" sz="1100">
                <a:latin typeface="Arial" panose="020B0604020202020204" pitchFamily="34" charset="0"/>
                <a:cs typeface="Arial" panose="020B0604020202020204" pitchFamily="34" charset="0"/>
              </a:rPr>
              <a:t>giúp chẩn đoán xác định được, hoặc cần phải can thiệp dẫn lưu mật</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lấy</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sỏi</a:t>
            </a:r>
            <a:r>
              <a:rPr lang="en-US" sz="1100">
                <a:latin typeface="Arial" panose="020B0604020202020204" pitchFamily="34" charset="0"/>
                <a:cs typeface="Arial" panose="020B0604020202020204" pitchFamily="34" charset="0"/>
              </a:rPr>
              <a:t> qua da</a:t>
            </a:r>
          </a:p>
          <a:p>
            <a:pPr marL="285750" indent="-285750">
              <a:buFontTx/>
              <a:buChar char="-"/>
            </a:pPr>
            <a:r>
              <a:rPr lang="en-US" sz="1100" err="1">
                <a:latin typeface="Arial" panose="020B0604020202020204" pitchFamily="34" charset="0"/>
                <a:cs typeface="Arial" panose="020B0604020202020204" pitchFamily="34" charset="0"/>
              </a:rPr>
              <a:t>Tuy</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nhiên</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đây</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là</a:t>
            </a:r>
            <a:r>
              <a:rPr lang="en-US" sz="1100">
                <a:latin typeface="Arial" panose="020B0604020202020204" pitchFamily="34" charset="0"/>
                <a:cs typeface="Arial" panose="020B0604020202020204" pitchFamily="34" charset="0"/>
              </a:rPr>
              <a:t> PP </a:t>
            </a:r>
            <a:r>
              <a:rPr lang="en-US" sz="1100" err="1">
                <a:latin typeface="Arial" panose="020B0604020202020204" pitchFamily="34" charset="0"/>
                <a:cs typeface="Arial" panose="020B0604020202020204" pitchFamily="34" charset="0"/>
              </a:rPr>
              <a:t>xâm</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lấn</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nên</a:t>
            </a:r>
            <a:r>
              <a:rPr lang="en-US" sz="1100">
                <a:latin typeface="Arial" panose="020B0604020202020204" pitchFamily="34" charset="0"/>
                <a:cs typeface="Arial" panose="020B0604020202020204" pitchFamily="34" charset="0"/>
              </a:rPr>
              <a:t> PTC </a:t>
            </a:r>
            <a:r>
              <a:rPr lang="en-US" sz="1100" err="1">
                <a:latin typeface="Arial" panose="020B0604020202020204" pitchFamily="34" charset="0"/>
                <a:cs typeface="Arial" panose="020B0604020202020204" pitchFamily="34" charset="0"/>
              </a:rPr>
              <a:t>có</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nguy</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cơ</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biến</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chứng</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như</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chảy</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máu</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và</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rò</a:t>
            </a:r>
            <a:r>
              <a:rPr lang="en-US" sz="1100">
                <a:latin typeface="Arial" panose="020B0604020202020204" pitchFamily="34" charset="0"/>
                <a:cs typeface="Arial" panose="020B0604020202020204" pitchFamily="34" charset="0"/>
              </a:rPr>
              <a:t> </a:t>
            </a:r>
            <a:r>
              <a:rPr lang="en-US" sz="1100" err="1">
                <a:latin typeface="Arial" panose="020B0604020202020204" pitchFamily="34" charset="0"/>
                <a:cs typeface="Arial" panose="020B0604020202020204" pitchFamily="34" charset="0"/>
              </a:rPr>
              <a:t>mật</a:t>
            </a:r>
            <a:r>
              <a:rPr lang="en-US" sz="1100">
                <a:latin typeface="Arial" panose="020B0604020202020204" pitchFamily="34" charset="0"/>
                <a:cs typeface="Arial" panose="020B0604020202020204" pitchFamily="34" charset="0"/>
              </a:rPr>
              <a:t> (4% - ACS </a:t>
            </a:r>
            <a:r>
              <a:rPr lang="en-US" sz="1100" err="1">
                <a:latin typeface="Arial" panose="020B0604020202020204" pitchFamily="34" charset="0"/>
                <a:cs typeface="Arial" panose="020B0604020202020204" pitchFamily="34" charset="0"/>
              </a:rPr>
              <a:t>thứ</a:t>
            </a:r>
            <a:r>
              <a:rPr lang="en-US" sz="1100">
                <a:latin typeface="Arial" panose="020B0604020202020204" pitchFamily="34" charset="0"/>
                <a:cs typeface="Arial" panose="020B0604020202020204" pitchFamily="34" charset="0"/>
              </a:rPr>
              <a:t> 7)</a:t>
            </a:r>
          </a:p>
          <a:p>
            <a:pPr marL="342900" lvl="0" indent="-342900">
              <a:buFont typeface="Calibri" panose="020F0502020204030204" pitchFamily="34" charset="0"/>
              <a:buChar char="-"/>
            </a:pP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buFont typeface="Calibri" panose="020F0502020204030204" pitchFamily="34" charset="0"/>
              <a:buChar char="-"/>
            </a:pP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8569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5"/>
        <p:cNvGrpSpPr/>
        <p:nvPr/>
      </p:nvGrpSpPr>
      <p:grpSpPr>
        <a:xfrm>
          <a:off x="0" y="0"/>
          <a:ext cx="0" cy="0"/>
          <a:chOff x="0" y="0"/>
          <a:chExt cx="0" cy="0"/>
        </a:xfrm>
      </p:grpSpPr>
      <p:sp>
        <p:nvSpPr>
          <p:cNvPr id="2556" name="Google Shape;2556;gee2fe8f6bc_0_1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7" name="Google Shape;2557;gee2fe8f6bc_0_1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14109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9"/>
        <p:cNvGrpSpPr/>
        <p:nvPr/>
      </p:nvGrpSpPr>
      <p:grpSpPr>
        <a:xfrm>
          <a:off x="0" y="0"/>
          <a:ext cx="0" cy="0"/>
          <a:chOff x="0" y="0"/>
          <a:chExt cx="0" cy="0"/>
        </a:xfrm>
      </p:grpSpPr>
      <p:sp>
        <p:nvSpPr>
          <p:cNvPr id="3360" name="Google Shape;3360;gee540073a5_0_8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1" name="Google Shape;3361;gee540073a5_0_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Calibri" panose="020F0502020204030204" pitchFamily="34" charset="0"/>
              <a:buChar char="-"/>
            </a:pP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Vậy</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đặt</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câu</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hỏi</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khi</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nào</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cho</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cls</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nào</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mới</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là</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quan</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trọng</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tuỳ</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vào</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từng</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tình</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huống</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LS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cụ</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thể</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thì</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lúc</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đó</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ta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sẽ</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đưa</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ra</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cls</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khác</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nhau</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742950" lvl="1" indent="-285750">
              <a:lnSpc>
                <a:spcPct val="107000"/>
              </a:lnSpc>
              <a:spcAft>
                <a:spcPts val="800"/>
              </a:spcAft>
              <a:buFont typeface="Wingdings" panose="05000000000000000000" pitchFamily="2" charset="2"/>
              <a:buChar char=""/>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VD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trước</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gan</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1143000" lvl="2" indent="-228600">
              <a:lnSpc>
                <a:spcPct val="107000"/>
              </a:lnSpc>
              <a:spcAft>
                <a:spcPts val="800"/>
              </a:spcAft>
              <a:buFont typeface="Symbol" panose="05050102010706020507" pitchFamily="18" charset="2"/>
              <a:buChar char=""/>
            </a:pP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Xét</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nghiệm</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huyết</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học</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CTM,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hồng</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cầu</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lưới</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Phết</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máu</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ngoại</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vi,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điện</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di hemoglobin </a:t>
            </a:r>
          </a:p>
          <a:p>
            <a:pPr marL="1143000" lvl="2" indent="-228600">
              <a:lnSpc>
                <a:spcPct val="107000"/>
              </a:lnSpc>
              <a:spcAft>
                <a:spcPts val="800"/>
              </a:spcAft>
              <a:buFont typeface="Symbol" panose="05050102010706020507" pitchFamily="18" charset="2"/>
              <a:buChar char=""/>
            </a:pP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Sinh</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hóa</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Bilirubin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tăng</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ưu</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thế</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gián</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tiếp</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Ferritin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máu</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tăng</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1143000" lvl="2" indent="-228600">
              <a:lnSpc>
                <a:spcPct val="107000"/>
              </a:lnSpc>
              <a:spcAft>
                <a:spcPts val="800"/>
              </a:spcAft>
              <a:buFont typeface="Symbol" panose="05050102010706020507" pitchFamily="18" charset="2"/>
              <a:buChar char=""/>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C</a:t>
            </a:r>
            <a:r>
              <a:rPr lang="vi-VN" sz="1100" dirty="0">
                <a:effectLst/>
                <a:latin typeface="Calibri" panose="020F0502020204030204" pitchFamily="34" charset="0"/>
                <a:ea typeface="Times New Roman" panose="02020603050405020304" pitchFamily="18" charset="0"/>
                <a:cs typeface="Times New Roman" panose="02020603050405020304" pitchFamily="18" charset="0"/>
              </a:rPr>
              <a:t>ó thể làm các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xét</a:t>
            </a:r>
            <a:r>
              <a:rPr lang="vi-VN" sz="1100" dirty="0">
                <a:effectLst/>
                <a:latin typeface="Calibri" panose="020F0502020204030204" pitchFamily="34" charset="0"/>
                <a:ea typeface="Times New Roman" panose="02020603050405020304" pitchFamily="18" charset="0"/>
                <a:cs typeface="Times New Roman" panose="02020603050405020304" pitchFamily="18" charset="0"/>
              </a:rPr>
              <a:t> nghiệm miễn dịch tự miễn tùy trường hợp</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1143000" lvl="2" indent="-228600">
              <a:lnSpc>
                <a:spcPct val="107000"/>
              </a:lnSpc>
              <a:spcAft>
                <a:spcPts val="800"/>
              </a:spcAft>
              <a:buFont typeface="Symbol" panose="05050102010706020507" pitchFamily="18" charset="2"/>
              <a:buChar char=""/>
            </a:pPr>
            <a:r>
              <a:rPr lang="en-US" sz="1100" strike="sngStrike" dirty="0">
                <a:effectLst/>
                <a:latin typeface="Calibri" panose="020F0502020204030204" pitchFamily="34" charset="0"/>
                <a:ea typeface="Times New Roman" panose="02020603050405020304" pitchFamily="18" charset="0"/>
                <a:cs typeface="Times New Roman" panose="02020603050405020304" pitchFamily="18" charset="0"/>
              </a:rPr>
              <a:t>ALP, GGT </a:t>
            </a:r>
            <a:r>
              <a:rPr lang="en-US" sz="1100" strike="sngStrike" dirty="0" err="1">
                <a:effectLst/>
                <a:latin typeface="Calibri" panose="020F0502020204030204" pitchFamily="34" charset="0"/>
                <a:ea typeface="Times New Roman" panose="02020603050405020304" pitchFamily="18" charset="0"/>
                <a:cs typeface="Times New Roman" panose="02020603050405020304" pitchFamily="18" charset="0"/>
              </a:rPr>
              <a:t>bình</a:t>
            </a:r>
            <a:r>
              <a:rPr lang="en-US" sz="1100" strike="sngStrike"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strike="sngStrike" dirty="0" err="1">
                <a:effectLst/>
                <a:latin typeface="Calibri" panose="020F0502020204030204" pitchFamily="34" charset="0"/>
                <a:ea typeface="Times New Roman" panose="02020603050405020304" pitchFamily="18" charset="0"/>
                <a:cs typeface="Times New Roman" panose="02020603050405020304" pitchFamily="18" charset="0"/>
              </a:rPr>
              <a:t>thường</a:t>
            </a:r>
            <a:r>
              <a:rPr lang="en-US" sz="1100" strike="sngStrike" dirty="0">
                <a:effectLst/>
                <a:latin typeface="Calibri" panose="020F0502020204030204" pitchFamily="34" charset="0"/>
                <a:ea typeface="Times New Roman" panose="02020603050405020304" pitchFamily="18" charset="0"/>
                <a:cs typeface="Times New Roman" panose="02020603050405020304" pitchFamily="18" charset="0"/>
              </a:rPr>
              <a:t>, Bilirubin TT </a:t>
            </a:r>
            <a:r>
              <a:rPr lang="en-US" sz="1100" strike="sngStrike" dirty="0" err="1">
                <a:effectLst/>
                <a:latin typeface="Calibri" panose="020F0502020204030204" pitchFamily="34" charset="0"/>
                <a:ea typeface="Times New Roman" panose="02020603050405020304" pitchFamily="18" charset="0"/>
                <a:cs typeface="Times New Roman" panose="02020603050405020304" pitchFamily="18" charset="0"/>
              </a:rPr>
              <a:t>trong</a:t>
            </a:r>
            <a:r>
              <a:rPr lang="en-US" sz="1100" strike="sngStrike"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strike="sngStrike" dirty="0" err="1">
                <a:effectLst/>
                <a:latin typeface="Calibri" panose="020F0502020204030204" pitchFamily="34" charset="0"/>
                <a:ea typeface="Times New Roman" panose="02020603050405020304" pitchFamily="18" charset="0"/>
                <a:cs typeface="Times New Roman" panose="02020603050405020304" pitchFamily="18" charset="0"/>
              </a:rPr>
              <a:t>nước</a:t>
            </a:r>
            <a:r>
              <a:rPr lang="en-US" sz="1100" strike="sngStrike"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strike="sngStrike" dirty="0" err="1">
                <a:effectLst/>
                <a:latin typeface="Calibri" panose="020F0502020204030204" pitchFamily="34" charset="0"/>
                <a:ea typeface="Times New Roman" panose="02020603050405020304" pitchFamily="18" charset="0"/>
                <a:cs typeface="Times New Roman" panose="02020603050405020304" pitchFamily="18" charset="0"/>
              </a:rPr>
              <a:t>tiểu</a:t>
            </a:r>
            <a:r>
              <a:rPr lang="en-US" sz="1100" strike="sngStrike"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strike="sngStrike" dirty="0" err="1">
                <a:effectLst/>
                <a:latin typeface="Calibri" panose="020F0502020204030204" pitchFamily="34" charset="0"/>
                <a:ea typeface="Times New Roman" panose="02020603050405020304" pitchFamily="18" charset="0"/>
                <a:cs typeface="Times New Roman" panose="02020603050405020304" pitchFamily="18" charset="0"/>
              </a:rPr>
              <a:t>sẽ</a:t>
            </a:r>
            <a:r>
              <a:rPr lang="en-US" sz="1100" strike="sngStrike"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strike="sngStrike" dirty="0" err="1">
                <a:effectLst/>
                <a:latin typeface="Calibri" panose="020F0502020204030204" pitchFamily="34" charset="0"/>
                <a:ea typeface="Times New Roman" panose="02020603050405020304" pitchFamily="18" charset="0"/>
                <a:cs typeface="Times New Roman" panose="02020603050405020304" pitchFamily="18" charset="0"/>
              </a:rPr>
              <a:t>âm</a:t>
            </a:r>
            <a:r>
              <a:rPr lang="en-US" sz="1100" strike="sngStrike"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strike="sngStrike" dirty="0" err="1">
                <a:effectLst/>
                <a:latin typeface="Calibri" panose="020F0502020204030204" pitchFamily="34" charset="0"/>
                <a:ea typeface="Times New Roman" panose="02020603050405020304" pitchFamily="18" charset="0"/>
                <a:cs typeface="Times New Roman" panose="02020603050405020304" pitchFamily="18" charset="0"/>
              </a:rPr>
              <a:t>tính</a:t>
            </a:r>
            <a:r>
              <a:rPr lang="en-US" sz="1100" strike="sngStrike"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strike="sngStrike" dirty="0" err="1">
                <a:effectLst/>
                <a:latin typeface="Calibri" panose="020F0502020204030204" pitchFamily="34" charset="0"/>
                <a:ea typeface="Times New Roman" panose="02020603050405020304" pitchFamily="18" charset="0"/>
                <a:cs typeface="Times New Roman" panose="02020603050405020304" pitchFamily="18" charset="0"/>
              </a:rPr>
              <a:t>nồng</a:t>
            </a:r>
            <a:r>
              <a:rPr lang="en-US" sz="1100" strike="sngStrike"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strike="sngStrike" dirty="0" err="1">
                <a:effectLst/>
                <a:latin typeface="Calibri" panose="020F0502020204030204" pitchFamily="34" charset="0"/>
                <a:ea typeface="Times New Roman" panose="02020603050405020304" pitchFamily="18" charset="0"/>
                <a:cs typeface="Times New Roman" panose="02020603050405020304" pitchFamily="18" charset="0"/>
              </a:rPr>
              <a:t>độ</a:t>
            </a:r>
            <a:r>
              <a:rPr lang="en-US" sz="1100" strike="sngStrike" dirty="0">
                <a:effectLst/>
                <a:latin typeface="Calibri" panose="020F0502020204030204" pitchFamily="34" charset="0"/>
                <a:ea typeface="Times New Roman" panose="02020603050405020304" pitchFamily="18" charset="0"/>
                <a:cs typeface="Times New Roman" panose="02020603050405020304" pitchFamily="18" charset="0"/>
              </a:rPr>
              <a:t> Urobilinogen </a:t>
            </a:r>
            <a:r>
              <a:rPr lang="en-US" sz="1100" strike="sngStrike" dirty="0" err="1">
                <a:effectLst/>
                <a:latin typeface="Calibri" panose="020F0502020204030204" pitchFamily="34" charset="0"/>
                <a:ea typeface="Times New Roman" panose="02020603050405020304" pitchFamily="18" charset="0"/>
                <a:cs typeface="Times New Roman" panose="02020603050405020304" pitchFamily="18" charset="0"/>
              </a:rPr>
              <a:t>sẽ</a:t>
            </a:r>
            <a:r>
              <a:rPr lang="en-US" sz="1100" strike="sngStrike"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strike="sngStrike" dirty="0" err="1">
                <a:effectLst/>
                <a:latin typeface="Calibri" panose="020F0502020204030204" pitchFamily="34" charset="0"/>
                <a:ea typeface="Times New Roman" panose="02020603050405020304" pitchFamily="18" charset="0"/>
                <a:cs typeface="Times New Roman" panose="02020603050405020304" pitchFamily="18" charset="0"/>
              </a:rPr>
              <a:t>tăng</a:t>
            </a:r>
            <a:r>
              <a:rPr lang="en-US" sz="1100" strike="sngStrike"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strike="sngStrike" dirty="0" err="1">
                <a:effectLst/>
                <a:latin typeface="Calibri" panose="020F0502020204030204" pitchFamily="34" charset="0"/>
                <a:ea typeface="Times New Roman" panose="02020603050405020304" pitchFamily="18" charset="0"/>
                <a:cs typeface="Times New Roman" panose="02020603050405020304" pitchFamily="18" charset="0"/>
              </a:rPr>
              <a:t>cao</a:t>
            </a:r>
            <a:r>
              <a:rPr lang="en-US" sz="1100" strike="sngStrike" dirty="0">
                <a:effectLst/>
                <a:latin typeface="Calibri" panose="020F0502020204030204" pitchFamily="34" charset="0"/>
                <a:ea typeface="Times New Roman" panose="02020603050405020304" pitchFamily="18" charset="0"/>
                <a:cs typeface="Times New Roman" panose="02020603050405020304" pitchFamily="18" charset="0"/>
              </a:rPr>
              <a:t>.</a:t>
            </a:r>
          </a:p>
          <a:p>
            <a:pPr marL="742950" lvl="1" indent="-285750">
              <a:lnSpc>
                <a:spcPct val="107000"/>
              </a:lnSpc>
              <a:spcAft>
                <a:spcPts val="800"/>
              </a:spcAft>
              <a:buFont typeface="Wingdings" panose="05000000000000000000" pitchFamily="2" charset="2"/>
              <a:buChar char=""/>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VD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tại</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gan</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1143000" lvl="2" indent="-228600">
              <a:lnSpc>
                <a:spcPct val="107000"/>
              </a:lnSpc>
              <a:spcAft>
                <a:spcPts val="800"/>
              </a:spcAft>
              <a:buFont typeface="Symbol" panose="05050102010706020507" pitchFamily="18" charset="2"/>
              <a:buChar char=""/>
            </a:pPr>
            <a:r>
              <a:rPr lang="en-US" sz="1100" strike="sngStrike" dirty="0">
                <a:effectLst/>
                <a:latin typeface="Calibri" panose="020F0502020204030204" pitchFamily="34" charset="0"/>
                <a:ea typeface="Times New Roman" panose="02020603050405020304" pitchFamily="18" charset="0"/>
                <a:cs typeface="Times New Roman" panose="02020603050405020304" pitchFamily="18" charset="0"/>
              </a:rPr>
              <a:t>T</a:t>
            </a:r>
            <a:r>
              <a:rPr lang="vi-VN" sz="1100" strike="sngStrike" dirty="0">
                <a:effectLst/>
                <a:latin typeface="Calibri" panose="020F0502020204030204" pitchFamily="34" charset="0"/>
                <a:ea typeface="Times New Roman" panose="02020603050405020304" pitchFamily="18" charset="0"/>
                <a:cs typeface="Times New Roman" panose="02020603050405020304" pitchFamily="18" charset="0"/>
              </a:rPr>
              <a:t>ăng Bil gián tiếp ưu thế hoặc tăng Bil trực tiếp ưu thế hoặc t</a:t>
            </a:r>
            <a:r>
              <a:rPr lang="en-US" sz="1100" strike="sngStrike" dirty="0" err="1">
                <a:effectLst/>
                <a:latin typeface="Calibri" panose="020F0502020204030204" pitchFamily="34" charset="0"/>
                <a:ea typeface="Times New Roman" panose="02020603050405020304" pitchFamily="18" charset="0"/>
                <a:cs typeface="Times New Roman" panose="02020603050405020304" pitchFamily="18" charset="0"/>
              </a:rPr>
              <a:t>ă</a:t>
            </a:r>
            <a:r>
              <a:rPr lang="vi-VN" sz="1100" strike="sngStrike" dirty="0">
                <a:effectLst/>
                <a:latin typeface="Calibri" panose="020F0502020204030204" pitchFamily="34" charset="0"/>
                <a:ea typeface="Times New Roman" panose="02020603050405020304" pitchFamily="18" charset="0"/>
                <a:cs typeface="Times New Roman" panose="02020603050405020304" pitchFamily="18" charset="0"/>
              </a:rPr>
              <a:t>ng hỗn hợp</a:t>
            </a:r>
            <a:endParaRPr lang="en-US" sz="1100" strike="sngStrike" dirty="0">
              <a:effectLst/>
              <a:latin typeface="Calibri" panose="020F0502020204030204" pitchFamily="34" charset="0"/>
              <a:ea typeface="Times New Roman" panose="02020603050405020304" pitchFamily="18" charset="0"/>
              <a:cs typeface="Times New Roman" panose="02020603050405020304" pitchFamily="18" charset="0"/>
            </a:endParaRPr>
          </a:p>
          <a:p>
            <a:pPr marL="1143000" lvl="2" indent="-228600">
              <a:lnSpc>
                <a:spcPct val="107000"/>
              </a:lnSpc>
              <a:spcAft>
                <a:spcPts val="800"/>
              </a:spcAft>
              <a:buFont typeface="Symbol" panose="05050102010706020507" pitchFamily="18" charset="2"/>
              <a:buChar char=""/>
            </a:pP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Xét</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nghiệm</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sinh</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hóa</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CTM, Men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gan</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(AST/ALT), CN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gan</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(Albumin, Bilirubin, APTT, PT, INR), </a:t>
            </a:r>
            <a:r>
              <a:rPr lang="en-US" sz="1100" strike="sngStrike" dirty="0">
                <a:effectLst/>
                <a:latin typeface="Calibri" panose="020F0502020204030204" pitchFamily="34" charset="0"/>
                <a:ea typeface="Times New Roman" panose="02020603050405020304" pitchFamily="18" charset="0"/>
                <a:cs typeface="Times New Roman" panose="02020603050405020304" pitchFamily="18" charset="0"/>
              </a:rPr>
              <a:t>ALP </a:t>
            </a:r>
            <a:r>
              <a:rPr lang="en-US" sz="1100" strike="sngStrike" dirty="0" err="1">
                <a:effectLst/>
                <a:latin typeface="Calibri" panose="020F0502020204030204" pitchFamily="34" charset="0"/>
                <a:ea typeface="Times New Roman" panose="02020603050405020304" pitchFamily="18" charset="0"/>
                <a:cs typeface="Times New Roman" panose="02020603050405020304" pitchFamily="18" charset="0"/>
              </a:rPr>
              <a:t>tăng</a:t>
            </a:r>
            <a:r>
              <a:rPr lang="en-US" sz="1100" strike="sngStrike"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strike="sngStrike" dirty="0" err="1">
                <a:effectLst/>
                <a:latin typeface="Calibri" panose="020F0502020204030204" pitchFamily="34" charset="0"/>
                <a:ea typeface="Times New Roman" panose="02020603050405020304" pitchFamily="18" charset="0"/>
                <a:cs typeface="Times New Roman" panose="02020603050405020304" pitchFamily="18" charset="0"/>
              </a:rPr>
              <a:t>nhẹ</a:t>
            </a:r>
            <a:r>
              <a:rPr lang="en-US" sz="1100" strike="sngStrike" dirty="0">
                <a:effectLst/>
                <a:latin typeface="Calibri" panose="020F0502020204030204" pitchFamily="34" charset="0"/>
                <a:ea typeface="Times New Roman" panose="02020603050405020304" pitchFamily="18" charset="0"/>
                <a:cs typeface="Times New Roman" panose="02020603050405020304" pitchFamily="18" charset="0"/>
              </a:rPr>
              <a:t>, GGT </a:t>
            </a:r>
            <a:r>
              <a:rPr lang="en-US" sz="1100" strike="sngStrike" dirty="0" err="1">
                <a:effectLst/>
                <a:latin typeface="Calibri" panose="020F0502020204030204" pitchFamily="34" charset="0"/>
                <a:ea typeface="Times New Roman" panose="02020603050405020304" pitchFamily="18" charset="0"/>
                <a:cs typeface="Times New Roman" panose="02020603050405020304" pitchFamily="18" charset="0"/>
              </a:rPr>
              <a:t>bth</a:t>
            </a:r>
            <a:r>
              <a:rPr lang="en-US" sz="1100" strike="sngStrike"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strike="sngStrike" dirty="0" err="1">
                <a:effectLst/>
                <a:latin typeface="Calibri" panose="020F0502020204030204" pitchFamily="34" charset="0"/>
                <a:ea typeface="Times New Roman" panose="02020603050405020304" pitchFamily="18" charset="0"/>
                <a:cs typeface="Times New Roman" panose="02020603050405020304" pitchFamily="18" charset="0"/>
              </a:rPr>
              <a:t>tăng</a:t>
            </a:r>
            <a:r>
              <a:rPr lang="en-US" sz="1100" strike="sngStrike"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strike="sngStrike" dirty="0" err="1">
                <a:effectLst/>
                <a:latin typeface="Calibri" panose="020F0502020204030204" pitchFamily="34" charset="0"/>
                <a:ea typeface="Times New Roman" panose="02020603050405020304" pitchFamily="18" charset="0"/>
                <a:cs typeface="Times New Roman" panose="02020603050405020304" pitchFamily="18" charset="0"/>
              </a:rPr>
              <a:t>đơn</a:t>
            </a:r>
            <a:r>
              <a:rPr lang="en-US" sz="1100" strike="sngStrike"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strike="sngStrike" dirty="0" err="1">
                <a:effectLst/>
                <a:latin typeface="Calibri" panose="020F0502020204030204" pitchFamily="34" charset="0"/>
                <a:ea typeface="Times New Roman" panose="02020603050405020304" pitchFamily="18" charset="0"/>
                <a:cs typeface="Times New Roman" panose="02020603050405020304" pitchFamily="18" charset="0"/>
              </a:rPr>
              <a:t>thuần</a:t>
            </a:r>
            <a:r>
              <a:rPr lang="en-US" sz="1100" strike="sngStrike"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strike="sngStrike" dirty="0" err="1">
                <a:effectLst/>
                <a:latin typeface="Calibri" panose="020F0502020204030204" pitchFamily="34" charset="0"/>
                <a:ea typeface="Times New Roman" panose="02020603050405020304" pitchFamily="18" charset="0"/>
                <a:cs typeface="Times New Roman" panose="02020603050405020304" pitchFamily="18" charset="0"/>
              </a:rPr>
              <a:t>rượu</a:t>
            </a:r>
            <a:r>
              <a:rPr lang="en-US" sz="1100" strike="sngStrike"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Huyết</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thanh</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chuẩn</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đoán</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VG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HbsAg</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anti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Hbc</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IgM, Anti HCV)</a:t>
            </a:r>
          </a:p>
          <a:p>
            <a:pPr marL="1143000" lvl="2" indent="-228600">
              <a:lnSpc>
                <a:spcPct val="107000"/>
              </a:lnSpc>
              <a:spcAft>
                <a:spcPts val="800"/>
              </a:spcAft>
              <a:buFont typeface="Symbol" panose="05050102010706020507" pitchFamily="18" charset="2"/>
              <a:buChar char=""/>
            </a:pP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Hình</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ảnh</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học</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Siêu</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âm</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CT-scan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để</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đánh</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giá</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thương</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tổn</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tại</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gan</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742950" lvl="1" indent="-285750">
              <a:lnSpc>
                <a:spcPct val="107000"/>
              </a:lnSpc>
              <a:spcAft>
                <a:spcPts val="800"/>
              </a:spcAft>
              <a:buFont typeface="Wingdings" panose="05000000000000000000" pitchFamily="2" charset="2"/>
              <a:buChar char=""/>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VD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sau</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gan</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1143000" lvl="2" indent="-228600">
              <a:lnSpc>
                <a:spcPct val="107000"/>
              </a:lnSpc>
              <a:spcAft>
                <a:spcPts val="800"/>
              </a:spcAft>
              <a:buFont typeface="Symbol" panose="05050102010706020507" pitchFamily="18" charset="2"/>
              <a:buChar char=""/>
            </a:pP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Sinh</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hoá</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Bili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tăng</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chủ</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yếu</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TT, ALP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tăng</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cao</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GGT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tăng</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rất</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sớm</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trước</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phosphotase</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kiềm</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nước</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tiểu</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có</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bili</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Urobilinogen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giảm</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hoặc</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p>
          <a:p>
            <a:pPr marL="1143000" lvl="2" indent="-228600">
              <a:lnSpc>
                <a:spcPct val="107000"/>
              </a:lnSpc>
              <a:spcAft>
                <a:spcPts val="800"/>
              </a:spcAft>
              <a:buFont typeface="Symbol" panose="05050102010706020507" pitchFamily="18" charset="2"/>
              <a:buChar char=""/>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H/a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học</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SA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đánh</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giá</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đường</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mật</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dãn</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túi</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mật</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to,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có</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thể</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thấy</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được</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NN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sỏi</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u…)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để</a:t>
            </a:r>
            <a:r>
              <a:rPr lang="en-US" sz="1100" dirty="0">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xác</a:t>
            </a:r>
            <a:r>
              <a:rPr lang="en-US" sz="1100" dirty="0">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nhận</a:t>
            </a:r>
            <a:r>
              <a:rPr lang="en-US" sz="1100" dirty="0">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 VD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sau</a:t>
            </a:r>
            <a:r>
              <a:rPr lang="en-US" sz="1100" dirty="0">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gan</a:t>
            </a:r>
            <a:r>
              <a:rPr lang="en-US" sz="1100" dirty="0">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Trong</a:t>
            </a:r>
            <a:r>
              <a:rPr lang="en-US" sz="1100" dirty="0">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 1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số</a:t>
            </a:r>
            <a:r>
              <a:rPr lang="en-US" sz="1100" dirty="0">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tình</a:t>
            </a:r>
            <a:r>
              <a:rPr lang="en-US" sz="1100" dirty="0">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huống</a:t>
            </a:r>
            <a:r>
              <a:rPr lang="en-US" sz="1100" dirty="0">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 SA ko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thể</a:t>
            </a:r>
            <a:r>
              <a:rPr lang="en-US" sz="1100" dirty="0">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phát</a:t>
            </a:r>
            <a:r>
              <a:rPr lang="en-US" sz="1100" dirty="0">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hiện</a:t>
            </a:r>
            <a:r>
              <a:rPr lang="en-US" sz="1100" dirty="0">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thì</a:t>
            </a:r>
            <a:r>
              <a:rPr lang="en-US" sz="1100" dirty="0">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 ta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sẽ</a:t>
            </a:r>
            <a:r>
              <a:rPr lang="en-US" sz="1100" dirty="0">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đề</a:t>
            </a:r>
            <a:r>
              <a:rPr lang="en-US" sz="1100" dirty="0">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nghị</a:t>
            </a:r>
            <a:r>
              <a:rPr lang="en-US" sz="1100" dirty="0">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tiếp</a:t>
            </a:r>
            <a:r>
              <a:rPr lang="en-US" sz="1100" dirty="0">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các</a:t>
            </a:r>
            <a:r>
              <a:rPr lang="en-US" sz="1100" dirty="0">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cls</a:t>
            </a:r>
            <a:r>
              <a:rPr lang="en-US" sz="1100" dirty="0">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khác</a:t>
            </a:r>
            <a:r>
              <a:rPr lang="en-US" sz="1100" dirty="0">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như</a:t>
            </a:r>
            <a:r>
              <a:rPr lang="en-US" sz="1100" dirty="0">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 CT/ MRCP …(PTC/EUS/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xem</a:t>
            </a:r>
            <a:r>
              <a:rPr lang="en-US" sz="1100" dirty="0">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xét</a:t>
            </a:r>
            <a:r>
              <a:rPr lang="en-US" sz="1100" dirty="0">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sinh</a:t>
            </a:r>
            <a:r>
              <a:rPr lang="en-US" sz="1100" dirty="0">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thiết</a:t>
            </a:r>
            <a:r>
              <a:rPr lang="en-US" sz="1100" dirty="0">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 Or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khi</a:t>
            </a:r>
            <a:r>
              <a:rPr lang="en-US" sz="1100" dirty="0">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 SA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có</a:t>
            </a:r>
            <a:r>
              <a:rPr lang="en-US" sz="1100" dirty="0">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phát</a:t>
            </a:r>
            <a:r>
              <a:rPr lang="en-US" sz="1100" dirty="0">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hiện</a:t>
            </a:r>
            <a:r>
              <a:rPr lang="en-US" sz="1100" dirty="0">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bất</a:t>
            </a:r>
            <a:r>
              <a:rPr lang="en-US" sz="1100" dirty="0">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thường</a:t>
            </a:r>
            <a:r>
              <a:rPr lang="en-US" sz="1100" dirty="0">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 or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nghi</a:t>
            </a:r>
            <a:r>
              <a:rPr lang="en-US" sz="1100" dirty="0">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ngờ</a:t>
            </a:r>
            <a:r>
              <a:rPr lang="en-US" sz="1100" dirty="0">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 NN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nào</a:t>
            </a:r>
            <a:r>
              <a:rPr lang="en-US" sz="1100" dirty="0">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đó</a:t>
            </a:r>
            <a:r>
              <a:rPr lang="en-US" sz="1100" dirty="0">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 ta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sẽ</a:t>
            </a:r>
            <a:r>
              <a:rPr lang="en-US" sz="1100" dirty="0">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đề</a:t>
            </a:r>
            <a:r>
              <a:rPr lang="en-US" sz="1100" dirty="0">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nghị</a:t>
            </a:r>
            <a:r>
              <a:rPr lang="en-US" sz="1100" dirty="0">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cls</a:t>
            </a:r>
            <a:r>
              <a:rPr lang="en-US" sz="1100" dirty="0">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tiếp</a:t>
            </a:r>
            <a:r>
              <a:rPr lang="en-US" sz="1100" dirty="0">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tục</a:t>
            </a:r>
            <a:r>
              <a:rPr lang="en-US" sz="1100" dirty="0">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 </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buFont typeface="Calibri" panose="020F0502020204030204" pitchFamily="34" charset="0"/>
              <a:buChar cha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buFont typeface="Calibri" panose="020F0502020204030204" pitchFamily="34" charset="0"/>
              <a:buChar cha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VN"/>
          </a:p>
        </p:txBody>
      </p:sp>
    </p:spTree>
    <p:extLst>
      <p:ext uri="{BB962C8B-B14F-4D97-AF65-F5344CB8AC3E}">
        <p14:creationId xmlns:p14="http://schemas.microsoft.com/office/powerpoint/2010/main" val="37789019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9"/>
        <p:cNvGrpSpPr/>
        <p:nvPr/>
      </p:nvGrpSpPr>
      <p:grpSpPr>
        <a:xfrm>
          <a:off x="0" y="0"/>
          <a:ext cx="0" cy="0"/>
          <a:chOff x="0" y="0"/>
          <a:chExt cx="0" cy="0"/>
        </a:xfrm>
      </p:grpSpPr>
      <p:sp>
        <p:nvSpPr>
          <p:cNvPr id="2010" name="Google Shape;2010;gee2fe8f6bc_0_1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1" name="Google Shape;2011;gee2fe8f6bc_0_1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000">
                <a:latin typeface="Times  New Roman"/>
              </a:rPr>
              <a:t>Ung thư quanh bóng vater: đầu tụy, ống mật chủ, tá tràng, ở mình thêm bóng vater Điều trị và triệu chứng giống nhau</a:t>
            </a:r>
            <a:endParaRPr sz="1000">
              <a:latin typeface="Times  New Roman"/>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-Ung </a:t>
            </a:r>
            <a:r>
              <a:rPr lang="en-US" err="1"/>
              <a:t>quanh</a:t>
            </a:r>
            <a:r>
              <a:rPr lang="en-US"/>
              <a:t> </a:t>
            </a:r>
            <a:r>
              <a:rPr lang="en-US" err="1"/>
              <a:t>bóng</a:t>
            </a:r>
            <a:r>
              <a:rPr lang="en-US" baseline="0"/>
              <a:t> </a:t>
            </a:r>
            <a:r>
              <a:rPr lang="en-US" baseline="0" err="1"/>
              <a:t>vater</a:t>
            </a:r>
            <a:r>
              <a:rPr lang="en-US" baseline="0"/>
              <a:t> </a:t>
            </a:r>
            <a:r>
              <a:rPr lang="en-US" baseline="0" err="1"/>
              <a:t>là</a:t>
            </a:r>
            <a:r>
              <a:rPr lang="en-US" baseline="0"/>
              <a:t> </a:t>
            </a:r>
            <a:r>
              <a:rPr lang="en-US" baseline="0" err="1"/>
              <a:t>tập</a:t>
            </a:r>
            <a:r>
              <a:rPr lang="en-US" baseline="0"/>
              <a:t> </a:t>
            </a:r>
            <a:r>
              <a:rPr lang="en-US" baseline="0" err="1"/>
              <a:t>hợp</a:t>
            </a:r>
            <a:r>
              <a:rPr lang="en-US" baseline="0"/>
              <a:t> </a:t>
            </a:r>
            <a:r>
              <a:rPr lang="en-US" baseline="0" err="1"/>
              <a:t>những</a:t>
            </a:r>
            <a:r>
              <a:rPr lang="en-US" baseline="0"/>
              <a:t> u </a:t>
            </a:r>
            <a:r>
              <a:rPr lang="en-US" baseline="0" err="1"/>
              <a:t>tân</a:t>
            </a:r>
            <a:r>
              <a:rPr lang="en-US" baseline="0"/>
              <a:t> </a:t>
            </a:r>
            <a:r>
              <a:rPr lang="en-US" baseline="0" err="1"/>
              <a:t>sinh</a:t>
            </a:r>
            <a:r>
              <a:rPr lang="en-US" baseline="0"/>
              <a:t> </a:t>
            </a:r>
            <a:r>
              <a:rPr lang="en-US" baseline="0" err="1"/>
              <a:t>ác</a:t>
            </a:r>
            <a:r>
              <a:rPr lang="en-US" baseline="0"/>
              <a:t> </a:t>
            </a:r>
            <a:r>
              <a:rPr lang="en-US" baseline="0" err="1"/>
              <a:t>tính</a:t>
            </a:r>
            <a:r>
              <a:rPr lang="en-US" baseline="0"/>
              <a:t> </a:t>
            </a:r>
            <a:r>
              <a:rPr lang="en-US" baseline="0" err="1"/>
              <a:t>của</a:t>
            </a:r>
            <a:r>
              <a:rPr lang="en-US" baseline="0"/>
              <a:t> </a:t>
            </a:r>
            <a:r>
              <a:rPr lang="en-US" baseline="0" err="1"/>
              <a:t>vùng</a:t>
            </a:r>
            <a:r>
              <a:rPr lang="en-US" baseline="0"/>
              <a:t> </a:t>
            </a:r>
            <a:r>
              <a:rPr lang="en-US" baseline="0" err="1"/>
              <a:t>quanh</a:t>
            </a:r>
            <a:r>
              <a:rPr lang="en-US" baseline="0"/>
              <a:t> </a:t>
            </a:r>
            <a:r>
              <a:rPr lang="en-US" baseline="0" err="1"/>
              <a:t>bóng</a:t>
            </a:r>
            <a:r>
              <a:rPr lang="en-US" baseline="0"/>
              <a:t> </a:t>
            </a:r>
            <a:r>
              <a:rPr lang="en-US" baseline="0" err="1"/>
              <a:t>vater</a:t>
            </a:r>
            <a:r>
              <a:rPr lang="en-US" baseline="0"/>
              <a:t>.</a:t>
            </a:r>
          </a:p>
          <a:p>
            <a:r>
              <a:rPr lang="en-US" baseline="0"/>
              <a:t>-Ung </a:t>
            </a:r>
            <a:r>
              <a:rPr lang="en-US" baseline="0" err="1"/>
              <a:t>thư</a:t>
            </a:r>
            <a:r>
              <a:rPr lang="en-US" baseline="0"/>
              <a:t> </a:t>
            </a:r>
            <a:r>
              <a:rPr lang="en-US" baseline="0" err="1"/>
              <a:t>dạng</a:t>
            </a:r>
            <a:r>
              <a:rPr lang="en-US" baseline="0"/>
              <a:t> </a:t>
            </a:r>
            <a:r>
              <a:rPr lang="en-US" baseline="0" err="1"/>
              <a:t>tuyến</a:t>
            </a:r>
            <a:r>
              <a:rPr lang="en-US" baseline="0"/>
              <a:t> </a:t>
            </a:r>
            <a:r>
              <a:rPr lang="en-US" baseline="0" err="1"/>
              <a:t>chiếm</a:t>
            </a:r>
            <a:r>
              <a:rPr lang="en-US" baseline="0"/>
              <a:t> </a:t>
            </a:r>
            <a:r>
              <a:rPr lang="en-US" baseline="0" err="1"/>
              <a:t>ưu</a:t>
            </a:r>
            <a:r>
              <a:rPr lang="en-US" baseline="0"/>
              <a:t> </a:t>
            </a:r>
            <a:r>
              <a:rPr lang="en-US" baseline="0" err="1"/>
              <a:t>thế</a:t>
            </a:r>
            <a:endParaRPr lang="en-US"/>
          </a:p>
          <a:p>
            <a:endParaRPr lang="en-VN"/>
          </a:p>
        </p:txBody>
      </p:sp>
    </p:spTree>
    <p:extLst>
      <p:ext uri="{BB962C8B-B14F-4D97-AF65-F5344CB8AC3E}">
        <p14:creationId xmlns:p14="http://schemas.microsoft.com/office/powerpoint/2010/main" val="21524375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8"/>
        <p:cNvGrpSpPr/>
        <p:nvPr/>
      </p:nvGrpSpPr>
      <p:grpSpPr>
        <a:xfrm>
          <a:off x="0" y="0"/>
          <a:ext cx="0" cy="0"/>
          <a:chOff x="0" y="0"/>
          <a:chExt cx="0" cy="0"/>
        </a:xfrm>
      </p:grpSpPr>
      <p:sp>
        <p:nvSpPr>
          <p:cNvPr id="2039" name="Google Shape;2039;gee2fe8f6bc_0_1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0" name="Google Shape;2040;gee2fe8f6bc_0_1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0288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8"/>
        <p:cNvGrpSpPr/>
        <p:nvPr/>
      </p:nvGrpSpPr>
      <p:grpSpPr>
        <a:xfrm>
          <a:off x="0" y="0"/>
          <a:ext cx="0" cy="0"/>
          <a:chOff x="0" y="0"/>
          <a:chExt cx="0" cy="0"/>
        </a:xfrm>
      </p:grpSpPr>
      <p:sp>
        <p:nvSpPr>
          <p:cNvPr id="2039" name="Google Shape;2039;gee2fe8f6bc_0_1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0" name="Google Shape;2040;gee2fe8f6bc_0_1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0" i="0" u="none" strike="noStrike" kern="1200" cap="none">
                <a:solidFill>
                  <a:schemeClr val="tx1"/>
                </a:solidFill>
                <a:effectLst/>
                <a:latin typeface="Arial"/>
                <a:ea typeface="Arial"/>
                <a:cs typeface="Arial"/>
                <a:sym typeface="Arial"/>
              </a:rPr>
              <a:t>Tụy là một tuyến nằm sau phúc mạc dài khoảng 12 – 15 cm, dày 2,5 cm, nằm phía sau với bờ cong lớn của dạ dày. Tuyến tụy gồm đầu tụy, thân tụy và đuôi tụy, và thường được kết nối với tá tràng bằng hai ống tụy. Đầu tụy là phần mở rộng của tụy, nằm gần đoạn cong của tá tràng; phía trên và bên trái của đầu tụy là thân và đuôi tụy. </a:t>
            </a:r>
            <a:endParaRPr lang="en-US" sz="1100" b="0" i="0" u="none" strike="noStrike" kern="1200" cap="none">
              <a:solidFill>
                <a:schemeClr val="tx1"/>
              </a:solidFill>
              <a:effectLst/>
              <a:latin typeface="Arial"/>
              <a:ea typeface="Arial"/>
              <a:cs typeface="Arial"/>
              <a:sym typeface="Arial"/>
            </a:endParaRPr>
          </a:p>
          <a:p>
            <a:r>
              <a:rPr lang="en-US" sz="1100" b="0" i="0" u="none" strike="noStrike" kern="1200" cap="none">
                <a:solidFill>
                  <a:schemeClr val="tx1"/>
                </a:solidFill>
                <a:effectLst/>
                <a:latin typeface="Arial"/>
                <a:ea typeface="Arial"/>
                <a:cs typeface="Arial"/>
                <a:sym typeface="Arial"/>
              </a:rPr>
              <a:t>-</a:t>
            </a:r>
            <a:r>
              <a:rPr lang="en-US" sz="1100" b="0" i="0" u="none" strike="noStrike" kern="1200" cap="none" err="1">
                <a:solidFill>
                  <a:schemeClr val="tx1"/>
                </a:solidFill>
                <a:effectLst/>
                <a:latin typeface="Arial"/>
                <a:ea typeface="Arial"/>
                <a:cs typeface="Arial"/>
                <a:sym typeface="Arial"/>
              </a:rPr>
              <a:t>Được</a:t>
            </a:r>
            <a:r>
              <a:rPr lang="en-US" sz="1100" b="0" i="0" u="none" strike="noStrike" kern="1200" cap="none" baseline="0">
                <a:solidFill>
                  <a:schemeClr val="tx1"/>
                </a:solidFill>
                <a:effectLst/>
                <a:latin typeface="Arial"/>
                <a:ea typeface="Arial"/>
                <a:cs typeface="Arial"/>
                <a:sym typeface="Arial"/>
              </a:rPr>
              <a:t> </a:t>
            </a:r>
            <a:r>
              <a:rPr lang="en-US" sz="1100" b="0" i="0" u="none" strike="noStrike" kern="1200" cap="none" baseline="0" err="1">
                <a:solidFill>
                  <a:schemeClr val="tx1"/>
                </a:solidFill>
                <a:effectLst/>
                <a:latin typeface="Arial"/>
                <a:ea typeface="Arial"/>
                <a:cs typeface="Arial"/>
                <a:sym typeface="Arial"/>
              </a:rPr>
              <a:t>máu</a:t>
            </a:r>
            <a:r>
              <a:rPr lang="en-US" sz="1100" b="0" i="0" u="none" strike="noStrike" kern="1200" cap="none" baseline="0">
                <a:solidFill>
                  <a:schemeClr val="tx1"/>
                </a:solidFill>
                <a:effectLst/>
                <a:latin typeface="Arial"/>
                <a:ea typeface="Arial"/>
                <a:cs typeface="Arial"/>
                <a:sym typeface="Arial"/>
              </a:rPr>
              <a:t> </a:t>
            </a:r>
            <a:r>
              <a:rPr lang="en-US" sz="1100" b="0" i="0" u="none" strike="noStrike" kern="1200" cap="none" baseline="0" err="1">
                <a:solidFill>
                  <a:schemeClr val="tx1"/>
                </a:solidFill>
                <a:effectLst/>
                <a:latin typeface="Arial"/>
                <a:ea typeface="Arial"/>
                <a:cs typeface="Arial"/>
                <a:sym typeface="Arial"/>
              </a:rPr>
              <a:t>nuôi</a:t>
            </a:r>
            <a:r>
              <a:rPr lang="en-US" sz="1100" b="0" i="0" u="none" strike="noStrike" kern="1200" cap="none" baseline="0">
                <a:solidFill>
                  <a:schemeClr val="tx1"/>
                </a:solidFill>
                <a:effectLst/>
                <a:latin typeface="Arial"/>
                <a:ea typeface="Arial"/>
                <a:cs typeface="Arial"/>
                <a:sym typeface="Arial"/>
              </a:rPr>
              <a:t> </a:t>
            </a:r>
            <a:r>
              <a:rPr lang="en-US" sz="1100" b="0" i="0" u="none" strike="noStrike" kern="1200" cap="none" baseline="0" err="1">
                <a:solidFill>
                  <a:schemeClr val="tx1"/>
                </a:solidFill>
                <a:effectLst/>
                <a:latin typeface="Arial"/>
                <a:ea typeface="Arial"/>
                <a:cs typeface="Arial"/>
                <a:sym typeface="Arial"/>
              </a:rPr>
              <a:t>vô</a:t>
            </a:r>
            <a:r>
              <a:rPr lang="en-US" sz="1100" b="0" i="0" u="none" strike="noStrike" kern="1200" cap="none" baseline="0">
                <a:solidFill>
                  <a:schemeClr val="tx1"/>
                </a:solidFill>
                <a:effectLst/>
                <a:latin typeface="Arial"/>
                <a:ea typeface="Arial"/>
                <a:cs typeface="Arial"/>
                <a:sym typeface="Arial"/>
              </a:rPr>
              <a:t> </a:t>
            </a:r>
            <a:r>
              <a:rPr lang="en-US" sz="1100" b="0" i="0" u="none" strike="noStrike" kern="1200" cap="none" baseline="0" err="1">
                <a:solidFill>
                  <a:schemeClr val="tx1"/>
                </a:solidFill>
                <a:effectLst/>
                <a:latin typeface="Arial"/>
                <a:ea typeface="Arial"/>
                <a:cs typeface="Arial"/>
                <a:sym typeface="Arial"/>
              </a:rPr>
              <a:t>cùng</a:t>
            </a:r>
            <a:r>
              <a:rPr lang="en-US" sz="1100" b="0" i="0" u="none" strike="noStrike" kern="1200" cap="none" baseline="0">
                <a:solidFill>
                  <a:schemeClr val="tx1"/>
                </a:solidFill>
                <a:effectLst/>
                <a:latin typeface="Arial"/>
                <a:ea typeface="Arial"/>
                <a:cs typeface="Arial"/>
                <a:sym typeface="Arial"/>
              </a:rPr>
              <a:t> </a:t>
            </a:r>
            <a:r>
              <a:rPr lang="en-US" sz="1100" b="0" i="0" u="none" strike="noStrike" kern="1200" cap="none" baseline="0" err="1">
                <a:solidFill>
                  <a:schemeClr val="tx1"/>
                </a:solidFill>
                <a:effectLst/>
                <a:latin typeface="Arial"/>
                <a:ea typeface="Arial"/>
                <a:cs typeface="Arial"/>
                <a:sym typeface="Arial"/>
              </a:rPr>
              <a:t>phong</a:t>
            </a:r>
            <a:r>
              <a:rPr lang="en-US" sz="1100" b="0" i="0" u="none" strike="noStrike" kern="1200" cap="none" baseline="0">
                <a:solidFill>
                  <a:schemeClr val="tx1"/>
                </a:solidFill>
                <a:effectLst/>
                <a:latin typeface="Arial"/>
                <a:ea typeface="Arial"/>
                <a:cs typeface="Arial"/>
                <a:sym typeface="Arial"/>
              </a:rPr>
              <a:t> </a:t>
            </a:r>
            <a:r>
              <a:rPr lang="en-US" sz="1100" b="0" i="0" u="none" strike="noStrike" kern="1200" cap="none" baseline="0" err="1">
                <a:solidFill>
                  <a:schemeClr val="tx1"/>
                </a:solidFill>
                <a:effectLst/>
                <a:latin typeface="Arial"/>
                <a:ea typeface="Arial"/>
                <a:cs typeface="Arial"/>
                <a:sym typeface="Arial"/>
              </a:rPr>
              <a:t>phú</a:t>
            </a:r>
            <a:r>
              <a:rPr lang="en-US" sz="1100" b="0" i="0" u="none" strike="noStrike" kern="1200" cap="none" baseline="0">
                <a:solidFill>
                  <a:schemeClr val="tx1"/>
                </a:solidFill>
                <a:effectLst/>
                <a:latin typeface="Arial"/>
                <a:ea typeface="Arial"/>
                <a:cs typeface="Arial"/>
                <a:sym typeface="Arial"/>
              </a:rPr>
              <a:t>, </a:t>
            </a:r>
            <a:r>
              <a:rPr lang="en-US" sz="1100" b="0" i="0" u="none" strike="noStrike" kern="1200" cap="none" baseline="0" err="1">
                <a:solidFill>
                  <a:schemeClr val="tx1"/>
                </a:solidFill>
                <a:effectLst/>
                <a:latin typeface="Arial"/>
                <a:ea typeface="Arial"/>
                <a:cs typeface="Arial"/>
                <a:sym typeface="Arial"/>
              </a:rPr>
              <a:t>nên</a:t>
            </a:r>
            <a:r>
              <a:rPr lang="en-US" sz="1100" b="0" i="0" u="none" strike="noStrike" kern="1200" cap="none" baseline="0">
                <a:solidFill>
                  <a:schemeClr val="tx1"/>
                </a:solidFill>
                <a:effectLst/>
                <a:latin typeface="Arial"/>
                <a:ea typeface="Arial"/>
                <a:cs typeface="Arial"/>
                <a:sym typeface="Arial"/>
              </a:rPr>
              <a:t> </a:t>
            </a:r>
            <a:r>
              <a:rPr lang="en-US" sz="1100" b="0" i="0" u="none" strike="noStrike" kern="1200" cap="none" baseline="0" err="1">
                <a:solidFill>
                  <a:schemeClr val="tx1"/>
                </a:solidFill>
                <a:effectLst/>
                <a:latin typeface="Arial"/>
                <a:ea typeface="Arial"/>
                <a:cs typeface="Arial"/>
                <a:sym typeface="Arial"/>
              </a:rPr>
              <a:t>phẫu</a:t>
            </a:r>
            <a:r>
              <a:rPr lang="en-US" sz="1100" b="0" i="0" u="none" strike="noStrike" kern="1200" cap="none" baseline="0">
                <a:solidFill>
                  <a:schemeClr val="tx1"/>
                </a:solidFill>
                <a:effectLst/>
                <a:latin typeface="Arial"/>
                <a:ea typeface="Arial"/>
                <a:cs typeface="Arial"/>
                <a:sym typeface="Arial"/>
              </a:rPr>
              <a:t> </a:t>
            </a:r>
            <a:r>
              <a:rPr lang="en-US" sz="1100" b="0" i="0" u="none" strike="noStrike" kern="1200" cap="none" baseline="0" err="1">
                <a:solidFill>
                  <a:schemeClr val="tx1"/>
                </a:solidFill>
                <a:effectLst/>
                <a:latin typeface="Arial"/>
                <a:ea typeface="Arial"/>
                <a:cs typeface="Arial"/>
                <a:sym typeface="Arial"/>
              </a:rPr>
              <a:t>thuật</a:t>
            </a:r>
            <a:r>
              <a:rPr lang="en-US" sz="1100" b="0" i="0" u="none" strike="noStrike" kern="1200" cap="none" baseline="0">
                <a:solidFill>
                  <a:schemeClr val="tx1"/>
                </a:solidFill>
                <a:effectLst/>
                <a:latin typeface="Arial"/>
                <a:ea typeface="Arial"/>
                <a:cs typeface="Arial"/>
                <a:sym typeface="Arial"/>
              </a:rPr>
              <a:t> </a:t>
            </a:r>
            <a:r>
              <a:rPr lang="en-US" sz="1100" b="0" i="0" u="none" strike="noStrike" kern="1200" cap="none" baseline="0" err="1">
                <a:solidFill>
                  <a:schemeClr val="tx1"/>
                </a:solidFill>
                <a:effectLst/>
                <a:latin typeface="Arial"/>
                <a:ea typeface="Arial"/>
                <a:cs typeface="Arial"/>
                <a:sym typeface="Arial"/>
              </a:rPr>
              <a:t>tụy</a:t>
            </a:r>
            <a:r>
              <a:rPr lang="en-US" sz="1100" b="0" i="0" u="none" strike="noStrike" kern="1200" cap="none" baseline="0">
                <a:solidFill>
                  <a:schemeClr val="tx1"/>
                </a:solidFill>
                <a:effectLst/>
                <a:latin typeface="Arial"/>
                <a:ea typeface="Arial"/>
                <a:cs typeface="Arial"/>
                <a:sym typeface="Arial"/>
              </a:rPr>
              <a:t> </a:t>
            </a:r>
            <a:r>
              <a:rPr lang="en-US" sz="1100" b="0" i="0" u="none" strike="noStrike" kern="1200" cap="none" baseline="0" err="1">
                <a:solidFill>
                  <a:schemeClr val="tx1"/>
                </a:solidFill>
                <a:effectLst/>
                <a:latin typeface="Arial"/>
                <a:ea typeface="Arial"/>
                <a:cs typeface="Arial"/>
                <a:sym typeface="Arial"/>
              </a:rPr>
              <a:t>vô</a:t>
            </a:r>
            <a:r>
              <a:rPr lang="en-US" sz="1100" b="0" i="0" u="none" strike="noStrike" kern="1200" cap="none" baseline="0">
                <a:solidFill>
                  <a:schemeClr val="tx1"/>
                </a:solidFill>
                <a:effectLst/>
                <a:latin typeface="Arial"/>
                <a:ea typeface="Arial"/>
                <a:cs typeface="Arial"/>
                <a:sym typeface="Arial"/>
              </a:rPr>
              <a:t> </a:t>
            </a:r>
            <a:r>
              <a:rPr lang="en-US" sz="1100" b="0" i="0" u="none" strike="noStrike" kern="1200" cap="none" baseline="0" err="1">
                <a:solidFill>
                  <a:schemeClr val="tx1"/>
                </a:solidFill>
                <a:effectLst/>
                <a:latin typeface="Arial"/>
                <a:ea typeface="Arial"/>
                <a:cs typeface="Arial"/>
                <a:sym typeface="Arial"/>
              </a:rPr>
              <a:t>cùng</a:t>
            </a:r>
            <a:r>
              <a:rPr lang="en-US" sz="1100" b="0" i="0" u="none" strike="noStrike" kern="1200" cap="none" baseline="0">
                <a:solidFill>
                  <a:schemeClr val="tx1"/>
                </a:solidFill>
                <a:effectLst/>
                <a:latin typeface="Arial"/>
                <a:ea typeface="Arial"/>
                <a:cs typeface="Arial"/>
                <a:sym typeface="Arial"/>
              </a:rPr>
              <a:t> </a:t>
            </a:r>
            <a:r>
              <a:rPr lang="en-US" sz="1100" b="0" i="0" u="none" strike="noStrike" kern="1200" cap="none" baseline="0" err="1">
                <a:solidFill>
                  <a:schemeClr val="tx1"/>
                </a:solidFill>
                <a:effectLst/>
                <a:latin typeface="Arial"/>
                <a:ea typeface="Arial"/>
                <a:cs typeface="Arial"/>
                <a:sym typeface="Arial"/>
              </a:rPr>
              <a:t>khó</a:t>
            </a:r>
            <a:r>
              <a:rPr lang="en-US" sz="1100" b="0" i="0" u="none" strike="noStrike" kern="1200" cap="none" baseline="0">
                <a:solidFill>
                  <a:schemeClr val="tx1"/>
                </a:solidFill>
                <a:effectLst/>
                <a:latin typeface="Arial"/>
                <a:ea typeface="Arial"/>
                <a:cs typeface="Arial"/>
                <a:sym typeface="Arial"/>
              </a:rPr>
              <a:t>. </a:t>
            </a:r>
            <a:r>
              <a:rPr lang="en-US" sz="1100" b="0" i="0" u="none" strike="noStrike" kern="1200" cap="none" baseline="0" err="1">
                <a:solidFill>
                  <a:schemeClr val="tx1"/>
                </a:solidFill>
                <a:effectLst/>
                <a:latin typeface="Arial"/>
                <a:ea typeface="Arial"/>
                <a:cs typeface="Arial"/>
                <a:sym typeface="Arial"/>
              </a:rPr>
              <a:t>Yêu</a:t>
            </a:r>
            <a:r>
              <a:rPr lang="en-US" sz="1100" b="0" i="0" u="none" strike="noStrike" kern="1200" cap="none" baseline="0">
                <a:solidFill>
                  <a:schemeClr val="tx1"/>
                </a:solidFill>
                <a:effectLst/>
                <a:latin typeface="Arial"/>
                <a:ea typeface="Arial"/>
                <a:cs typeface="Arial"/>
                <a:sym typeface="Arial"/>
              </a:rPr>
              <a:t> </a:t>
            </a:r>
            <a:r>
              <a:rPr lang="en-US" sz="1100" b="0" i="0" u="none" strike="noStrike" kern="1200" cap="none" baseline="0" err="1">
                <a:solidFill>
                  <a:schemeClr val="tx1"/>
                </a:solidFill>
                <a:effectLst/>
                <a:latin typeface="Arial"/>
                <a:ea typeface="Arial"/>
                <a:cs typeface="Arial"/>
                <a:sym typeface="Arial"/>
              </a:rPr>
              <a:t>cầu</a:t>
            </a:r>
            <a:r>
              <a:rPr lang="en-US" sz="1100" b="0" i="0" u="none" strike="noStrike" kern="1200" cap="none" baseline="0">
                <a:solidFill>
                  <a:schemeClr val="tx1"/>
                </a:solidFill>
                <a:effectLst/>
                <a:latin typeface="Arial"/>
                <a:ea typeface="Arial"/>
                <a:cs typeface="Arial"/>
                <a:sym typeface="Arial"/>
              </a:rPr>
              <a:t> PTV </a:t>
            </a:r>
            <a:r>
              <a:rPr lang="en-US" sz="1100" b="0" i="0" u="none" strike="noStrike" kern="1200" cap="none" baseline="0" err="1">
                <a:solidFill>
                  <a:schemeClr val="tx1"/>
                </a:solidFill>
                <a:effectLst/>
                <a:latin typeface="Arial"/>
                <a:ea typeface="Arial"/>
                <a:cs typeface="Arial"/>
                <a:sym typeface="Arial"/>
              </a:rPr>
              <a:t>có</a:t>
            </a:r>
            <a:r>
              <a:rPr lang="en-US" sz="1100" b="0" i="0" u="none" strike="noStrike" kern="1200" cap="none" baseline="0">
                <a:solidFill>
                  <a:schemeClr val="tx1"/>
                </a:solidFill>
                <a:effectLst/>
                <a:latin typeface="Arial"/>
                <a:ea typeface="Arial"/>
                <a:cs typeface="Arial"/>
                <a:sym typeface="Arial"/>
              </a:rPr>
              <a:t> </a:t>
            </a:r>
            <a:r>
              <a:rPr lang="en-US" sz="1100" b="0" i="0" u="none" strike="noStrike" kern="1200" cap="none" baseline="0" err="1">
                <a:solidFill>
                  <a:schemeClr val="tx1"/>
                </a:solidFill>
                <a:effectLst/>
                <a:latin typeface="Arial"/>
                <a:ea typeface="Arial"/>
                <a:cs typeface="Arial"/>
                <a:sym typeface="Arial"/>
              </a:rPr>
              <a:t>kinh</a:t>
            </a:r>
            <a:r>
              <a:rPr lang="en-US" sz="1100" b="0" i="0" u="none" strike="noStrike" kern="1200" cap="none" baseline="0">
                <a:solidFill>
                  <a:schemeClr val="tx1"/>
                </a:solidFill>
                <a:effectLst/>
                <a:latin typeface="Arial"/>
                <a:ea typeface="Arial"/>
                <a:cs typeface="Arial"/>
                <a:sym typeface="Arial"/>
              </a:rPr>
              <a:t> </a:t>
            </a:r>
            <a:r>
              <a:rPr lang="en-US" sz="1100" b="0" i="0" u="none" strike="noStrike" kern="1200" cap="none" baseline="0" err="1">
                <a:solidFill>
                  <a:schemeClr val="tx1"/>
                </a:solidFill>
                <a:effectLst/>
                <a:latin typeface="Arial"/>
                <a:ea typeface="Arial"/>
                <a:cs typeface="Arial"/>
                <a:sym typeface="Arial"/>
              </a:rPr>
              <a:t>nghiệm</a:t>
            </a:r>
            <a:r>
              <a:rPr lang="en-US" sz="1100" b="0" i="0" u="none" strike="noStrike" kern="1200" cap="none" baseline="0">
                <a:solidFill>
                  <a:schemeClr val="tx1"/>
                </a:solidFill>
                <a:effectLst/>
                <a:latin typeface="Arial"/>
                <a:ea typeface="Arial"/>
                <a:cs typeface="Arial"/>
                <a:sym typeface="Arial"/>
              </a:rPr>
              <a:t> </a:t>
            </a:r>
            <a:r>
              <a:rPr lang="en-US" sz="1100" b="0" i="0" u="none" strike="noStrike" kern="1200" cap="none" baseline="0" err="1">
                <a:solidFill>
                  <a:schemeClr val="tx1"/>
                </a:solidFill>
                <a:effectLst/>
                <a:latin typeface="Arial"/>
                <a:ea typeface="Arial"/>
                <a:cs typeface="Arial"/>
                <a:sym typeface="Arial"/>
              </a:rPr>
              <a:t>cao</a:t>
            </a:r>
            <a:r>
              <a:rPr lang="en-US" sz="1100" b="0" i="0" u="none" strike="noStrike" kern="1200" cap="none" baseline="0">
                <a:solidFill>
                  <a:schemeClr val="tx1"/>
                </a:solidFill>
                <a:effectLst/>
                <a:latin typeface="Arial"/>
                <a:ea typeface="Arial"/>
                <a:cs typeface="Arial"/>
                <a:sym typeface="Arial"/>
              </a:rPr>
              <a:t> </a:t>
            </a:r>
            <a:r>
              <a:rPr lang="en-US" sz="1100" b="0" i="0" u="none" strike="noStrike" kern="1200" cap="none" baseline="0" err="1">
                <a:solidFill>
                  <a:schemeClr val="tx1"/>
                </a:solidFill>
                <a:effectLst/>
                <a:latin typeface="Arial"/>
                <a:ea typeface="Arial"/>
                <a:cs typeface="Arial"/>
                <a:sym typeface="Arial"/>
              </a:rPr>
              <a:t>để</a:t>
            </a:r>
            <a:r>
              <a:rPr lang="en-US" sz="1100" b="0" i="0" u="none" strike="noStrike" kern="1200" cap="none" baseline="0">
                <a:solidFill>
                  <a:schemeClr val="tx1"/>
                </a:solidFill>
                <a:effectLst/>
                <a:latin typeface="Arial"/>
                <a:ea typeface="Arial"/>
                <a:cs typeface="Arial"/>
                <a:sym typeface="Arial"/>
              </a:rPr>
              <a:t> </a:t>
            </a:r>
            <a:r>
              <a:rPr lang="en-US" sz="1100" b="0" i="0" u="none" strike="noStrike" kern="1200" cap="none" baseline="0" err="1">
                <a:solidFill>
                  <a:schemeClr val="tx1"/>
                </a:solidFill>
                <a:effectLst/>
                <a:latin typeface="Arial"/>
                <a:ea typeface="Arial"/>
                <a:cs typeface="Arial"/>
                <a:sym typeface="Arial"/>
              </a:rPr>
              <a:t>tránh</a:t>
            </a:r>
            <a:r>
              <a:rPr lang="en-US" sz="1100" b="0" i="0" u="none" strike="noStrike" kern="1200" cap="none" baseline="0">
                <a:solidFill>
                  <a:schemeClr val="tx1"/>
                </a:solidFill>
                <a:effectLst/>
                <a:latin typeface="Arial"/>
                <a:ea typeface="Arial"/>
                <a:cs typeface="Arial"/>
                <a:sym typeface="Arial"/>
              </a:rPr>
              <a:t> </a:t>
            </a:r>
            <a:r>
              <a:rPr lang="en-US" sz="1100" b="0" i="0" u="none" strike="noStrike" kern="1200" cap="none" baseline="0" err="1">
                <a:solidFill>
                  <a:schemeClr val="tx1"/>
                </a:solidFill>
                <a:effectLst/>
                <a:latin typeface="Arial"/>
                <a:ea typeface="Arial"/>
                <a:cs typeface="Arial"/>
                <a:sym typeface="Arial"/>
              </a:rPr>
              <a:t>biến</a:t>
            </a:r>
            <a:r>
              <a:rPr lang="en-US" sz="1100" b="0" i="0" u="none" strike="noStrike" kern="1200" cap="none" baseline="0">
                <a:solidFill>
                  <a:schemeClr val="tx1"/>
                </a:solidFill>
                <a:effectLst/>
                <a:latin typeface="Arial"/>
                <a:ea typeface="Arial"/>
                <a:cs typeface="Arial"/>
                <a:sym typeface="Arial"/>
              </a:rPr>
              <a:t> </a:t>
            </a:r>
            <a:r>
              <a:rPr lang="en-US" sz="1100" b="0" i="0" u="none" strike="noStrike" kern="1200" cap="none" baseline="0" err="1">
                <a:solidFill>
                  <a:schemeClr val="tx1"/>
                </a:solidFill>
                <a:effectLst/>
                <a:latin typeface="Arial"/>
                <a:ea typeface="Arial"/>
                <a:cs typeface="Arial"/>
                <a:sym typeface="Arial"/>
              </a:rPr>
              <a:t>chứng</a:t>
            </a:r>
            <a:r>
              <a:rPr lang="en-US" sz="1100" b="0" i="0" u="none" strike="noStrike" kern="1200" cap="none" baseline="0">
                <a:solidFill>
                  <a:schemeClr val="tx1"/>
                </a:solidFill>
                <a:effectLst/>
                <a:latin typeface="Arial"/>
                <a:ea typeface="Arial"/>
                <a:cs typeface="Arial"/>
                <a:sym typeface="Arial"/>
              </a:rPr>
              <a:t>.</a:t>
            </a:r>
          </a:p>
          <a:p>
            <a:r>
              <a:rPr lang="en-US" sz="1100" b="0" i="0" u="none" strike="noStrike" kern="1200" cap="none" baseline="0">
                <a:solidFill>
                  <a:schemeClr val="tx1"/>
                </a:solidFill>
                <a:effectLst/>
                <a:latin typeface="Arial"/>
                <a:ea typeface="Arial"/>
                <a:cs typeface="Arial"/>
                <a:sym typeface="Arial"/>
              </a:rPr>
              <a:t>-</a:t>
            </a:r>
            <a:r>
              <a:rPr lang="en-US" sz="1100" b="0" i="0" u="none" strike="noStrike" kern="1200" cap="none" baseline="0" err="1">
                <a:solidFill>
                  <a:schemeClr val="tx1"/>
                </a:solidFill>
                <a:effectLst/>
                <a:latin typeface="Arial"/>
                <a:ea typeface="Arial"/>
                <a:cs typeface="Arial"/>
                <a:sym typeface="Arial"/>
              </a:rPr>
              <a:t>Mốc</a:t>
            </a:r>
            <a:r>
              <a:rPr lang="en-US" sz="1100" b="0" i="0" u="none" strike="noStrike" kern="1200" cap="none" baseline="0">
                <a:solidFill>
                  <a:schemeClr val="tx1"/>
                </a:solidFill>
                <a:effectLst/>
                <a:latin typeface="Arial"/>
                <a:ea typeface="Arial"/>
                <a:cs typeface="Arial"/>
                <a:sym typeface="Arial"/>
              </a:rPr>
              <a:t> </a:t>
            </a:r>
            <a:r>
              <a:rPr lang="en-US" sz="1100" b="0" i="0" u="none" strike="noStrike" kern="1200" cap="none" baseline="0" err="1">
                <a:solidFill>
                  <a:schemeClr val="tx1"/>
                </a:solidFill>
                <a:effectLst/>
                <a:latin typeface="Arial"/>
                <a:ea typeface="Arial"/>
                <a:cs typeface="Arial"/>
                <a:sym typeface="Arial"/>
              </a:rPr>
              <a:t>bên</a:t>
            </a:r>
            <a:r>
              <a:rPr lang="en-US" sz="1100" b="0" i="0" u="none" strike="noStrike" kern="1200" cap="none" baseline="0">
                <a:solidFill>
                  <a:schemeClr val="tx1"/>
                </a:solidFill>
                <a:effectLst/>
                <a:latin typeface="Arial"/>
                <a:ea typeface="Arial"/>
                <a:cs typeface="Arial"/>
                <a:sym typeface="Arial"/>
              </a:rPr>
              <a:t> </a:t>
            </a:r>
            <a:r>
              <a:rPr lang="en-US" sz="1100" b="0" i="0" u="none" strike="noStrike" kern="1200" cap="none" baseline="0" err="1">
                <a:solidFill>
                  <a:schemeClr val="tx1"/>
                </a:solidFill>
                <a:effectLst/>
                <a:latin typeface="Arial"/>
                <a:ea typeface="Arial"/>
                <a:cs typeface="Arial"/>
                <a:sym typeface="Arial"/>
              </a:rPr>
              <a:t>trái</a:t>
            </a:r>
            <a:r>
              <a:rPr lang="en-US" sz="1100" b="0" i="0" u="none" strike="noStrike" kern="1200" cap="none" baseline="0">
                <a:solidFill>
                  <a:schemeClr val="tx1"/>
                </a:solidFill>
                <a:effectLst/>
                <a:latin typeface="Arial"/>
                <a:ea typeface="Arial"/>
                <a:cs typeface="Arial"/>
                <a:sym typeface="Arial"/>
              </a:rPr>
              <a:t> </a:t>
            </a:r>
            <a:r>
              <a:rPr lang="en-US" sz="1100" b="0" i="0" u="none" strike="noStrike" kern="1200" cap="none" baseline="0" err="1">
                <a:solidFill>
                  <a:schemeClr val="tx1"/>
                </a:solidFill>
                <a:effectLst/>
                <a:latin typeface="Arial"/>
                <a:ea typeface="Arial"/>
                <a:cs typeface="Arial"/>
                <a:sym typeface="Arial"/>
              </a:rPr>
              <a:t>của</a:t>
            </a:r>
            <a:r>
              <a:rPr lang="en-US" sz="1100" b="0" i="0" u="none" strike="noStrike" kern="1200" cap="none" baseline="0">
                <a:solidFill>
                  <a:schemeClr val="tx1"/>
                </a:solidFill>
                <a:effectLst/>
                <a:latin typeface="Arial"/>
                <a:ea typeface="Arial"/>
                <a:cs typeface="Arial"/>
                <a:sym typeface="Arial"/>
              </a:rPr>
              <a:t> TMMTT </a:t>
            </a:r>
            <a:r>
              <a:rPr lang="en-US" sz="1100" b="0" i="0" u="none" strike="noStrike" kern="1200" cap="none" baseline="0" err="1">
                <a:solidFill>
                  <a:schemeClr val="tx1"/>
                </a:solidFill>
                <a:effectLst/>
                <a:latin typeface="Arial"/>
                <a:ea typeface="Arial"/>
                <a:cs typeface="Arial"/>
                <a:sym typeface="Arial"/>
              </a:rPr>
              <a:t>là</a:t>
            </a:r>
            <a:r>
              <a:rPr lang="en-US" sz="1100" b="0" i="0" u="none" strike="noStrike" kern="1200" cap="none" baseline="0">
                <a:solidFill>
                  <a:schemeClr val="tx1"/>
                </a:solidFill>
                <a:effectLst/>
                <a:latin typeface="Arial"/>
                <a:ea typeface="Arial"/>
                <a:cs typeface="Arial"/>
                <a:sym typeface="Arial"/>
              </a:rPr>
              <a:t> </a:t>
            </a:r>
            <a:r>
              <a:rPr lang="en-US" sz="1100" b="0" i="0" u="none" strike="noStrike" kern="1200" cap="none" baseline="0" err="1">
                <a:solidFill>
                  <a:schemeClr val="tx1"/>
                </a:solidFill>
                <a:effectLst/>
                <a:latin typeface="Arial"/>
                <a:ea typeface="Arial"/>
                <a:cs typeface="Arial"/>
                <a:sym typeface="Arial"/>
              </a:rPr>
              <a:t>vị</a:t>
            </a:r>
            <a:r>
              <a:rPr lang="en-US" sz="1100" b="0" i="0" u="none" strike="noStrike" kern="1200" cap="none" baseline="0">
                <a:solidFill>
                  <a:schemeClr val="tx1"/>
                </a:solidFill>
                <a:effectLst/>
                <a:latin typeface="Arial"/>
                <a:ea typeface="Arial"/>
                <a:cs typeface="Arial"/>
                <a:sym typeface="Arial"/>
              </a:rPr>
              <a:t> </a:t>
            </a:r>
            <a:r>
              <a:rPr lang="en-US" sz="1100" b="0" i="0" u="none" strike="noStrike" kern="1200" cap="none" baseline="0" err="1">
                <a:solidFill>
                  <a:schemeClr val="tx1"/>
                </a:solidFill>
                <a:effectLst/>
                <a:latin typeface="Arial"/>
                <a:ea typeface="Arial"/>
                <a:cs typeface="Arial"/>
                <a:sym typeface="Arial"/>
              </a:rPr>
              <a:t>trí</a:t>
            </a:r>
            <a:r>
              <a:rPr lang="en-US" sz="1100" b="0" i="0" u="none" strike="noStrike" kern="1200" cap="none" baseline="0">
                <a:solidFill>
                  <a:schemeClr val="tx1"/>
                </a:solidFill>
                <a:effectLst/>
                <a:latin typeface="Arial"/>
                <a:ea typeface="Arial"/>
                <a:cs typeface="Arial"/>
                <a:sym typeface="Arial"/>
              </a:rPr>
              <a:t> </a:t>
            </a:r>
            <a:r>
              <a:rPr lang="en-US" sz="1100" b="0" i="0" u="none" strike="noStrike" kern="1200" cap="none" baseline="0" err="1">
                <a:solidFill>
                  <a:schemeClr val="tx1"/>
                </a:solidFill>
                <a:effectLst/>
                <a:latin typeface="Arial"/>
                <a:ea typeface="Arial"/>
                <a:cs typeface="Arial"/>
                <a:sym typeface="Arial"/>
              </a:rPr>
              <a:t>cắt</a:t>
            </a:r>
            <a:r>
              <a:rPr lang="en-US" sz="1100" b="0" i="0" u="none" strike="noStrike" kern="1200" cap="none" baseline="0">
                <a:solidFill>
                  <a:schemeClr val="tx1"/>
                </a:solidFill>
                <a:effectLst/>
                <a:latin typeface="Arial"/>
                <a:ea typeface="Arial"/>
                <a:cs typeface="Arial"/>
                <a:sym typeface="Arial"/>
              </a:rPr>
              <a:t> </a:t>
            </a:r>
            <a:r>
              <a:rPr lang="en-US" sz="1100" b="0" i="0" u="none" strike="noStrike" kern="1200" cap="none" baseline="0" err="1">
                <a:solidFill>
                  <a:schemeClr val="tx1"/>
                </a:solidFill>
                <a:effectLst/>
                <a:latin typeface="Arial"/>
                <a:ea typeface="Arial"/>
                <a:cs typeface="Arial"/>
                <a:sym typeface="Arial"/>
              </a:rPr>
              <a:t>tụy</a:t>
            </a:r>
            <a:r>
              <a:rPr lang="en-US" sz="1100" b="0" i="0" u="none" strike="noStrike" kern="1200" cap="none" baseline="0">
                <a:solidFill>
                  <a:schemeClr val="tx1"/>
                </a:solidFill>
                <a:effectLst/>
                <a:latin typeface="Arial"/>
                <a:ea typeface="Arial"/>
                <a:cs typeface="Arial"/>
                <a:sym typeface="Arial"/>
              </a:rPr>
              <a:t> </a:t>
            </a:r>
            <a:r>
              <a:rPr lang="en-US" sz="1100" b="0" i="0" u="none" strike="noStrike" kern="1200" cap="none" baseline="0" err="1">
                <a:solidFill>
                  <a:schemeClr val="tx1"/>
                </a:solidFill>
                <a:effectLst/>
                <a:latin typeface="Arial"/>
                <a:ea typeface="Arial"/>
                <a:cs typeface="Arial"/>
                <a:sym typeface="Arial"/>
              </a:rPr>
              <a:t>trong</a:t>
            </a:r>
            <a:r>
              <a:rPr lang="en-US" sz="1100" b="0" i="0" u="none" strike="noStrike" kern="1200" cap="none" baseline="0">
                <a:solidFill>
                  <a:schemeClr val="tx1"/>
                </a:solidFill>
                <a:effectLst/>
                <a:latin typeface="Arial"/>
                <a:ea typeface="Arial"/>
                <a:cs typeface="Arial"/>
                <a:sym typeface="Arial"/>
              </a:rPr>
              <a:t> PT </a:t>
            </a:r>
            <a:r>
              <a:rPr lang="en-US" sz="1100" b="0" i="0" u="none" strike="noStrike" kern="1200" cap="none" baseline="0" err="1">
                <a:solidFill>
                  <a:schemeClr val="tx1"/>
                </a:solidFill>
                <a:effectLst/>
                <a:latin typeface="Arial"/>
                <a:ea typeface="Arial"/>
                <a:cs typeface="Arial"/>
                <a:sym typeface="Arial"/>
              </a:rPr>
              <a:t>whipple</a:t>
            </a:r>
            <a:r>
              <a:rPr lang="en-US" sz="1100" b="0" i="0" u="none" strike="noStrike" kern="1200" cap="none" baseline="0">
                <a:solidFill>
                  <a:schemeClr val="tx1"/>
                </a:solidFill>
                <a:effectLst/>
                <a:latin typeface="Arial"/>
                <a:ea typeface="Arial"/>
                <a:cs typeface="Arial"/>
                <a:sym typeface="Arial"/>
              </a:rPr>
              <a:t>.</a:t>
            </a:r>
            <a:endParaRPr lang="en-US"/>
          </a:p>
        </p:txBody>
      </p:sp>
    </p:spTree>
    <p:extLst>
      <p:ext uri="{BB962C8B-B14F-4D97-AF65-F5344CB8AC3E}">
        <p14:creationId xmlns:p14="http://schemas.microsoft.com/office/powerpoint/2010/main" val="1030961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8"/>
        <p:cNvGrpSpPr/>
        <p:nvPr/>
      </p:nvGrpSpPr>
      <p:grpSpPr>
        <a:xfrm>
          <a:off x="0" y="0"/>
          <a:ext cx="0" cy="0"/>
          <a:chOff x="0" y="0"/>
          <a:chExt cx="0" cy="0"/>
        </a:xfrm>
      </p:grpSpPr>
      <p:sp>
        <p:nvSpPr>
          <p:cNvPr id="2039" name="Google Shape;2039;gee2fe8f6bc_0_1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0" name="Google Shape;2040;gee2fe8f6bc_0_1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kern="1200" cap="none">
                <a:solidFill>
                  <a:schemeClr val="tx1"/>
                </a:solidFill>
                <a:effectLst/>
                <a:latin typeface="Arial"/>
                <a:ea typeface="Arial"/>
                <a:cs typeface="Arial"/>
                <a:sym typeface="Arial"/>
              </a:rPr>
              <a:t>-</a:t>
            </a:r>
            <a:r>
              <a:rPr lang="vi-VN" sz="1100" b="0" i="0" u="none" strike="noStrike" kern="1200" cap="none">
                <a:solidFill>
                  <a:schemeClr val="tx1"/>
                </a:solidFill>
                <a:effectLst/>
                <a:latin typeface="Arial"/>
                <a:ea typeface="Arial"/>
                <a:cs typeface="Arial"/>
                <a:sym typeface="Arial"/>
              </a:rPr>
              <a:t>Dịch tụy được các tế bào ngoại tiết tiết ra vào các ống nhỏ, sau đó các ống này hợp nhất để tạo nên hai ống lớn hơn: ống tụy chính và ống tụy phụ. Trong đó, ống tụy chính, hay còn gọi là ống Wirsung, là ống lớn hơn. Chúng cùng đổ dịch tụy vào ruột non. Ống tụy chính kết hợp với ống mật chủ từ gan và túi mật tạo nên bóng gan – tụy hay bóng Vater để đi vào tá tràng. Bóng Vater mở vào nhú tá lớn, nằm dưới cơ thắt môn vị khoảng 10 cm. Sự di chuyển của dịch tụy và mật qua bóng Vater vào tá tràng được điều hòa bởi một khối cơ trơn bao quanh bóng Vater có tên là cơ vòng Oddi. Ống tụy phụ (ống Santorini) đổ vào tá tràng ở một vị trí trên bóng Vater 2,5 cm.</a:t>
            </a:r>
            <a:endParaRPr lang="en-US"/>
          </a:p>
        </p:txBody>
      </p:sp>
    </p:spTree>
    <p:extLst>
      <p:ext uri="{BB962C8B-B14F-4D97-AF65-F5344CB8AC3E}">
        <p14:creationId xmlns:p14="http://schemas.microsoft.com/office/powerpoint/2010/main" val="27202854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1" i="0" u="none" strike="noStrike" cap="none" err="1">
                <a:solidFill>
                  <a:srgbClr val="000000"/>
                </a:solidFill>
                <a:effectLst/>
                <a:latin typeface="Arial"/>
                <a:ea typeface="Arial"/>
                <a:cs typeface="Arial"/>
                <a:sym typeface="Arial"/>
              </a:rPr>
              <a:t>Nghiên</a:t>
            </a:r>
            <a:r>
              <a:rPr lang="en-US" sz="1100" b="1" i="0" u="none" strike="noStrike" cap="none">
                <a:solidFill>
                  <a:srgbClr val="000000"/>
                </a:solidFill>
                <a:effectLst/>
                <a:latin typeface="Arial"/>
                <a:ea typeface="Arial"/>
                <a:cs typeface="Arial"/>
                <a:sym typeface="Arial"/>
              </a:rPr>
              <a:t> </a:t>
            </a:r>
            <a:r>
              <a:rPr lang="en-US" sz="1100" b="1" i="0" u="none" strike="noStrike" cap="none" err="1">
                <a:solidFill>
                  <a:srgbClr val="000000"/>
                </a:solidFill>
                <a:effectLst/>
                <a:latin typeface="Arial"/>
                <a:ea typeface="Arial"/>
                <a:cs typeface="Arial"/>
                <a:sym typeface="Arial"/>
              </a:rPr>
              <a:t>cứu</a:t>
            </a:r>
            <a:r>
              <a:rPr lang="en-US" sz="1100" b="1" i="0" u="none" strike="noStrike" cap="none">
                <a:solidFill>
                  <a:srgbClr val="000000"/>
                </a:solidFill>
                <a:effectLst/>
                <a:latin typeface="Arial"/>
                <a:ea typeface="Arial"/>
                <a:cs typeface="Arial"/>
                <a:sym typeface="Arial"/>
              </a:rPr>
              <a:t> </a:t>
            </a:r>
            <a:r>
              <a:rPr lang="en-US" sz="1100" b="1" i="0" u="none" strike="noStrike" cap="none" err="1">
                <a:solidFill>
                  <a:srgbClr val="000000"/>
                </a:solidFill>
                <a:effectLst/>
                <a:latin typeface="Arial"/>
                <a:ea typeface="Arial"/>
                <a:cs typeface="Arial"/>
                <a:sym typeface="Arial"/>
              </a:rPr>
              <a:t>đắc</a:t>
            </a:r>
            <a:r>
              <a:rPr lang="en-US" sz="1100" b="1" i="0" u="none" strike="noStrike" cap="none">
                <a:solidFill>
                  <a:srgbClr val="000000"/>
                </a:solidFill>
                <a:effectLst/>
                <a:latin typeface="Arial"/>
                <a:ea typeface="Arial"/>
                <a:cs typeface="Arial"/>
                <a:sym typeface="Arial"/>
              </a:rPr>
              <a:t> </a:t>
            </a:r>
            <a:r>
              <a:rPr lang="en-US" sz="1100" b="1" i="0" u="none" strike="noStrike" cap="none" err="1">
                <a:solidFill>
                  <a:srgbClr val="000000"/>
                </a:solidFill>
                <a:effectLst/>
                <a:latin typeface="Arial"/>
                <a:ea typeface="Arial"/>
                <a:cs typeface="Arial"/>
                <a:sym typeface="Arial"/>
              </a:rPr>
              <a:t>điểm</a:t>
            </a:r>
            <a:r>
              <a:rPr lang="en-US" sz="1100" b="1" i="0" u="none" strike="noStrike" cap="none">
                <a:solidFill>
                  <a:srgbClr val="000000"/>
                </a:solidFill>
                <a:effectLst/>
                <a:latin typeface="Arial"/>
                <a:ea typeface="Arial"/>
                <a:cs typeface="Arial"/>
                <a:sym typeface="Arial"/>
              </a:rPr>
              <a:t> </a:t>
            </a:r>
            <a:r>
              <a:rPr lang="en-US" sz="1100" b="1" i="0" u="none" strike="noStrike" cap="none" err="1">
                <a:solidFill>
                  <a:srgbClr val="000000"/>
                </a:solidFill>
                <a:effectLst/>
                <a:latin typeface="Arial"/>
                <a:ea typeface="Arial"/>
                <a:cs typeface="Arial"/>
                <a:sym typeface="Arial"/>
              </a:rPr>
              <a:t>hình</a:t>
            </a:r>
            <a:r>
              <a:rPr lang="en-US" sz="1100" b="1" i="0" u="none" strike="noStrike" cap="none">
                <a:solidFill>
                  <a:srgbClr val="000000"/>
                </a:solidFill>
                <a:effectLst/>
                <a:latin typeface="Arial"/>
                <a:ea typeface="Arial"/>
                <a:cs typeface="Arial"/>
                <a:sym typeface="Arial"/>
              </a:rPr>
              <a:t> </a:t>
            </a:r>
            <a:r>
              <a:rPr lang="en-US" sz="1100" b="1" i="0" u="none" strike="noStrike" cap="none" err="1">
                <a:solidFill>
                  <a:srgbClr val="000000"/>
                </a:solidFill>
                <a:effectLst/>
                <a:latin typeface="Arial"/>
                <a:ea typeface="Arial"/>
                <a:cs typeface="Arial"/>
                <a:sym typeface="Arial"/>
              </a:rPr>
              <a:t>ảnh</a:t>
            </a:r>
            <a:r>
              <a:rPr lang="en-US" sz="1100" b="1" i="0" u="none" strike="noStrike" cap="none">
                <a:solidFill>
                  <a:srgbClr val="000000"/>
                </a:solidFill>
                <a:effectLst/>
                <a:latin typeface="Arial"/>
                <a:ea typeface="Arial"/>
                <a:cs typeface="Arial"/>
                <a:sym typeface="Arial"/>
              </a:rPr>
              <a:t> </a:t>
            </a:r>
            <a:r>
              <a:rPr lang="en-US" sz="1100" b="1" i="0" u="none" strike="noStrike" cap="none" err="1">
                <a:solidFill>
                  <a:srgbClr val="000000"/>
                </a:solidFill>
                <a:effectLst/>
                <a:latin typeface="Arial"/>
                <a:ea typeface="Arial"/>
                <a:cs typeface="Arial"/>
                <a:sym typeface="Arial"/>
              </a:rPr>
              <a:t>của</a:t>
            </a:r>
            <a:r>
              <a:rPr lang="en-US" sz="1100" b="1" i="0" u="none" strike="noStrike" cap="none">
                <a:solidFill>
                  <a:srgbClr val="000000"/>
                </a:solidFill>
                <a:effectLst/>
                <a:latin typeface="Arial"/>
                <a:ea typeface="Arial"/>
                <a:cs typeface="Arial"/>
                <a:sym typeface="Arial"/>
              </a:rPr>
              <a:t> </a:t>
            </a:r>
            <a:r>
              <a:rPr lang="en-US" sz="1100" b="1" i="0" u="none" strike="noStrike" cap="none" err="1">
                <a:solidFill>
                  <a:srgbClr val="000000"/>
                </a:solidFill>
                <a:effectLst/>
                <a:latin typeface="Arial"/>
                <a:ea typeface="Arial"/>
                <a:cs typeface="Arial"/>
                <a:sym typeface="Arial"/>
              </a:rPr>
              <a:t>chụp</a:t>
            </a:r>
            <a:r>
              <a:rPr lang="en-US" sz="1100" b="1" i="0" u="none" strike="noStrike" cap="none">
                <a:solidFill>
                  <a:srgbClr val="000000"/>
                </a:solidFill>
                <a:effectLst/>
                <a:latin typeface="Arial"/>
                <a:ea typeface="Arial"/>
                <a:cs typeface="Arial"/>
                <a:sym typeface="Arial"/>
              </a:rPr>
              <a:t> </a:t>
            </a:r>
            <a:r>
              <a:rPr lang="en-US" sz="1100" b="1" i="0" u="none" strike="noStrike" cap="none" err="1">
                <a:solidFill>
                  <a:srgbClr val="000000"/>
                </a:solidFill>
                <a:effectLst/>
                <a:latin typeface="Arial"/>
                <a:ea typeface="Arial"/>
                <a:cs typeface="Arial"/>
                <a:sym typeface="Arial"/>
              </a:rPr>
              <a:t>cắt</a:t>
            </a:r>
            <a:r>
              <a:rPr lang="en-US" sz="1100" b="1" i="0" u="none" strike="noStrike" cap="none">
                <a:solidFill>
                  <a:srgbClr val="000000"/>
                </a:solidFill>
                <a:effectLst/>
                <a:latin typeface="Arial"/>
                <a:ea typeface="Arial"/>
                <a:cs typeface="Arial"/>
                <a:sym typeface="Arial"/>
              </a:rPr>
              <a:t> </a:t>
            </a:r>
            <a:r>
              <a:rPr lang="en-US" sz="1100" b="1" i="0" u="none" strike="noStrike" cap="none" err="1">
                <a:solidFill>
                  <a:srgbClr val="000000"/>
                </a:solidFill>
                <a:effectLst/>
                <a:latin typeface="Arial"/>
                <a:ea typeface="Arial"/>
                <a:cs typeface="Arial"/>
                <a:sym typeface="Arial"/>
              </a:rPr>
              <a:t>lớp</a:t>
            </a:r>
            <a:r>
              <a:rPr lang="en-US" sz="1100" b="1" i="0" u="none" strike="noStrike" cap="none">
                <a:solidFill>
                  <a:srgbClr val="000000"/>
                </a:solidFill>
                <a:effectLst/>
                <a:latin typeface="Arial"/>
                <a:ea typeface="Arial"/>
                <a:cs typeface="Arial"/>
                <a:sym typeface="Arial"/>
              </a:rPr>
              <a:t> vi </a:t>
            </a:r>
            <a:r>
              <a:rPr lang="en-US" sz="1100" b="1" i="0" u="none" strike="noStrike" cap="none" err="1">
                <a:solidFill>
                  <a:srgbClr val="000000"/>
                </a:solidFill>
                <a:effectLst/>
                <a:latin typeface="Arial"/>
                <a:ea typeface="Arial"/>
                <a:cs typeface="Arial"/>
                <a:sym typeface="Arial"/>
              </a:rPr>
              <a:t>tính</a:t>
            </a:r>
            <a:r>
              <a:rPr lang="en-US" sz="1100" b="1" i="0" u="none" strike="noStrike" cap="none">
                <a:solidFill>
                  <a:srgbClr val="000000"/>
                </a:solidFill>
                <a:effectLst/>
                <a:latin typeface="Arial"/>
                <a:ea typeface="Arial"/>
                <a:cs typeface="Arial"/>
                <a:sym typeface="Arial"/>
              </a:rPr>
              <a:t> </a:t>
            </a:r>
            <a:r>
              <a:rPr lang="en-US" sz="1100" b="1" i="0" u="none" strike="noStrike" cap="none" err="1">
                <a:solidFill>
                  <a:srgbClr val="000000"/>
                </a:solidFill>
                <a:effectLst/>
                <a:latin typeface="Arial"/>
                <a:ea typeface="Arial"/>
                <a:cs typeface="Arial"/>
                <a:sym typeface="Arial"/>
              </a:rPr>
              <a:t>trong</a:t>
            </a:r>
            <a:r>
              <a:rPr lang="en-US" sz="1100" b="1" i="0" u="none" strike="noStrike" cap="none">
                <a:solidFill>
                  <a:srgbClr val="000000"/>
                </a:solidFill>
                <a:effectLst/>
                <a:latin typeface="Arial"/>
                <a:ea typeface="Arial"/>
                <a:cs typeface="Arial"/>
                <a:sym typeface="Arial"/>
              </a:rPr>
              <a:t> </a:t>
            </a:r>
            <a:r>
              <a:rPr lang="en-US" sz="1100" b="1" i="0" u="none" strike="noStrike" cap="none" err="1">
                <a:solidFill>
                  <a:srgbClr val="000000"/>
                </a:solidFill>
                <a:effectLst/>
                <a:latin typeface="Arial"/>
                <a:ea typeface="Arial"/>
                <a:cs typeface="Arial"/>
                <a:sym typeface="Arial"/>
              </a:rPr>
              <a:t>chẩn</a:t>
            </a:r>
            <a:r>
              <a:rPr lang="en-US" sz="1100" b="1" i="0" u="none" strike="noStrike" cap="none">
                <a:solidFill>
                  <a:srgbClr val="000000"/>
                </a:solidFill>
                <a:effectLst/>
                <a:latin typeface="Arial"/>
                <a:ea typeface="Arial"/>
                <a:cs typeface="Arial"/>
                <a:sym typeface="Arial"/>
              </a:rPr>
              <a:t> </a:t>
            </a:r>
            <a:r>
              <a:rPr lang="en-US" sz="1100" b="1" i="0" u="none" strike="noStrike" cap="none" err="1">
                <a:solidFill>
                  <a:srgbClr val="000000"/>
                </a:solidFill>
                <a:effectLst/>
                <a:latin typeface="Arial"/>
                <a:ea typeface="Arial"/>
                <a:cs typeface="Arial"/>
                <a:sym typeface="Arial"/>
              </a:rPr>
              <a:t>đoán</a:t>
            </a:r>
            <a:r>
              <a:rPr lang="en-US" sz="1100" b="1" i="0" u="none" strike="noStrike" cap="none">
                <a:solidFill>
                  <a:srgbClr val="000000"/>
                </a:solidFill>
                <a:effectLst/>
                <a:latin typeface="Arial"/>
                <a:ea typeface="Arial"/>
                <a:cs typeface="Arial"/>
                <a:sym typeface="Arial"/>
              </a:rPr>
              <a:t> U </a:t>
            </a:r>
            <a:r>
              <a:rPr lang="en-US" sz="1100" b="1" i="0" u="none" strike="noStrike" cap="none" err="1">
                <a:solidFill>
                  <a:srgbClr val="000000"/>
                </a:solidFill>
                <a:effectLst/>
                <a:latin typeface="Arial"/>
                <a:ea typeface="Arial"/>
                <a:cs typeface="Arial"/>
                <a:sym typeface="Arial"/>
              </a:rPr>
              <a:t>vùng</a:t>
            </a:r>
            <a:r>
              <a:rPr lang="en-US" sz="1100" b="1" i="0" u="none" strike="noStrike" cap="none">
                <a:solidFill>
                  <a:srgbClr val="000000"/>
                </a:solidFill>
                <a:effectLst/>
                <a:latin typeface="Arial"/>
                <a:ea typeface="Arial"/>
                <a:cs typeface="Arial"/>
                <a:sym typeface="Arial"/>
              </a:rPr>
              <a:t> </a:t>
            </a:r>
            <a:r>
              <a:rPr lang="en-US" sz="1100" b="1" i="0" u="none" strike="noStrike" cap="none" err="1">
                <a:solidFill>
                  <a:srgbClr val="000000"/>
                </a:solidFill>
                <a:effectLst/>
                <a:latin typeface="Arial"/>
                <a:ea typeface="Arial"/>
                <a:cs typeface="Arial"/>
                <a:sym typeface="Arial"/>
              </a:rPr>
              <a:t>bóng</a:t>
            </a:r>
            <a:r>
              <a:rPr lang="en-US" sz="1100" b="1" i="0" u="none" strike="noStrike" cap="none">
                <a:solidFill>
                  <a:srgbClr val="000000"/>
                </a:solidFill>
                <a:effectLst/>
                <a:latin typeface="Arial"/>
                <a:ea typeface="Arial"/>
                <a:cs typeface="Arial"/>
                <a:sym typeface="Arial"/>
              </a:rPr>
              <a:t> </a:t>
            </a:r>
            <a:r>
              <a:rPr lang="en-US" sz="1100" b="1" i="0" u="none" strike="noStrike" cap="none" err="1">
                <a:solidFill>
                  <a:srgbClr val="000000"/>
                </a:solidFill>
                <a:effectLst/>
                <a:latin typeface="Arial"/>
                <a:ea typeface="Arial"/>
                <a:cs typeface="Arial"/>
                <a:sym typeface="Arial"/>
              </a:rPr>
              <a:t>Vater</a:t>
            </a:r>
            <a:r>
              <a:rPr lang="en-US" sz="1100" b="1" i="0" u="none" strike="noStrike" cap="none">
                <a:solidFill>
                  <a:srgbClr val="000000"/>
                </a:solidFill>
                <a:effectLst/>
                <a:latin typeface="Arial"/>
                <a:ea typeface="Arial"/>
                <a:cs typeface="Arial"/>
                <a:sym typeface="Arial"/>
              </a:rPr>
              <a:t> (</a:t>
            </a:r>
            <a:r>
              <a:rPr lang="en-US" sz="1100" b="1" i="0" u="none" strike="noStrike" cap="none" err="1">
                <a:solidFill>
                  <a:srgbClr val="000000"/>
                </a:solidFill>
                <a:effectLst/>
                <a:latin typeface="Arial"/>
                <a:ea typeface="Arial"/>
                <a:cs typeface="Arial"/>
                <a:sym typeface="Arial"/>
              </a:rPr>
              <a:t>Luận</a:t>
            </a:r>
            <a:r>
              <a:rPr lang="en-US" sz="1100" b="1" i="0" u="none" strike="noStrike" cap="none">
                <a:solidFill>
                  <a:srgbClr val="000000"/>
                </a:solidFill>
                <a:effectLst/>
                <a:latin typeface="Arial"/>
                <a:ea typeface="Arial"/>
                <a:cs typeface="Arial"/>
                <a:sym typeface="Arial"/>
              </a:rPr>
              <a:t> </a:t>
            </a:r>
            <a:r>
              <a:rPr lang="en-US" sz="1100" b="1" i="0" u="none" strike="noStrike" cap="none" err="1">
                <a:solidFill>
                  <a:srgbClr val="000000"/>
                </a:solidFill>
                <a:effectLst/>
                <a:latin typeface="Arial"/>
                <a:ea typeface="Arial"/>
                <a:cs typeface="Arial"/>
                <a:sym typeface="Arial"/>
              </a:rPr>
              <a:t>văn</a:t>
            </a:r>
            <a:r>
              <a:rPr lang="en-US" sz="1100" b="1" i="0" u="none" strike="noStrike" cap="none">
                <a:solidFill>
                  <a:srgbClr val="000000"/>
                </a:solidFill>
                <a:effectLst/>
                <a:latin typeface="Arial"/>
                <a:ea typeface="Arial"/>
                <a:cs typeface="Arial"/>
                <a:sym typeface="Arial"/>
              </a:rPr>
              <a:t> </a:t>
            </a:r>
            <a:r>
              <a:rPr lang="en-US" sz="1100" b="1" i="0" u="none" strike="noStrike" cap="none" err="1">
                <a:solidFill>
                  <a:srgbClr val="000000"/>
                </a:solidFill>
                <a:effectLst/>
                <a:latin typeface="Arial"/>
                <a:ea typeface="Arial"/>
                <a:cs typeface="Arial"/>
                <a:sym typeface="Arial"/>
              </a:rPr>
              <a:t>tốt</a:t>
            </a:r>
            <a:r>
              <a:rPr lang="en-US" sz="1100" b="1" i="0" u="none" strike="noStrike" cap="none">
                <a:solidFill>
                  <a:srgbClr val="000000"/>
                </a:solidFill>
                <a:effectLst/>
                <a:latin typeface="Arial"/>
                <a:ea typeface="Arial"/>
                <a:cs typeface="Arial"/>
                <a:sym typeface="Arial"/>
              </a:rPr>
              <a:t> </a:t>
            </a:r>
            <a:r>
              <a:rPr lang="en-US" sz="1100" b="1" i="0" u="none" strike="noStrike" cap="none" err="1">
                <a:solidFill>
                  <a:srgbClr val="000000"/>
                </a:solidFill>
                <a:effectLst/>
                <a:latin typeface="Arial"/>
                <a:ea typeface="Arial"/>
                <a:cs typeface="Arial"/>
                <a:sym typeface="Arial"/>
              </a:rPr>
              <a:t>nghiệp</a:t>
            </a:r>
            <a:r>
              <a:rPr lang="en-US" sz="1100" b="1" i="0" u="none" strike="noStrike" cap="none">
                <a:solidFill>
                  <a:srgbClr val="000000"/>
                </a:solidFill>
                <a:effectLst/>
                <a:latin typeface="Arial"/>
                <a:ea typeface="Arial"/>
                <a:cs typeface="Arial"/>
                <a:sym typeface="Arial"/>
              </a:rPr>
              <a:t> </a:t>
            </a:r>
            <a:r>
              <a:rPr lang="en-US" sz="1100" b="1" i="0" u="none" strike="noStrike" cap="none" err="1">
                <a:solidFill>
                  <a:srgbClr val="000000"/>
                </a:solidFill>
                <a:effectLst/>
                <a:latin typeface="Arial"/>
                <a:ea typeface="Arial"/>
                <a:cs typeface="Arial"/>
                <a:sym typeface="Arial"/>
              </a:rPr>
              <a:t>thạc</a:t>
            </a:r>
            <a:r>
              <a:rPr lang="en-US" sz="1100" b="1" i="0" u="none" strike="noStrike" cap="none">
                <a:solidFill>
                  <a:srgbClr val="000000"/>
                </a:solidFill>
                <a:effectLst/>
                <a:latin typeface="Arial"/>
                <a:ea typeface="Arial"/>
                <a:cs typeface="Arial"/>
                <a:sym typeface="Arial"/>
              </a:rPr>
              <a:t> </a:t>
            </a:r>
            <a:r>
              <a:rPr lang="en-US" sz="1100" b="1" i="0" u="none" strike="noStrike" cap="none" err="1">
                <a:solidFill>
                  <a:srgbClr val="000000"/>
                </a:solidFill>
                <a:effectLst/>
                <a:latin typeface="Arial"/>
                <a:ea typeface="Arial"/>
                <a:cs typeface="Arial"/>
                <a:sym typeface="Arial"/>
              </a:rPr>
              <a:t>sĩ</a:t>
            </a:r>
            <a:r>
              <a:rPr lang="en-US" sz="1100" b="1" i="0" u="none" strike="noStrike" cap="none">
                <a:solidFill>
                  <a:srgbClr val="000000"/>
                </a:solidFill>
                <a:effectLst/>
                <a:latin typeface="Arial"/>
                <a:ea typeface="Arial"/>
                <a:cs typeface="Arial"/>
                <a:sym typeface="Arial"/>
              </a:rPr>
              <a:t> y </a:t>
            </a:r>
            <a:r>
              <a:rPr lang="en-US" sz="1100" b="1" i="0" u="none" strike="noStrike" cap="none" err="1">
                <a:solidFill>
                  <a:srgbClr val="000000"/>
                </a:solidFill>
                <a:effectLst/>
                <a:latin typeface="Arial"/>
                <a:ea typeface="Arial"/>
                <a:cs typeface="Arial"/>
                <a:sym typeface="Arial"/>
              </a:rPr>
              <a:t>học</a:t>
            </a:r>
            <a:r>
              <a:rPr lang="en-US" sz="1100" b="1" i="0" u="none" strike="noStrike" cap="none">
                <a:solidFill>
                  <a:srgbClr val="000000"/>
                </a:solidFill>
                <a:effectLst/>
                <a:latin typeface="Arial"/>
                <a:ea typeface="Arial"/>
                <a:cs typeface="Arial"/>
                <a:sym typeface="Arial"/>
              </a:rPr>
              <a:t> Lê </a:t>
            </a:r>
            <a:r>
              <a:rPr lang="en-US" sz="1100" b="1" i="0" u="none" strike="noStrike" cap="none" err="1">
                <a:solidFill>
                  <a:srgbClr val="000000"/>
                </a:solidFill>
                <a:effectLst/>
                <a:latin typeface="Arial"/>
                <a:ea typeface="Arial"/>
                <a:cs typeface="Arial"/>
                <a:sym typeface="Arial"/>
              </a:rPr>
              <a:t>Hồng</a:t>
            </a:r>
            <a:r>
              <a:rPr lang="en-US" sz="1100" b="1" i="0" u="none" strike="noStrike" cap="none">
                <a:solidFill>
                  <a:srgbClr val="000000"/>
                </a:solidFill>
                <a:effectLst/>
                <a:latin typeface="Arial"/>
                <a:ea typeface="Arial"/>
                <a:cs typeface="Arial"/>
                <a:sym typeface="Arial"/>
              </a:rPr>
              <a:t> </a:t>
            </a:r>
            <a:r>
              <a:rPr lang="en-US" sz="1100" b="1" i="0" u="none" strike="noStrike" cap="none" err="1">
                <a:solidFill>
                  <a:srgbClr val="000000"/>
                </a:solidFill>
                <a:effectLst/>
                <a:latin typeface="Arial"/>
                <a:ea typeface="Arial"/>
                <a:cs typeface="Arial"/>
                <a:sym typeface="Arial"/>
              </a:rPr>
              <a:t>Kỳ</a:t>
            </a:r>
            <a:r>
              <a:rPr lang="en-US" sz="1100" b="1" i="0" u="none" strike="noStrike" cap="none">
                <a:solidFill>
                  <a:srgbClr val="000000"/>
                </a:solidFill>
                <a:effectLst/>
                <a:latin typeface="Arial"/>
                <a:ea typeface="Arial"/>
                <a:cs typeface="Arial"/>
                <a:sym typeface="Arial"/>
              </a:rPr>
              <a:t>)</a:t>
            </a:r>
          </a:p>
        </p:txBody>
      </p:sp>
      <p:sp>
        <p:nvSpPr>
          <p:cNvPr id="4" name="Slide Number Placeholder 3"/>
          <p:cNvSpPr>
            <a:spLocks noGrp="1"/>
          </p:cNvSpPr>
          <p:nvPr>
            <p:ph type="sldNum" sz="quarter" idx="10"/>
          </p:nvPr>
        </p:nvSpPr>
        <p:spPr/>
        <p:txBody>
          <a:bodyPr/>
          <a:lstStyle/>
          <a:p>
            <a:fld id="{0BC8BD1C-A714-4FCC-BE65-2AE99F80FAEA}" type="slidenum">
              <a:rPr lang="en-US" smtClean="0"/>
              <a:t>38</a:t>
            </a:fld>
            <a:endParaRPr lang="en-US"/>
          </a:p>
        </p:txBody>
      </p:sp>
    </p:spTree>
    <p:extLst>
      <p:ext uri="{BB962C8B-B14F-4D97-AF65-F5344CB8AC3E}">
        <p14:creationId xmlns:p14="http://schemas.microsoft.com/office/powerpoint/2010/main" val="41769421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8"/>
        <p:cNvGrpSpPr/>
        <p:nvPr/>
      </p:nvGrpSpPr>
      <p:grpSpPr>
        <a:xfrm>
          <a:off x="0" y="0"/>
          <a:ext cx="0" cy="0"/>
          <a:chOff x="0" y="0"/>
          <a:chExt cx="0" cy="0"/>
        </a:xfrm>
      </p:grpSpPr>
      <p:sp>
        <p:nvSpPr>
          <p:cNvPr id="2039" name="Google Shape;2039;gee2fe8f6bc_0_1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0" name="Google Shape;2040;gee2fe8f6bc_0_1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7582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5"/>
        <p:cNvGrpSpPr/>
        <p:nvPr/>
      </p:nvGrpSpPr>
      <p:grpSpPr>
        <a:xfrm>
          <a:off x="0" y="0"/>
          <a:ext cx="0" cy="0"/>
          <a:chOff x="0" y="0"/>
          <a:chExt cx="0" cy="0"/>
        </a:xfrm>
      </p:grpSpPr>
      <p:sp>
        <p:nvSpPr>
          <p:cNvPr id="2156" name="Google Shape;2156;ged5bff0ab1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7" name="Google Shape;2157;ged5bff0ab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a:t>
            </a:r>
            <a:r>
              <a:rPr lang="vi-VN"/>
              <a:t>Ung thư tuyến tụy điển hình là căn bệnh của người cao tuổi. Rất hiếm khi bệnh nhân được chẩn đoán trước 30 tuổi, và 90% bệnh nhân mới được chẩn đoán là trên 55 tuổi</a:t>
            </a:r>
            <a:endParaRPr lang="en-US"/>
          </a:p>
          <a:p>
            <a:pPr marL="0" marR="0" indent="0" algn="l" defTabSz="914400" rtl="0" eaLnBrk="1" fontAlgn="auto" latinLnBrk="0" hangingPunct="1">
              <a:lnSpc>
                <a:spcPct val="100000"/>
              </a:lnSpc>
              <a:spcBef>
                <a:spcPts val="0"/>
              </a:spcBef>
              <a:spcAft>
                <a:spcPts val="0"/>
              </a:spcAft>
              <a:buClrTx/>
              <a:buSzTx/>
              <a:buFontTx/>
              <a:buNone/>
              <a:tabLst/>
              <a:defRPr/>
            </a:pPr>
            <a:r>
              <a:rPr lang="en-US"/>
              <a:t>--</a:t>
            </a:r>
            <a:r>
              <a:rPr lang="vi-VN"/>
              <a:t>Những phát hiện này hướng đến sự phơi nhiễm khác nhau trong các yếu tố môi trường hoặc di truyền như những lời giải thích thay thế cho sự chiếm ưu thế của nam giới ..</a:t>
            </a:r>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US"/>
          </a:p>
          <a:p>
            <a:pPr marL="0" marR="0" indent="0" algn="l" defTabSz="914400" rtl="0" eaLnBrk="1" fontAlgn="auto" latinLnBrk="0" hangingPunct="1">
              <a:lnSpc>
                <a:spcPct val="100000"/>
              </a:lnSpc>
              <a:spcBef>
                <a:spcPts val="0"/>
              </a:spcBef>
              <a:spcAft>
                <a:spcPts val="0"/>
              </a:spcAft>
              <a:buClrTx/>
              <a:buSzTx/>
              <a:buFontTx/>
              <a:buNone/>
              <a:tabLst/>
              <a:defRPr/>
            </a:pPr>
            <a:r>
              <a:rPr lang="en-US"/>
              <a:t>-Theo </a:t>
            </a:r>
            <a:r>
              <a:rPr lang="en-US" err="1"/>
              <a:t>số</a:t>
            </a:r>
            <a:r>
              <a:rPr lang="en-US" baseline="0"/>
              <a:t> </a:t>
            </a:r>
            <a:r>
              <a:rPr lang="en-US" baseline="0" err="1"/>
              <a:t>liệu</a:t>
            </a:r>
            <a:r>
              <a:rPr lang="en-US" baseline="0"/>
              <a:t> </a:t>
            </a:r>
            <a:r>
              <a:rPr lang="en-US" baseline="0" err="1"/>
              <a:t>của</a:t>
            </a:r>
            <a:r>
              <a:rPr lang="en-US" baseline="0"/>
              <a:t> BVCR 2017 : </a:t>
            </a:r>
            <a:r>
              <a:rPr lang="en-US" sz="1100" b="0" i="0" u="none" strike="noStrike" kern="1200" cap="none">
                <a:solidFill>
                  <a:schemeClr val="tx1"/>
                </a:solidFill>
                <a:effectLst/>
                <a:latin typeface="Arial"/>
                <a:ea typeface="Arial"/>
                <a:cs typeface="Arial"/>
                <a:sym typeface="Arial"/>
              </a:rPr>
              <a:t>Ung </a:t>
            </a:r>
            <a:r>
              <a:rPr lang="en-US" sz="1100" b="0" i="0" u="none" strike="noStrike" kern="1200" cap="none" err="1">
                <a:solidFill>
                  <a:schemeClr val="tx1"/>
                </a:solidFill>
                <a:effectLst/>
                <a:latin typeface="Arial"/>
                <a:ea typeface="Arial"/>
                <a:cs typeface="Arial"/>
                <a:sym typeface="Arial"/>
              </a:rPr>
              <a:t>thư</a:t>
            </a:r>
            <a:r>
              <a:rPr lang="en-US" sz="1100" b="0" i="0" u="none" strike="noStrike" kern="1200" cap="none">
                <a:solidFill>
                  <a:schemeClr val="tx1"/>
                </a:solidFill>
                <a:effectLst/>
                <a:latin typeface="Arial"/>
                <a:ea typeface="Arial"/>
                <a:cs typeface="Arial"/>
                <a:sym typeface="Arial"/>
              </a:rPr>
              <a:t> </a:t>
            </a:r>
            <a:r>
              <a:rPr lang="en-US" sz="1100" b="0" i="0" u="none" strike="noStrike" kern="1200" cap="none" err="1">
                <a:solidFill>
                  <a:schemeClr val="tx1"/>
                </a:solidFill>
                <a:effectLst/>
                <a:latin typeface="Arial"/>
                <a:ea typeface="Arial"/>
                <a:cs typeface="Arial"/>
                <a:sym typeface="Arial"/>
              </a:rPr>
              <a:t>quanh</a:t>
            </a:r>
            <a:r>
              <a:rPr lang="en-US" sz="1100" b="0" i="0" u="none" strike="noStrike" kern="1200" cap="none">
                <a:solidFill>
                  <a:schemeClr val="tx1"/>
                </a:solidFill>
                <a:effectLst/>
                <a:latin typeface="Arial"/>
                <a:ea typeface="Arial"/>
                <a:cs typeface="Arial"/>
                <a:sym typeface="Arial"/>
              </a:rPr>
              <a:t> </a:t>
            </a:r>
            <a:r>
              <a:rPr lang="en-US" sz="1100" b="0" i="0" u="none" strike="noStrike" kern="1200" cap="none" err="1">
                <a:solidFill>
                  <a:schemeClr val="tx1"/>
                </a:solidFill>
                <a:effectLst/>
                <a:latin typeface="Arial"/>
                <a:ea typeface="Arial"/>
                <a:cs typeface="Arial"/>
                <a:sym typeface="Arial"/>
              </a:rPr>
              <a:t>bóng</a:t>
            </a:r>
            <a:r>
              <a:rPr lang="en-US" sz="1100" b="0" i="0" u="none" strike="noStrike" kern="1200" cap="none">
                <a:solidFill>
                  <a:schemeClr val="tx1"/>
                </a:solidFill>
                <a:effectLst/>
                <a:latin typeface="Arial"/>
                <a:ea typeface="Arial"/>
                <a:cs typeface="Arial"/>
                <a:sym typeface="Arial"/>
              </a:rPr>
              <a:t> </a:t>
            </a:r>
            <a:r>
              <a:rPr lang="en-US" sz="1100" b="0" i="0" u="none" strike="noStrike" kern="1200" cap="none" err="1">
                <a:solidFill>
                  <a:schemeClr val="tx1"/>
                </a:solidFill>
                <a:effectLst/>
                <a:latin typeface="Arial"/>
                <a:ea typeface="Arial"/>
                <a:cs typeface="Arial"/>
                <a:sym typeface="Arial"/>
              </a:rPr>
              <a:t>vater</a:t>
            </a:r>
            <a:r>
              <a:rPr lang="en-US" sz="1100" b="0" i="0" u="none" strike="noStrike" kern="1200" cap="none" err="1">
                <a:solidFill>
                  <a:schemeClr val="tx1"/>
                </a:solidFill>
                <a:effectLst/>
                <a:latin typeface="Arial"/>
                <a:ea typeface="Arial"/>
                <a:cs typeface="Arial"/>
                <a:sym typeface="Wingdings" panose="05000000000000000000" pitchFamily="2" charset="2"/>
              </a:rPr>
              <a:t></a:t>
            </a:r>
            <a:r>
              <a:rPr lang="en-US" sz="1100" b="0" i="0" u="none" strike="noStrike" kern="1200" cap="none" err="1">
                <a:solidFill>
                  <a:schemeClr val="tx1"/>
                </a:solidFill>
                <a:effectLst/>
                <a:latin typeface="Arial"/>
                <a:ea typeface="Arial"/>
                <a:cs typeface="Arial"/>
                <a:sym typeface="Arial"/>
              </a:rPr>
              <a:t>Đàu</a:t>
            </a:r>
            <a:r>
              <a:rPr lang="en-US" sz="1100" b="0" i="0" u="none" strike="noStrike" kern="1200" cap="none">
                <a:solidFill>
                  <a:schemeClr val="tx1"/>
                </a:solidFill>
                <a:effectLst/>
                <a:latin typeface="Arial"/>
                <a:ea typeface="Arial"/>
                <a:cs typeface="Arial"/>
                <a:sym typeface="Arial"/>
              </a:rPr>
              <a:t> </a:t>
            </a:r>
            <a:r>
              <a:rPr lang="en-US" sz="1100" b="0" i="0" u="none" strike="noStrike" kern="1200" cap="none" err="1">
                <a:solidFill>
                  <a:schemeClr val="tx1"/>
                </a:solidFill>
                <a:effectLst/>
                <a:latin typeface="Arial"/>
                <a:ea typeface="Arial"/>
                <a:cs typeface="Arial"/>
                <a:sym typeface="Arial"/>
              </a:rPr>
              <a:t>tụy</a:t>
            </a:r>
            <a:r>
              <a:rPr lang="en-US" sz="1100" b="0" i="0" u="none" strike="noStrike" kern="1200" cap="none">
                <a:solidFill>
                  <a:schemeClr val="tx1"/>
                </a:solidFill>
                <a:effectLst/>
                <a:latin typeface="Arial"/>
                <a:ea typeface="Arial"/>
                <a:cs typeface="Arial"/>
                <a:sym typeface="Wingdings" panose="05000000000000000000" pitchFamily="2" charset="2"/>
              </a:rPr>
              <a:t></a:t>
            </a:r>
            <a:r>
              <a:rPr lang="en-US" sz="1100" b="0" i="0" u="none" strike="noStrike" kern="1200" cap="none">
                <a:solidFill>
                  <a:schemeClr val="tx1"/>
                </a:solidFill>
                <a:effectLst/>
                <a:latin typeface="Arial"/>
                <a:ea typeface="Arial"/>
                <a:cs typeface="Arial"/>
                <a:sym typeface="Arial"/>
              </a:rPr>
              <a:t> </a:t>
            </a:r>
            <a:r>
              <a:rPr lang="en-US" sz="1100" b="0" i="0" u="none" strike="noStrike" kern="1200" cap="none" err="1">
                <a:solidFill>
                  <a:schemeClr val="tx1"/>
                </a:solidFill>
                <a:effectLst/>
                <a:latin typeface="Arial"/>
                <a:ea typeface="Arial"/>
                <a:cs typeface="Arial"/>
                <a:sym typeface="Arial"/>
              </a:rPr>
              <a:t>đoạn</a:t>
            </a:r>
            <a:r>
              <a:rPr lang="en-US" sz="1100" b="0" i="0" u="none" strike="noStrike" kern="1200" cap="none">
                <a:solidFill>
                  <a:schemeClr val="tx1"/>
                </a:solidFill>
                <a:effectLst/>
                <a:latin typeface="Arial"/>
                <a:ea typeface="Arial"/>
                <a:cs typeface="Arial"/>
                <a:sym typeface="Arial"/>
              </a:rPr>
              <a:t> </a:t>
            </a:r>
            <a:r>
              <a:rPr lang="en-US" sz="1100" b="0" i="0" u="none" strike="noStrike" kern="1200" cap="none" err="1">
                <a:solidFill>
                  <a:schemeClr val="tx1"/>
                </a:solidFill>
                <a:effectLst/>
                <a:latin typeface="Arial"/>
                <a:ea typeface="Arial"/>
                <a:cs typeface="Arial"/>
                <a:sym typeface="Arial"/>
              </a:rPr>
              <a:t>cuối</a:t>
            </a:r>
            <a:r>
              <a:rPr lang="en-US" sz="1100" b="0" i="0" u="none" strike="noStrike" kern="1200" cap="none">
                <a:solidFill>
                  <a:schemeClr val="tx1"/>
                </a:solidFill>
                <a:effectLst/>
                <a:latin typeface="Arial"/>
                <a:ea typeface="Arial"/>
                <a:cs typeface="Arial"/>
                <a:sym typeface="Arial"/>
              </a:rPr>
              <a:t> OMC</a:t>
            </a: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9"/>
        <p:cNvGrpSpPr/>
        <p:nvPr/>
      </p:nvGrpSpPr>
      <p:grpSpPr>
        <a:xfrm>
          <a:off x="0" y="0"/>
          <a:ext cx="0" cy="0"/>
          <a:chOff x="0" y="0"/>
          <a:chExt cx="0" cy="0"/>
        </a:xfrm>
      </p:grpSpPr>
      <p:sp>
        <p:nvSpPr>
          <p:cNvPr id="2010" name="Google Shape;2010;gee2fe8f6bc_0_1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1" name="Google Shape;2011;gee2fe8f6bc_0_1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8"/>
        <p:cNvGrpSpPr/>
        <p:nvPr/>
      </p:nvGrpSpPr>
      <p:grpSpPr>
        <a:xfrm>
          <a:off x="0" y="0"/>
          <a:ext cx="0" cy="0"/>
          <a:chOff x="0" y="0"/>
          <a:chExt cx="0" cy="0"/>
        </a:xfrm>
      </p:grpSpPr>
      <p:sp>
        <p:nvSpPr>
          <p:cNvPr id="2039" name="Google Shape;2039;gee2fe8f6bc_0_1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0" name="Google Shape;2040;gee2fe8f6bc_0_1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2325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8"/>
        <p:cNvGrpSpPr/>
        <p:nvPr/>
      </p:nvGrpSpPr>
      <p:grpSpPr>
        <a:xfrm>
          <a:off x="0" y="0"/>
          <a:ext cx="0" cy="0"/>
          <a:chOff x="0" y="0"/>
          <a:chExt cx="0" cy="0"/>
        </a:xfrm>
      </p:grpSpPr>
      <p:sp>
        <p:nvSpPr>
          <p:cNvPr id="2039" name="Google Shape;2039;gee2fe8f6bc_0_1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0" name="Google Shape;2040;gee2fe8f6bc_0_1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90312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5"/>
        <p:cNvGrpSpPr/>
        <p:nvPr/>
      </p:nvGrpSpPr>
      <p:grpSpPr>
        <a:xfrm>
          <a:off x="0" y="0"/>
          <a:ext cx="0" cy="0"/>
          <a:chOff x="0" y="0"/>
          <a:chExt cx="0" cy="0"/>
        </a:xfrm>
      </p:grpSpPr>
      <p:sp>
        <p:nvSpPr>
          <p:cNvPr id="2156" name="Google Shape;2156;ged5bff0ab1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7" name="Google Shape;2157;ged5bff0ab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a:t>
            </a:r>
            <a:r>
              <a:rPr lang="vi-VN"/>
              <a:t>Ung thư tuyến tụy điển hình là căn bệnh của người cao tuổi. Rất hiếm khi bệnh nhân được chẩn đoán trước 30 tuổi, và 90% bệnh nhân mới được chẩn đoán là trên 55 tuổi</a:t>
            </a:r>
            <a:endParaRPr lang="en-US"/>
          </a:p>
          <a:p>
            <a:pPr marL="0" marR="0" indent="0" algn="l" defTabSz="914400" rtl="0" eaLnBrk="1" fontAlgn="auto" latinLnBrk="0" hangingPunct="1">
              <a:lnSpc>
                <a:spcPct val="100000"/>
              </a:lnSpc>
              <a:spcBef>
                <a:spcPts val="0"/>
              </a:spcBef>
              <a:spcAft>
                <a:spcPts val="0"/>
              </a:spcAft>
              <a:buClrTx/>
              <a:buSzTx/>
              <a:buFontTx/>
              <a:buNone/>
              <a:tabLst/>
              <a:defRPr/>
            </a:pPr>
            <a:r>
              <a:rPr lang="en-US"/>
              <a:t>--</a:t>
            </a:r>
            <a:r>
              <a:rPr lang="vi-VN"/>
              <a:t>Những phát hiện này hướng đến sự phơi nhiễm khác nhau trong các yếu tố môi trường hoặc di truyền như những lời giải thích thay thế cho sự chiếm ưu thế của nam giới ..</a:t>
            </a:r>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US"/>
          </a:p>
          <a:p>
            <a:pPr marL="0" marR="0" indent="0" algn="l" defTabSz="914400" rtl="0" eaLnBrk="1" fontAlgn="auto" latinLnBrk="0" hangingPunct="1">
              <a:lnSpc>
                <a:spcPct val="100000"/>
              </a:lnSpc>
              <a:spcBef>
                <a:spcPts val="0"/>
              </a:spcBef>
              <a:spcAft>
                <a:spcPts val="0"/>
              </a:spcAft>
              <a:buClrTx/>
              <a:buSzTx/>
              <a:buFontTx/>
              <a:buNone/>
              <a:tabLst/>
              <a:defRPr/>
            </a:pPr>
            <a:r>
              <a:rPr lang="en-US"/>
              <a:t>-Theo </a:t>
            </a:r>
            <a:r>
              <a:rPr lang="en-US" err="1"/>
              <a:t>số</a:t>
            </a:r>
            <a:r>
              <a:rPr lang="en-US" baseline="0"/>
              <a:t> </a:t>
            </a:r>
            <a:r>
              <a:rPr lang="en-US" baseline="0" err="1"/>
              <a:t>liệu</a:t>
            </a:r>
            <a:r>
              <a:rPr lang="en-US" baseline="0"/>
              <a:t> </a:t>
            </a:r>
            <a:r>
              <a:rPr lang="en-US" baseline="0" err="1"/>
              <a:t>của</a:t>
            </a:r>
            <a:r>
              <a:rPr lang="en-US" baseline="0"/>
              <a:t> BVCR 2017 : </a:t>
            </a:r>
            <a:r>
              <a:rPr lang="en-US" sz="1100" b="0" i="0" u="none" strike="noStrike" kern="1200" cap="none">
                <a:solidFill>
                  <a:schemeClr val="tx1"/>
                </a:solidFill>
                <a:effectLst/>
                <a:latin typeface="Arial"/>
                <a:ea typeface="Arial"/>
                <a:cs typeface="Arial"/>
                <a:sym typeface="Arial"/>
              </a:rPr>
              <a:t>Ung </a:t>
            </a:r>
            <a:r>
              <a:rPr lang="en-US" sz="1100" b="0" i="0" u="none" strike="noStrike" kern="1200" cap="none" err="1">
                <a:solidFill>
                  <a:schemeClr val="tx1"/>
                </a:solidFill>
                <a:effectLst/>
                <a:latin typeface="Arial"/>
                <a:ea typeface="Arial"/>
                <a:cs typeface="Arial"/>
                <a:sym typeface="Arial"/>
              </a:rPr>
              <a:t>thư</a:t>
            </a:r>
            <a:r>
              <a:rPr lang="en-US" sz="1100" b="0" i="0" u="none" strike="noStrike" kern="1200" cap="none">
                <a:solidFill>
                  <a:schemeClr val="tx1"/>
                </a:solidFill>
                <a:effectLst/>
                <a:latin typeface="Arial"/>
                <a:ea typeface="Arial"/>
                <a:cs typeface="Arial"/>
                <a:sym typeface="Arial"/>
              </a:rPr>
              <a:t> </a:t>
            </a:r>
            <a:r>
              <a:rPr lang="en-US" sz="1100" b="0" i="0" u="none" strike="noStrike" kern="1200" cap="none" err="1">
                <a:solidFill>
                  <a:schemeClr val="tx1"/>
                </a:solidFill>
                <a:effectLst/>
                <a:latin typeface="Arial"/>
                <a:ea typeface="Arial"/>
                <a:cs typeface="Arial"/>
                <a:sym typeface="Arial"/>
              </a:rPr>
              <a:t>quanh</a:t>
            </a:r>
            <a:r>
              <a:rPr lang="en-US" sz="1100" b="0" i="0" u="none" strike="noStrike" kern="1200" cap="none">
                <a:solidFill>
                  <a:schemeClr val="tx1"/>
                </a:solidFill>
                <a:effectLst/>
                <a:latin typeface="Arial"/>
                <a:ea typeface="Arial"/>
                <a:cs typeface="Arial"/>
                <a:sym typeface="Arial"/>
              </a:rPr>
              <a:t> </a:t>
            </a:r>
            <a:r>
              <a:rPr lang="en-US" sz="1100" b="0" i="0" u="none" strike="noStrike" kern="1200" cap="none" err="1">
                <a:solidFill>
                  <a:schemeClr val="tx1"/>
                </a:solidFill>
                <a:effectLst/>
                <a:latin typeface="Arial"/>
                <a:ea typeface="Arial"/>
                <a:cs typeface="Arial"/>
                <a:sym typeface="Arial"/>
              </a:rPr>
              <a:t>bóng</a:t>
            </a:r>
            <a:r>
              <a:rPr lang="en-US" sz="1100" b="0" i="0" u="none" strike="noStrike" kern="1200" cap="none">
                <a:solidFill>
                  <a:schemeClr val="tx1"/>
                </a:solidFill>
                <a:effectLst/>
                <a:latin typeface="Arial"/>
                <a:ea typeface="Arial"/>
                <a:cs typeface="Arial"/>
                <a:sym typeface="Arial"/>
              </a:rPr>
              <a:t> </a:t>
            </a:r>
            <a:r>
              <a:rPr lang="en-US" sz="1100" b="0" i="0" u="none" strike="noStrike" kern="1200" cap="none" err="1">
                <a:solidFill>
                  <a:schemeClr val="tx1"/>
                </a:solidFill>
                <a:effectLst/>
                <a:latin typeface="Arial"/>
                <a:ea typeface="Arial"/>
                <a:cs typeface="Arial"/>
                <a:sym typeface="Arial"/>
              </a:rPr>
              <a:t>vater</a:t>
            </a:r>
            <a:r>
              <a:rPr lang="en-US" sz="1100" b="0" i="0" u="none" strike="noStrike" kern="1200" cap="none" err="1">
                <a:solidFill>
                  <a:schemeClr val="tx1"/>
                </a:solidFill>
                <a:effectLst/>
                <a:latin typeface="Arial"/>
                <a:ea typeface="Arial"/>
                <a:cs typeface="Arial"/>
                <a:sym typeface="Wingdings" panose="05000000000000000000" pitchFamily="2" charset="2"/>
              </a:rPr>
              <a:t></a:t>
            </a:r>
            <a:r>
              <a:rPr lang="en-US" sz="1100" b="0" i="0" u="none" strike="noStrike" kern="1200" cap="none" err="1">
                <a:solidFill>
                  <a:schemeClr val="tx1"/>
                </a:solidFill>
                <a:effectLst/>
                <a:latin typeface="Arial"/>
                <a:ea typeface="Arial"/>
                <a:cs typeface="Arial"/>
                <a:sym typeface="Arial"/>
              </a:rPr>
              <a:t>Đàu</a:t>
            </a:r>
            <a:r>
              <a:rPr lang="en-US" sz="1100" b="0" i="0" u="none" strike="noStrike" kern="1200" cap="none">
                <a:solidFill>
                  <a:schemeClr val="tx1"/>
                </a:solidFill>
                <a:effectLst/>
                <a:latin typeface="Arial"/>
                <a:ea typeface="Arial"/>
                <a:cs typeface="Arial"/>
                <a:sym typeface="Arial"/>
              </a:rPr>
              <a:t> </a:t>
            </a:r>
            <a:r>
              <a:rPr lang="en-US" sz="1100" b="0" i="0" u="none" strike="noStrike" kern="1200" cap="none" err="1">
                <a:solidFill>
                  <a:schemeClr val="tx1"/>
                </a:solidFill>
                <a:effectLst/>
                <a:latin typeface="Arial"/>
                <a:ea typeface="Arial"/>
                <a:cs typeface="Arial"/>
                <a:sym typeface="Arial"/>
              </a:rPr>
              <a:t>tụy</a:t>
            </a:r>
            <a:r>
              <a:rPr lang="en-US" sz="1100" b="0" i="0" u="none" strike="noStrike" kern="1200" cap="none">
                <a:solidFill>
                  <a:schemeClr val="tx1"/>
                </a:solidFill>
                <a:effectLst/>
                <a:latin typeface="Arial"/>
                <a:ea typeface="Arial"/>
                <a:cs typeface="Arial"/>
                <a:sym typeface="Wingdings" panose="05000000000000000000" pitchFamily="2" charset="2"/>
              </a:rPr>
              <a:t></a:t>
            </a:r>
            <a:r>
              <a:rPr lang="en-US" sz="1100" b="0" i="0" u="none" strike="noStrike" kern="1200" cap="none">
                <a:solidFill>
                  <a:schemeClr val="tx1"/>
                </a:solidFill>
                <a:effectLst/>
                <a:latin typeface="Arial"/>
                <a:ea typeface="Arial"/>
                <a:cs typeface="Arial"/>
                <a:sym typeface="Arial"/>
              </a:rPr>
              <a:t> </a:t>
            </a:r>
            <a:r>
              <a:rPr lang="en-US" sz="1100" b="0" i="0" u="none" strike="noStrike" kern="1200" cap="none" err="1">
                <a:solidFill>
                  <a:schemeClr val="tx1"/>
                </a:solidFill>
                <a:effectLst/>
                <a:latin typeface="Arial"/>
                <a:ea typeface="Arial"/>
                <a:cs typeface="Arial"/>
                <a:sym typeface="Arial"/>
              </a:rPr>
              <a:t>đoạn</a:t>
            </a:r>
            <a:r>
              <a:rPr lang="en-US" sz="1100" b="0" i="0" u="none" strike="noStrike" kern="1200" cap="none">
                <a:solidFill>
                  <a:schemeClr val="tx1"/>
                </a:solidFill>
                <a:effectLst/>
                <a:latin typeface="Arial"/>
                <a:ea typeface="Arial"/>
                <a:cs typeface="Arial"/>
                <a:sym typeface="Arial"/>
              </a:rPr>
              <a:t> </a:t>
            </a:r>
            <a:r>
              <a:rPr lang="en-US" sz="1100" b="0" i="0" u="none" strike="noStrike" kern="1200" cap="none" err="1">
                <a:solidFill>
                  <a:schemeClr val="tx1"/>
                </a:solidFill>
                <a:effectLst/>
                <a:latin typeface="Arial"/>
                <a:ea typeface="Arial"/>
                <a:cs typeface="Arial"/>
                <a:sym typeface="Arial"/>
              </a:rPr>
              <a:t>cuối</a:t>
            </a:r>
            <a:r>
              <a:rPr lang="en-US" sz="1100" b="0" i="0" u="none" strike="noStrike" kern="1200" cap="none">
                <a:solidFill>
                  <a:schemeClr val="tx1"/>
                </a:solidFill>
                <a:effectLst/>
                <a:latin typeface="Arial"/>
                <a:ea typeface="Arial"/>
                <a:cs typeface="Arial"/>
                <a:sym typeface="Arial"/>
              </a:rPr>
              <a:t> OMC</a:t>
            </a:r>
          </a:p>
          <a:p>
            <a:pPr marL="0" lvl="0" indent="0" algn="l" rtl="0">
              <a:spcBef>
                <a:spcPts val="0"/>
              </a:spcBef>
              <a:spcAft>
                <a:spcPts val="0"/>
              </a:spcAft>
              <a:buNone/>
            </a:pPr>
            <a:endParaRPr/>
          </a:p>
        </p:txBody>
      </p:sp>
    </p:spTree>
    <p:extLst>
      <p:ext uri="{BB962C8B-B14F-4D97-AF65-F5344CB8AC3E}">
        <p14:creationId xmlns:p14="http://schemas.microsoft.com/office/powerpoint/2010/main" val="38093724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VN"/>
          </a:p>
        </p:txBody>
      </p:sp>
    </p:spTree>
    <p:extLst>
      <p:ext uri="{BB962C8B-B14F-4D97-AF65-F5344CB8AC3E}">
        <p14:creationId xmlns:p14="http://schemas.microsoft.com/office/powerpoint/2010/main" val="8919045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-B</a:t>
            </a:r>
            <a:r>
              <a:rPr lang="vi-VN"/>
              <a:t>ệnh nhân có các yếu tố nguy cơ gia đình có nguy cơ phát triển ung thư tuyến tụy cao hơn 9 lần so với những người không có tiền sử gia đình và điều này tăng lên đến nguy cơ cao hơn ba mươi hai lần nếu ba hoặc nhiều người thân mức độ một đã được chẩn đoán trước đó</a:t>
            </a:r>
            <a:endParaRPr lang="en-US"/>
          </a:p>
          <a:p>
            <a:r>
              <a:rPr lang="en-US"/>
              <a:t>-BRCA2 </a:t>
            </a:r>
            <a:r>
              <a:rPr lang="en-US" err="1"/>
              <a:t>và</a:t>
            </a:r>
            <a:r>
              <a:rPr lang="en-US"/>
              <a:t> PALB </a:t>
            </a:r>
            <a:r>
              <a:rPr lang="en-US" err="1"/>
              <a:t>là</a:t>
            </a:r>
            <a:r>
              <a:rPr lang="en-US"/>
              <a:t> </a:t>
            </a:r>
            <a:r>
              <a:rPr lang="en-US" err="1"/>
              <a:t>những</a:t>
            </a:r>
            <a:r>
              <a:rPr lang="en-US"/>
              <a:t> </a:t>
            </a:r>
            <a:r>
              <a:rPr lang="en-US" err="1"/>
              <a:t>đột</a:t>
            </a:r>
            <a:r>
              <a:rPr lang="en-US"/>
              <a:t> </a:t>
            </a:r>
            <a:r>
              <a:rPr lang="en-US" err="1"/>
              <a:t>biến</a:t>
            </a:r>
            <a:r>
              <a:rPr lang="en-US"/>
              <a:t> </a:t>
            </a:r>
            <a:r>
              <a:rPr lang="en-US" err="1"/>
              <a:t>liên</a:t>
            </a:r>
            <a:r>
              <a:rPr lang="en-US"/>
              <a:t> </a:t>
            </a:r>
            <a:r>
              <a:rPr lang="en-US" err="1"/>
              <a:t>quan</a:t>
            </a:r>
            <a:r>
              <a:rPr lang="en-US"/>
              <a:t> </a:t>
            </a:r>
            <a:r>
              <a:rPr lang="en-US" err="1"/>
              <a:t>phổ</a:t>
            </a:r>
            <a:r>
              <a:rPr lang="en-US"/>
              <a:t> </a:t>
            </a:r>
            <a:r>
              <a:rPr lang="en-US" err="1"/>
              <a:t>biến</a:t>
            </a:r>
            <a:r>
              <a:rPr lang="en-US"/>
              <a:t> </a:t>
            </a:r>
            <a:r>
              <a:rPr lang="en-US" err="1"/>
              <a:t>nhất</a:t>
            </a:r>
            <a:r>
              <a:rPr lang="en-US"/>
              <a:t> </a:t>
            </a:r>
            <a:r>
              <a:rPr lang="en-US" err="1"/>
              <a:t>trong</a:t>
            </a:r>
            <a:r>
              <a:rPr lang="en-US"/>
              <a:t> </a:t>
            </a:r>
            <a:r>
              <a:rPr lang="en-US" err="1"/>
              <a:t>nhóm</a:t>
            </a:r>
            <a:r>
              <a:rPr lang="en-US"/>
              <a:t> </a:t>
            </a:r>
            <a:r>
              <a:rPr lang="en-US" err="1"/>
              <a:t>này</a:t>
            </a:r>
            <a:endParaRPr lang="en-US"/>
          </a:p>
          <a:p>
            <a:r>
              <a:rPr lang="en-US"/>
              <a:t>-</a:t>
            </a:r>
            <a:r>
              <a:rPr lang="vi-VN"/>
              <a:t>hội chứng cụ thể cũng liên quan đến việc tăng nguy cơ ung thư tuyến tụy so với dân số chung.</a:t>
            </a:r>
            <a:endParaRPr lang="en-US"/>
          </a:p>
          <a:p>
            <a:endParaRPr lang="en-VN"/>
          </a:p>
        </p:txBody>
      </p:sp>
    </p:spTree>
    <p:extLst>
      <p:ext uri="{BB962C8B-B14F-4D97-AF65-F5344CB8AC3E}">
        <p14:creationId xmlns:p14="http://schemas.microsoft.com/office/powerpoint/2010/main" val="10891365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8"/>
        <p:cNvGrpSpPr/>
        <p:nvPr/>
      </p:nvGrpSpPr>
      <p:grpSpPr>
        <a:xfrm>
          <a:off x="0" y="0"/>
          <a:ext cx="0" cy="0"/>
          <a:chOff x="0" y="0"/>
          <a:chExt cx="0" cy="0"/>
        </a:xfrm>
      </p:grpSpPr>
      <p:sp>
        <p:nvSpPr>
          <p:cNvPr id="2039" name="Google Shape;2039;gee2fe8f6bc_0_1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0" name="Google Shape;2040;gee2fe8f6bc_0_1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t>-</a:t>
            </a:r>
            <a:r>
              <a:rPr lang="vi-VN"/>
              <a:t>Bệnh tiểu đường là một yếu tố nguy cơ được xác định rõ ràng đối với ung thư tuyến tụy</a:t>
            </a:r>
            <a:r>
              <a:rPr lang="en-US"/>
              <a:t>.</a:t>
            </a:r>
            <a:r>
              <a:rPr lang="vi-VN"/>
              <a:t> bệnh đái tháo đường có liên quan đến việc tăng nguy cơ ung thư tuyến tụy từ 1,5 đến 2,0 lần.</a:t>
            </a:r>
            <a:endParaRPr lang="en-US"/>
          </a:p>
          <a:p>
            <a:r>
              <a:rPr lang="en-US"/>
              <a:t>-</a:t>
            </a:r>
            <a:r>
              <a:rPr lang="vi-VN"/>
              <a:t>Kháng insulinvà liên quan đến tăng đường huyết, tăng insulin máu, và viêm nhiễm được cho là nguyên nhâncơ chế cơ bản góp phần phát triển ung thư tuyến tụy liên quan đến bệnh tiểu đường.</a:t>
            </a:r>
            <a:endParaRPr lang="en-US"/>
          </a:p>
          <a:p>
            <a:r>
              <a:rPr lang="en-US"/>
              <a:t>-</a:t>
            </a:r>
            <a:r>
              <a:rPr lang="vi-VN"/>
              <a:t>Tuy nhiên, cần lưu ý rằng mặc dù bệnh tiểu đường là một yếu tố nguy cơ, ung thư tuyến tụy cũng có thể biểu hiện thành bệnh tiểu đường mới khởi phát. Điều này đã dẫn đến sự quan tâm đến HbA1c như một dấu ấn sinh học tiềm năng để phát hiện sớm ung thư tuyến tụy</a:t>
            </a:r>
            <a:endParaRPr lang="en-US"/>
          </a:p>
          <a:p>
            <a:pPr marL="0" lvl="0" indent="0" algn="l" rtl="0">
              <a:spcBef>
                <a:spcPts val="0"/>
              </a:spcBef>
              <a:spcAft>
                <a:spcPts val="0"/>
              </a:spcAft>
              <a:buNone/>
            </a:pPr>
            <a:endParaRPr/>
          </a:p>
        </p:txBody>
      </p:sp>
    </p:spTree>
    <p:extLst>
      <p:ext uri="{BB962C8B-B14F-4D97-AF65-F5344CB8AC3E}">
        <p14:creationId xmlns:p14="http://schemas.microsoft.com/office/powerpoint/2010/main" val="25264712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8"/>
        <p:cNvGrpSpPr/>
        <p:nvPr/>
      </p:nvGrpSpPr>
      <p:grpSpPr>
        <a:xfrm>
          <a:off x="0" y="0"/>
          <a:ext cx="0" cy="0"/>
          <a:chOff x="0" y="0"/>
          <a:chExt cx="0" cy="0"/>
        </a:xfrm>
      </p:grpSpPr>
      <p:sp>
        <p:nvSpPr>
          <p:cNvPr id="2039" name="Google Shape;2039;gee2fe8f6bc_0_1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0" name="Google Shape;2040;gee2fe8f6bc_0_1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t>-</a:t>
            </a:r>
            <a:r>
              <a:rPr lang="vi-VN"/>
              <a:t>Hút thuốc lá được coi là yếu tố nguy cơ quan trọng nhất có thể điều chỉnh được trong ung thư tuyến tụy với nhiều nghiên cứu cá nhân và kết hợp cho thấy mối liên quan tích cực mạnh mẽ.</a:t>
            </a:r>
            <a:r>
              <a:rPr lang="en-US"/>
              <a:t>.</a:t>
            </a:r>
          </a:p>
          <a:p>
            <a:r>
              <a:rPr lang="en-US"/>
              <a:t>-N</a:t>
            </a:r>
            <a:r>
              <a:rPr lang="vi-VN"/>
              <a:t>guy cơ vẫn còn trong ít nhất 10 năm </a:t>
            </a:r>
            <a:r>
              <a:rPr lang="en-US"/>
              <a:t>.</a:t>
            </a:r>
            <a:r>
              <a:rPr lang="vi-VN"/>
              <a:t> trong khi những người khác đã chỉ ra rằng có thể mất đến 20 năm sau khi ngừng hút thuốc để nguy cơ trở lại mức ban đầu [9].</a:t>
            </a:r>
            <a:endParaRPr lang="en-US"/>
          </a:p>
          <a:p>
            <a:r>
              <a:rPr lang="vi-VN"/>
              <a:t> Hiệp hội thuần tập ung thư tuyến tụy đã báo cáo những phát hiện tương tự, và cũng cho thấy nguy cơ tăng lên theo cả thời gian hút thuốc và số điếu thuốc đã hút</a:t>
            </a:r>
            <a:endParaRPr lang="en-US"/>
          </a:p>
          <a:p>
            <a:r>
              <a:rPr lang="en-US"/>
              <a:t>-</a:t>
            </a:r>
            <a:r>
              <a:rPr lang="vi-VN"/>
              <a:t>Trong quá trình hút thuốc, nicotine đến phổi và nhanh chóng được hấp thụ vào máu</a:t>
            </a:r>
            <a:r>
              <a:rPr lang="en-US">
                <a:sym typeface="Wingdings" panose="05000000000000000000" pitchFamily="2" charset="2"/>
              </a:rPr>
              <a:t></a:t>
            </a:r>
            <a:r>
              <a:rPr lang="vi-VN"/>
              <a:t>Các thành phần của khói thuốc lá đã được chứng minh là có thể đến được tuyến tụy và được tìm thấy trongdịch tụy của những người hút thuốc . Mức nicotine trong nước tụy cao gấp 7 lần ởngười hút thuốc nhiều hơn người không hút thuốc</a:t>
            </a:r>
            <a:endParaRPr lang="en-US"/>
          </a:p>
          <a:p>
            <a:r>
              <a:rPr lang="en-US"/>
              <a:t>-</a:t>
            </a:r>
            <a:r>
              <a:rPr lang="vi-VN"/>
              <a:t>Cần có các nghiên cứu mới để xác định sự cân bằng rủi ro / lợi ích của thuốc lá điện tử như một chất phơi nhiễm có khả năng gây ung thư chưa rõ, hoặc như một công cụ cai thuốc lá hữu ích góp phần ngăn ngừa ung thư tuyến tụy</a:t>
            </a:r>
            <a:endParaRPr lang="en-US"/>
          </a:p>
          <a:p>
            <a:pPr marL="0" marR="0" indent="0" algn="l" defTabSz="914400" rtl="0" eaLnBrk="1" fontAlgn="auto" latinLnBrk="0" hangingPunct="1">
              <a:lnSpc>
                <a:spcPct val="100000"/>
              </a:lnSpc>
              <a:spcBef>
                <a:spcPts val="0"/>
              </a:spcBef>
              <a:spcAft>
                <a:spcPts val="0"/>
              </a:spcAft>
              <a:buClrTx/>
              <a:buSzTx/>
              <a:buFontTx/>
              <a:buNone/>
              <a:tabLst/>
              <a:defRPr/>
            </a:pPr>
            <a:r>
              <a:rPr lang="en-US"/>
              <a:t>--</a:t>
            </a:r>
            <a:r>
              <a:rPr lang="en-US" err="1"/>
              <a:t>Hút</a:t>
            </a:r>
            <a:r>
              <a:rPr lang="en-US" baseline="0"/>
              <a:t> </a:t>
            </a:r>
            <a:r>
              <a:rPr lang="en-US" baseline="0" err="1"/>
              <a:t>thuốc</a:t>
            </a:r>
            <a:r>
              <a:rPr lang="en-US" baseline="0"/>
              <a:t> </a:t>
            </a:r>
            <a:r>
              <a:rPr lang="en-US" baseline="0" err="1"/>
              <a:t>lá</a:t>
            </a:r>
            <a:r>
              <a:rPr lang="en-US" baseline="0"/>
              <a:t> : </a:t>
            </a:r>
            <a:r>
              <a:rPr lang="en-US" baseline="0" err="1"/>
              <a:t>nguy</a:t>
            </a:r>
            <a:r>
              <a:rPr lang="en-US" baseline="0"/>
              <a:t> </a:t>
            </a:r>
            <a:r>
              <a:rPr lang="en-US" baseline="0" err="1"/>
              <a:t>cơ</a:t>
            </a:r>
            <a:r>
              <a:rPr lang="en-US" baseline="0"/>
              <a:t> </a:t>
            </a:r>
            <a:r>
              <a:rPr lang="en-US" baseline="0" err="1"/>
              <a:t>mắc</a:t>
            </a:r>
            <a:r>
              <a:rPr lang="en-US" baseline="0"/>
              <a:t> </a:t>
            </a:r>
            <a:r>
              <a:rPr lang="en-US" baseline="0" err="1"/>
              <a:t>bệnh</a:t>
            </a:r>
            <a:r>
              <a:rPr lang="en-US" baseline="0"/>
              <a:t> </a:t>
            </a:r>
            <a:r>
              <a:rPr lang="en-US" baseline="0" err="1"/>
              <a:t>cao</a:t>
            </a:r>
            <a:r>
              <a:rPr lang="en-US" baseline="0"/>
              <a:t> </a:t>
            </a:r>
            <a:r>
              <a:rPr lang="en-US" baseline="0" err="1"/>
              <a:t>gấp</a:t>
            </a:r>
            <a:r>
              <a:rPr lang="en-US" baseline="0"/>
              <a:t> 2-3 </a:t>
            </a:r>
            <a:r>
              <a:rPr lang="en-US" baseline="0" err="1"/>
              <a:t>lần</a:t>
            </a:r>
            <a:r>
              <a:rPr lang="en-US" baseline="0"/>
              <a:t> .</a:t>
            </a:r>
            <a:r>
              <a:rPr lang="en-US" baseline="0" err="1"/>
              <a:t>nhà</a:t>
            </a:r>
            <a:r>
              <a:rPr lang="en-US" baseline="0"/>
              <a:t> khoa </a:t>
            </a:r>
            <a:r>
              <a:rPr lang="en-US" baseline="0" err="1"/>
              <a:t>học</a:t>
            </a:r>
            <a:r>
              <a:rPr lang="en-US" baseline="0"/>
              <a:t> </a:t>
            </a:r>
            <a:r>
              <a:rPr lang="en-US" baseline="0" err="1"/>
              <a:t>cho</a:t>
            </a:r>
            <a:r>
              <a:rPr lang="en-US" baseline="0"/>
              <a:t> </a:t>
            </a:r>
            <a:r>
              <a:rPr lang="en-US" baseline="0" err="1"/>
              <a:t>rằng</a:t>
            </a:r>
            <a:r>
              <a:rPr lang="en-US" baseline="0"/>
              <a:t> </a:t>
            </a:r>
            <a:r>
              <a:rPr lang="en-US" baseline="0" err="1"/>
              <a:t>hóa</a:t>
            </a:r>
            <a:r>
              <a:rPr lang="en-US" baseline="0"/>
              <a:t> </a:t>
            </a:r>
            <a:r>
              <a:rPr lang="en-US" baseline="0" err="1"/>
              <a:t>chất</a:t>
            </a:r>
            <a:r>
              <a:rPr lang="en-US" baseline="0"/>
              <a:t> </a:t>
            </a:r>
            <a:r>
              <a:rPr lang="en-US" baseline="0" err="1"/>
              <a:t>gây</a:t>
            </a:r>
            <a:r>
              <a:rPr lang="en-US" baseline="0"/>
              <a:t> </a:t>
            </a:r>
            <a:r>
              <a:rPr lang="en-US" baseline="0" err="1"/>
              <a:t>ung</a:t>
            </a:r>
            <a:r>
              <a:rPr lang="en-US" baseline="0"/>
              <a:t> </a:t>
            </a:r>
            <a:r>
              <a:rPr lang="en-US" baseline="0" err="1"/>
              <a:t>thư</a:t>
            </a:r>
            <a:r>
              <a:rPr lang="en-US" baseline="0"/>
              <a:t> </a:t>
            </a:r>
            <a:r>
              <a:rPr lang="en-US" baseline="0" err="1"/>
              <a:t>trong</a:t>
            </a:r>
            <a:r>
              <a:rPr lang="en-US" baseline="0"/>
              <a:t> </a:t>
            </a:r>
            <a:r>
              <a:rPr lang="en-US" baseline="0" err="1"/>
              <a:t>khói</a:t>
            </a:r>
            <a:r>
              <a:rPr lang="en-US" baseline="0"/>
              <a:t> </a:t>
            </a:r>
            <a:r>
              <a:rPr lang="en-US" baseline="0" err="1"/>
              <a:t>thuốc</a:t>
            </a:r>
            <a:r>
              <a:rPr lang="en-US" baseline="0"/>
              <a:t> </a:t>
            </a:r>
            <a:r>
              <a:rPr lang="en-US" baseline="0" err="1"/>
              <a:t>xâm</a:t>
            </a:r>
            <a:r>
              <a:rPr lang="en-US" baseline="0"/>
              <a:t> </a:t>
            </a:r>
            <a:r>
              <a:rPr lang="en-US" baseline="0" err="1"/>
              <a:t>nhập</a:t>
            </a:r>
            <a:r>
              <a:rPr lang="en-US" baseline="0"/>
              <a:t> </a:t>
            </a:r>
            <a:r>
              <a:rPr lang="en-US" baseline="0" err="1"/>
              <a:t>vào</a:t>
            </a:r>
            <a:r>
              <a:rPr lang="en-US" baseline="0"/>
              <a:t> </a:t>
            </a:r>
            <a:r>
              <a:rPr lang="en-US" baseline="0" err="1"/>
              <a:t>máu</a:t>
            </a:r>
            <a:r>
              <a:rPr lang="en-US" baseline="0"/>
              <a:t> </a:t>
            </a:r>
            <a:r>
              <a:rPr lang="en-US" baseline="0" err="1"/>
              <a:t>gây</a:t>
            </a:r>
            <a:r>
              <a:rPr lang="en-US" baseline="0"/>
              <a:t> </a:t>
            </a:r>
            <a:r>
              <a:rPr lang="en-US" baseline="0" err="1"/>
              <a:t>tổn</a:t>
            </a:r>
            <a:r>
              <a:rPr lang="en-US" baseline="0"/>
              <a:t> </a:t>
            </a:r>
            <a:r>
              <a:rPr lang="en-US" baseline="0" err="1"/>
              <a:t>hại</a:t>
            </a:r>
            <a:r>
              <a:rPr lang="en-US" baseline="0"/>
              <a:t> </a:t>
            </a:r>
            <a:r>
              <a:rPr lang="en-US" baseline="0" err="1"/>
              <a:t>tới</a:t>
            </a:r>
            <a:r>
              <a:rPr lang="en-US" baseline="0"/>
              <a:t> </a:t>
            </a:r>
            <a:r>
              <a:rPr lang="en-US" baseline="0" err="1"/>
              <a:t>tuyến</a:t>
            </a:r>
            <a:r>
              <a:rPr lang="en-US" baseline="0"/>
              <a:t> </a:t>
            </a:r>
            <a:r>
              <a:rPr lang="en-US" baseline="0" err="1"/>
              <a:t>tụy</a:t>
            </a:r>
            <a:r>
              <a:rPr lang="en-US" baseline="0"/>
              <a:t> </a:t>
            </a:r>
            <a:r>
              <a:rPr lang="en-US" baseline="0">
                <a:sym typeface="Wingdings" panose="05000000000000000000" pitchFamily="2" charset="2"/>
              </a:rPr>
              <a:t> K </a:t>
            </a:r>
            <a:r>
              <a:rPr lang="en-US" baseline="0" err="1">
                <a:sym typeface="Wingdings" panose="05000000000000000000" pitchFamily="2" charset="2"/>
              </a:rPr>
              <a:t>tuyến</a:t>
            </a:r>
            <a:r>
              <a:rPr lang="en-US" baseline="0">
                <a:sym typeface="Wingdings" panose="05000000000000000000" pitchFamily="2" charset="2"/>
              </a:rPr>
              <a:t> </a:t>
            </a:r>
            <a:r>
              <a:rPr lang="en-US" baseline="0" err="1">
                <a:sym typeface="Wingdings" panose="05000000000000000000" pitchFamily="2" charset="2"/>
              </a:rPr>
              <a:t>tụy</a:t>
            </a:r>
            <a:r>
              <a:rPr lang="en-US" baseline="0">
                <a:sym typeface="Wingdings" panose="05000000000000000000" pitchFamily="2" charset="2"/>
              </a:rPr>
              <a:t> ( </a:t>
            </a:r>
            <a:r>
              <a:rPr lang="en-US" baseline="0" err="1">
                <a:sym typeface="Wingdings" panose="05000000000000000000" pitchFamily="2" charset="2"/>
              </a:rPr>
              <a:t>người</a:t>
            </a:r>
            <a:r>
              <a:rPr lang="en-US" baseline="0">
                <a:sym typeface="Wingdings" panose="05000000000000000000" pitchFamily="2" charset="2"/>
              </a:rPr>
              <a:t> </a:t>
            </a:r>
            <a:r>
              <a:rPr lang="en-US" baseline="0" err="1">
                <a:sym typeface="Wingdings" panose="05000000000000000000" pitchFamily="2" charset="2"/>
              </a:rPr>
              <a:t>sử</a:t>
            </a:r>
            <a:r>
              <a:rPr lang="en-US" baseline="0">
                <a:sym typeface="Wingdings" panose="05000000000000000000" pitchFamily="2" charset="2"/>
              </a:rPr>
              <a:t> </a:t>
            </a:r>
            <a:r>
              <a:rPr lang="en-US" baseline="0" err="1">
                <a:sym typeface="Wingdings" panose="05000000000000000000" pitchFamily="2" charset="2"/>
              </a:rPr>
              <a:t>dụng</a:t>
            </a:r>
            <a:r>
              <a:rPr lang="en-US" baseline="0">
                <a:sym typeface="Wingdings" panose="05000000000000000000" pitchFamily="2" charset="2"/>
              </a:rPr>
              <a:t> </a:t>
            </a:r>
            <a:r>
              <a:rPr lang="en-US" baseline="0" err="1">
                <a:sym typeface="Wingdings" panose="05000000000000000000" pitchFamily="2" charset="2"/>
              </a:rPr>
              <a:t>thuốc</a:t>
            </a:r>
            <a:r>
              <a:rPr lang="en-US" baseline="0">
                <a:sym typeface="Wingdings" panose="05000000000000000000" pitchFamily="2" charset="2"/>
              </a:rPr>
              <a:t> </a:t>
            </a:r>
            <a:r>
              <a:rPr lang="en-US" baseline="0" err="1">
                <a:sym typeface="Wingdings" panose="05000000000000000000" pitchFamily="2" charset="2"/>
              </a:rPr>
              <a:t>lá</a:t>
            </a:r>
            <a:r>
              <a:rPr lang="en-US" baseline="0">
                <a:sym typeface="Wingdings" panose="05000000000000000000" pitchFamily="2" charset="2"/>
              </a:rPr>
              <a:t> </a:t>
            </a:r>
            <a:r>
              <a:rPr lang="en-US" baseline="0" err="1">
                <a:sym typeface="Wingdings" panose="05000000000000000000" pitchFamily="2" charset="2"/>
              </a:rPr>
              <a:t>không</a:t>
            </a:r>
            <a:r>
              <a:rPr lang="en-US" baseline="0">
                <a:sym typeface="Wingdings" panose="05000000000000000000" pitchFamily="2" charset="2"/>
              </a:rPr>
              <a:t> </a:t>
            </a:r>
            <a:r>
              <a:rPr lang="en-US" baseline="0" err="1">
                <a:sym typeface="Wingdings" panose="05000000000000000000" pitchFamily="2" charset="2"/>
              </a:rPr>
              <a:t>khói</a:t>
            </a:r>
            <a:r>
              <a:rPr lang="en-US" baseline="0">
                <a:sym typeface="Wingdings" panose="05000000000000000000" pitchFamily="2" charset="2"/>
              </a:rPr>
              <a:t> hay </a:t>
            </a:r>
            <a:r>
              <a:rPr lang="en-US" baseline="0" err="1">
                <a:sym typeface="Wingdings" panose="05000000000000000000" pitchFamily="2" charset="2"/>
              </a:rPr>
              <a:t>nhưng</a:t>
            </a:r>
            <a:r>
              <a:rPr lang="en-US" baseline="0">
                <a:sym typeface="Wingdings" panose="05000000000000000000" pitchFamily="2" charset="2"/>
              </a:rPr>
              <a:t> </a:t>
            </a:r>
            <a:r>
              <a:rPr lang="en-US" baseline="0" err="1">
                <a:sym typeface="Wingdings" panose="05000000000000000000" pitchFamily="2" charset="2"/>
              </a:rPr>
              <a:t>người</a:t>
            </a:r>
            <a:r>
              <a:rPr lang="en-US" baseline="0">
                <a:sym typeface="Wingdings" panose="05000000000000000000" pitchFamily="2" charset="2"/>
              </a:rPr>
              <a:t> </a:t>
            </a:r>
            <a:r>
              <a:rPr lang="en-US" baseline="0" err="1">
                <a:sym typeface="Wingdings" panose="05000000000000000000" pitchFamily="2" charset="2"/>
              </a:rPr>
              <a:t>chuyển</a:t>
            </a:r>
            <a:r>
              <a:rPr lang="en-US" baseline="0">
                <a:sym typeface="Wingdings" panose="05000000000000000000" pitchFamily="2" charset="2"/>
              </a:rPr>
              <a:t> sang </a:t>
            </a:r>
            <a:r>
              <a:rPr lang="en-US" baseline="0" err="1">
                <a:sym typeface="Wingdings" panose="05000000000000000000" pitchFamily="2" charset="2"/>
              </a:rPr>
              <a:t>thuốc</a:t>
            </a:r>
            <a:r>
              <a:rPr lang="en-US" baseline="0">
                <a:sym typeface="Wingdings" panose="05000000000000000000" pitchFamily="2" charset="2"/>
              </a:rPr>
              <a:t> </a:t>
            </a:r>
            <a:r>
              <a:rPr lang="en-US" baseline="0" err="1">
                <a:sym typeface="Wingdings" panose="05000000000000000000" pitchFamily="2" charset="2"/>
              </a:rPr>
              <a:t>lá</a:t>
            </a:r>
            <a:r>
              <a:rPr lang="en-US" baseline="0">
                <a:sym typeface="Wingdings" panose="05000000000000000000" pitchFamily="2" charset="2"/>
              </a:rPr>
              <a:t> </a:t>
            </a:r>
            <a:r>
              <a:rPr lang="en-US" baseline="0" err="1">
                <a:sym typeface="Wingdings" panose="05000000000000000000" pitchFamily="2" charset="2"/>
              </a:rPr>
              <a:t>nhẹ</a:t>
            </a:r>
            <a:r>
              <a:rPr lang="en-US" baseline="0">
                <a:sym typeface="Wingdings" panose="05000000000000000000" pitchFamily="2" charset="2"/>
              </a:rPr>
              <a:t> </a:t>
            </a:r>
            <a:r>
              <a:rPr lang="en-US" baseline="0" err="1">
                <a:sym typeface="Wingdings" panose="05000000000000000000" pitchFamily="2" charset="2"/>
              </a:rPr>
              <a:t>mức</a:t>
            </a:r>
            <a:r>
              <a:rPr lang="en-US" baseline="0">
                <a:sym typeface="Wingdings" panose="05000000000000000000" pitchFamily="2" charset="2"/>
              </a:rPr>
              <a:t> </a:t>
            </a:r>
            <a:r>
              <a:rPr lang="en-US" baseline="0" err="1">
                <a:sym typeface="Wingdings" panose="05000000000000000000" pitchFamily="2" charset="2"/>
              </a:rPr>
              <a:t>độ</a:t>
            </a:r>
            <a:r>
              <a:rPr lang="en-US" baseline="0">
                <a:sym typeface="Wingdings" panose="05000000000000000000" pitchFamily="2" charset="2"/>
              </a:rPr>
              <a:t> </a:t>
            </a:r>
            <a:r>
              <a:rPr lang="en-US" baseline="0" err="1">
                <a:sym typeface="Wingdings" panose="05000000000000000000" pitchFamily="2" charset="2"/>
              </a:rPr>
              <a:t>nicotin</a:t>
            </a:r>
            <a:r>
              <a:rPr lang="en-US" baseline="0">
                <a:sym typeface="Wingdings" panose="05000000000000000000" pitchFamily="2" charset="2"/>
              </a:rPr>
              <a:t> </a:t>
            </a:r>
            <a:r>
              <a:rPr lang="en-US" baseline="0" err="1">
                <a:sym typeface="Wingdings" panose="05000000000000000000" pitchFamily="2" charset="2"/>
              </a:rPr>
              <a:t>thấp</a:t>
            </a:r>
            <a:r>
              <a:rPr lang="en-US" baseline="0">
                <a:sym typeface="Wingdings" panose="05000000000000000000" pitchFamily="2" charset="2"/>
              </a:rPr>
              <a:t> </a:t>
            </a:r>
            <a:r>
              <a:rPr lang="en-US" baseline="0" err="1">
                <a:sym typeface="Wingdings" panose="05000000000000000000" pitchFamily="2" charset="2"/>
              </a:rPr>
              <a:t>hơn</a:t>
            </a:r>
            <a:r>
              <a:rPr lang="en-US" baseline="0">
                <a:sym typeface="Wingdings" panose="05000000000000000000" pitchFamily="2" charset="2"/>
              </a:rPr>
              <a:t> </a:t>
            </a:r>
            <a:r>
              <a:rPr lang="en-US" baseline="0" err="1">
                <a:sym typeface="Wingdings" panose="05000000000000000000" pitchFamily="2" charset="2"/>
              </a:rPr>
              <a:t>cũng</a:t>
            </a:r>
            <a:r>
              <a:rPr lang="en-US" baseline="0">
                <a:sym typeface="Wingdings" panose="05000000000000000000" pitchFamily="2" charset="2"/>
              </a:rPr>
              <a:t> k </a:t>
            </a:r>
            <a:r>
              <a:rPr lang="en-US" baseline="0" err="1">
                <a:sym typeface="Wingdings" panose="05000000000000000000" pitchFamily="2" charset="2"/>
              </a:rPr>
              <a:t>giúp</a:t>
            </a:r>
            <a:r>
              <a:rPr lang="en-US" baseline="0">
                <a:sym typeface="Wingdings" panose="05000000000000000000" pitchFamily="2" charset="2"/>
              </a:rPr>
              <a:t> </a:t>
            </a:r>
            <a:r>
              <a:rPr lang="en-US" baseline="0" err="1">
                <a:sym typeface="Wingdings" panose="05000000000000000000" pitchFamily="2" charset="2"/>
              </a:rPr>
              <a:t>giảm</a:t>
            </a:r>
            <a:r>
              <a:rPr lang="en-US" baseline="0">
                <a:sym typeface="Wingdings" panose="05000000000000000000" pitchFamily="2" charset="2"/>
              </a:rPr>
              <a:t> </a:t>
            </a:r>
            <a:r>
              <a:rPr lang="en-US" baseline="0" err="1">
                <a:sym typeface="Wingdings" panose="05000000000000000000" pitchFamily="2" charset="2"/>
              </a:rPr>
              <a:t>yếu</a:t>
            </a:r>
            <a:r>
              <a:rPr lang="en-US" baseline="0">
                <a:sym typeface="Wingdings" panose="05000000000000000000" pitchFamily="2" charset="2"/>
              </a:rPr>
              <a:t> </a:t>
            </a:r>
            <a:r>
              <a:rPr lang="en-US" baseline="0" err="1">
                <a:sym typeface="Wingdings" panose="05000000000000000000" pitchFamily="2" charset="2"/>
              </a:rPr>
              <a:t>tố</a:t>
            </a:r>
            <a:r>
              <a:rPr lang="en-US" baseline="0">
                <a:sym typeface="Wingdings" panose="05000000000000000000" pitchFamily="2" charset="2"/>
              </a:rPr>
              <a:t> </a:t>
            </a:r>
            <a:r>
              <a:rPr lang="en-US" baseline="0" err="1">
                <a:sym typeface="Wingdings" panose="05000000000000000000" pitchFamily="2" charset="2"/>
              </a:rPr>
              <a:t>nguy</a:t>
            </a:r>
            <a:r>
              <a:rPr lang="en-US" baseline="0">
                <a:sym typeface="Wingdings" panose="05000000000000000000" pitchFamily="2" charset="2"/>
              </a:rPr>
              <a:t> </a:t>
            </a:r>
            <a:r>
              <a:rPr lang="en-US" baseline="0" err="1">
                <a:sym typeface="Wingdings" panose="05000000000000000000" pitchFamily="2" charset="2"/>
              </a:rPr>
              <a:t>cơ</a:t>
            </a:r>
            <a:r>
              <a:rPr lang="en-US" baseline="0">
                <a:sym typeface="Wingdings" panose="05000000000000000000" pitchFamily="2" charset="2"/>
              </a:rPr>
              <a:t> </a:t>
            </a:r>
            <a:r>
              <a:rPr lang="en-US" baseline="0" err="1">
                <a:sym typeface="Wingdings" panose="05000000000000000000" pitchFamily="2" charset="2"/>
              </a:rPr>
              <a:t>mắc</a:t>
            </a:r>
            <a:r>
              <a:rPr lang="en-US" baseline="0">
                <a:sym typeface="Wingdings" panose="05000000000000000000" pitchFamily="2" charset="2"/>
              </a:rPr>
              <a:t> </a:t>
            </a:r>
            <a:r>
              <a:rPr lang="en-US" baseline="0" err="1">
                <a:sym typeface="Wingdings" panose="05000000000000000000" pitchFamily="2" charset="2"/>
              </a:rPr>
              <a:t>bệnh</a:t>
            </a:r>
            <a:r>
              <a:rPr lang="en-US" baseline="0">
                <a:sym typeface="Wingdings" panose="05000000000000000000" pitchFamily="2" charset="2"/>
              </a:rPr>
              <a:t> </a:t>
            </a:r>
            <a:r>
              <a:rPr lang="en-US" baseline="0" err="1">
                <a:sym typeface="Wingdings" panose="05000000000000000000" pitchFamily="2" charset="2"/>
              </a:rPr>
              <a:t>nhưng</a:t>
            </a:r>
            <a:r>
              <a:rPr lang="en-US" baseline="0">
                <a:sym typeface="Wingdings" panose="05000000000000000000" pitchFamily="2" charset="2"/>
              </a:rPr>
              <a:t> </a:t>
            </a:r>
            <a:r>
              <a:rPr lang="en-US" baseline="0" err="1">
                <a:sym typeface="Wingdings" panose="05000000000000000000" pitchFamily="2" charset="2"/>
              </a:rPr>
              <a:t>thuốc</a:t>
            </a:r>
            <a:r>
              <a:rPr lang="en-US" baseline="0">
                <a:sym typeface="Wingdings" panose="05000000000000000000" pitchFamily="2" charset="2"/>
              </a:rPr>
              <a:t> </a:t>
            </a:r>
            <a:r>
              <a:rPr lang="en-US" baseline="0" err="1">
                <a:sym typeface="Wingdings" panose="05000000000000000000" pitchFamily="2" charset="2"/>
              </a:rPr>
              <a:t>lá</a:t>
            </a:r>
            <a:r>
              <a:rPr lang="en-US" baseline="0">
                <a:sym typeface="Wingdings" panose="05000000000000000000" pitchFamily="2" charset="2"/>
              </a:rPr>
              <a:t>.</a:t>
            </a:r>
            <a:endParaRPr lang="en-US"/>
          </a:p>
          <a:p>
            <a:r>
              <a:rPr lang="en-US"/>
              <a:t>https://</a:t>
            </a:r>
            <a:r>
              <a:rPr lang="en-US" err="1"/>
              <a:t>www.ncbi.nlm.nih.gov</a:t>
            </a:r>
            <a:r>
              <a:rPr lang="en-US"/>
              <a:t>/</a:t>
            </a:r>
            <a:r>
              <a:rPr lang="en-US" err="1"/>
              <a:t>pmc</a:t>
            </a:r>
            <a:r>
              <a:rPr lang="en-US"/>
              <a:t>/articles/PMC3956306/pdf/nihms395744.pdf?fbclid=IwAR2Iv2IUfF1FGVVTf_7q6yhmhSmZumePSylbHyx_iGfqERsVTnDizSuDyWA</a:t>
            </a:r>
          </a:p>
        </p:txBody>
      </p:sp>
    </p:spTree>
    <p:extLst>
      <p:ext uri="{BB962C8B-B14F-4D97-AF65-F5344CB8AC3E}">
        <p14:creationId xmlns:p14="http://schemas.microsoft.com/office/powerpoint/2010/main" val="18679990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a:t>-Quỹ Nghiên cứu Ung thư Thế giới trong báo cáo về ung thư tuyến tụy từ năm 2012 đã xác định 23 nghiên cứu đánh giá mối liên quan giữa chỉ số khối cơ thể (BMI) tăng lên và ung thư tuyến tụy. Mười chín trong số các nghiên cứu riêng lẻ này đã báo cáo sự gia tăng nguy cơ ung thư tuyến tụy ở bệnh nhân béo phì và trong phân tích tổng hợp được thực hiện trong các nghiên cứu này, cứ 5 đơn vị BMI thì tăng 10% nguy cơ ung thư tuyến tụy (RR: 1,10, KTC 95%: 1,07 -1.14) không có sự khác biệt về kết quả giữa nam và nữ </a:t>
            </a:r>
          </a:p>
          <a:p>
            <a:r>
              <a:rPr lang="vi-VN"/>
              <a:t>-có thể do nhiều cơ chế như viêm, insulinsức đề kháng và thay đổi hệ vi sinh vật đường ruột.</a:t>
            </a:r>
          </a:p>
          <a:p>
            <a:r>
              <a:rPr lang="vi-VN"/>
              <a:t>-</a:t>
            </a:r>
            <a:r>
              <a:rPr lang="vi-VN" b="1"/>
              <a:t>Viêm mãn tính là một yếu tố nguy cơ chính được biết đến của nhiều bệnh ung thư</a:t>
            </a:r>
          </a:p>
          <a:p>
            <a:r>
              <a:rPr lang="vi-VN" b="1"/>
              <a:t>VD:Hertzer và cộng sự đã chứng minh rằngNhững con chuột KrasG12D được cho ăn một chế độ ăn nhiều chất béo, nhiều calo cho thấy tình trạng viêm mạnh ở mô mỡ quanh tụy với sự gia tăng của các cytokine tiền viêm, cho thấyvai trò quan trọng của viêm mô mỡ do béo phì trong ung thư tuyến tụyphát triển</a:t>
            </a:r>
          </a:p>
          <a:p>
            <a:r>
              <a:rPr lang="vi-VN" b="0"/>
              <a:t>-Béo phì cũng thường liên quan đến kháng insulin và bệnh đái tháo đường týp 2, vớităng mức insulin và yếu tố tăng trưởng giống insulin 1 (IGF-1). Bệnh tiểu đường đã đượcliên quan đến tăng nguy cơ ung thư</a:t>
            </a:r>
          </a:p>
          <a:p>
            <a:r>
              <a:rPr lang="vi-VN"/>
              <a:t>-ung thư tuyến tụy khởi phát sớm hơn từ 2 đến 6 năm (tuổi khởi phát trung bìnhlà 64 tuổi đối với bệnh nhân có cân nặng bình thường, 61 tuổi đối với bệnh nhân thừa cân</a:t>
            </a:r>
          </a:p>
          <a:p>
            <a:r>
              <a:rPr lang="vi-VN"/>
              <a:t>-Với sức mạnh của bằng chứng liên kết béo phì với ung thư tuyến tụy, có khả năng tỷ lệ mắc bệnh béo phì ngày càng tăng là một yếu tố chính làm tăng tỷ lệ mắc bệnh ung thư tuyến tụy ở các nước phát triển</a:t>
            </a:r>
          </a:p>
          <a:p>
            <a:pPr marL="0" lvl="0" indent="0" algn="l" rtl="0">
              <a:spcBef>
                <a:spcPts val="0"/>
              </a:spcBef>
              <a:spcAft>
                <a:spcPts val="0"/>
              </a:spcAft>
              <a:buNone/>
            </a:pPr>
            <a:endParaRPr lang="vi-VN"/>
          </a:p>
          <a:p>
            <a:endParaRPr lang="en-VN"/>
          </a:p>
        </p:txBody>
      </p:sp>
    </p:spTree>
    <p:extLst>
      <p:ext uri="{BB962C8B-B14F-4D97-AF65-F5344CB8AC3E}">
        <p14:creationId xmlns:p14="http://schemas.microsoft.com/office/powerpoint/2010/main" val="9895088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a:t>
            </a:r>
            <a:r>
              <a:rPr lang="vi-VN"/>
              <a:t>Viêm tụy mãn tính là một tình trạng viêm tiến triển của tuyến tụy dẫn đến xơ hóa và mất các tế bào đảo và tiểu đảo.</a:t>
            </a:r>
            <a:endParaRPr lang="en-US"/>
          </a:p>
          <a:p>
            <a:r>
              <a:rPr lang="en-US"/>
              <a:t>-</a:t>
            </a:r>
            <a:r>
              <a:rPr lang="vi-VN"/>
              <a:t>Kết quả tổng hợp từ bảy nghiên cứu điều tra viêm tụy mãn tính và phát hiện nguy cơ ung thư tuyến tụy cao hơn đáng kể 13 lần (RR: 13,3, KTC 95%: 6,1-28,9) ở những bệnh nhân này, so với dân số nói chung hoặc nhóm chứng [38].</a:t>
            </a:r>
            <a:endParaRPr lang="en-US"/>
          </a:p>
          <a:p>
            <a:r>
              <a:rPr lang="en-US"/>
              <a:t>-</a:t>
            </a:r>
            <a:r>
              <a:rPr lang="vi-VN"/>
              <a:t>Tỷ lệ mắc bệnh tương đối thấp và nguy cơ mắc bệnh cao hơn của bệnh nhân viêm tụy mãn tính có thể là một nhóm đối tượng tiềm năng để tầm soát ung thư tuyến tụy,</a:t>
            </a:r>
            <a:endParaRPr lang="en-US"/>
          </a:p>
          <a:p>
            <a:r>
              <a:rPr lang="en-US"/>
              <a:t>-https://</a:t>
            </a:r>
            <a:r>
              <a:rPr lang="en-US" err="1"/>
              <a:t>www.ncbi.nlm.nih.gov</a:t>
            </a:r>
            <a:r>
              <a:rPr lang="en-US"/>
              <a:t>/</a:t>
            </a:r>
            <a:r>
              <a:rPr lang="en-US" err="1"/>
              <a:t>pmc</a:t>
            </a:r>
            <a:r>
              <a:rPr lang="en-US"/>
              <a:t>/articles/PMC3662544/pdf/nihms462295.pdf?fbclid=IwAR3eGRGwPVnFH4Don2ank-bNQR5itGbeM3qgRNESItYNbZIihitLXy_IV7w</a:t>
            </a:r>
          </a:p>
          <a:p>
            <a:endParaRPr lang="en-VN"/>
          </a:p>
        </p:txBody>
      </p:sp>
    </p:spTree>
    <p:extLst>
      <p:ext uri="{BB962C8B-B14F-4D97-AF65-F5344CB8AC3E}">
        <p14:creationId xmlns:p14="http://schemas.microsoft.com/office/powerpoint/2010/main" val="5448792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6"/>
        <p:cNvGrpSpPr/>
        <p:nvPr/>
      </p:nvGrpSpPr>
      <p:grpSpPr>
        <a:xfrm>
          <a:off x="0" y="0"/>
          <a:ext cx="0" cy="0"/>
          <a:chOff x="0" y="0"/>
          <a:chExt cx="0" cy="0"/>
        </a:xfrm>
      </p:grpSpPr>
      <p:sp>
        <p:nvSpPr>
          <p:cNvPr id="2677" name="Google Shape;2677;gee733ecc51_2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8" name="Google Shape;2678;gee733ecc51_2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t>-</a:t>
            </a:r>
            <a:r>
              <a:rPr lang="vi-VN" sz="1100" b="1" i="0" u="none" strike="noStrike" kern="1200" cap="none">
                <a:solidFill>
                  <a:schemeClr val="tx1"/>
                </a:solidFill>
                <a:effectLst/>
                <a:latin typeface="Arial"/>
                <a:ea typeface="Arial"/>
                <a:cs typeface="Arial"/>
                <a:sym typeface="Arial"/>
              </a:rPr>
              <a:t>Hội chứng Peutz-Jeghers (PJS)</a:t>
            </a:r>
            <a:r>
              <a:rPr lang="vi-VN" sz="1100" b="0" i="0" u="none" strike="noStrike" kern="1200" cap="none">
                <a:solidFill>
                  <a:schemeClr val="tx1"/>
                </a:solidFill>
                <a:effectLst/>
                <a:latin typeface="Arial"/>
                <a:ea typeface="Arial"/>
                <a:cs typeface="Arial"/>
                <a:sym typeface="Arial"/>
              </a:rPr>
              <a:t> là một tình trạng di truyền khiến người bệnh có nguy cơ phát triển polyp tuyến bướu trong đường tiêu hóa cũng như </a:t>
            </a:r>
            <a:r>
              <a:rPr lang="vi-VN" sz="1100" b="1" i="0" u="none" strike="noStrike" kern="1200" cap="none">
                <a:solidFill>
                  <a:schemeClr val="tx1"/>
                </a:solidFill>
                <a:effectLst/>
                <a:latin typeface="Arial"/>
                <a:ea typeface="Arial"/>
                <a:cs typeface="Arial"/>
                <a:sym typeface="Arial"/>
                <a:hlinkClick r:id="rId3"/>
              </a:rPr>
              <a:t>ung thư vú</a:t>
            </a:r>
            <a:r>
              <a:rPr lang="vi-VN" sz="1100" b="0" i="0" u="none" strike="noStrike" kern="1200" cap="none">
                <a:solidFill>
                  <a:schemeClr val="tx1"/>
                </a:solidFill>
                <a:effectLst/>
                <a:latin typeface="Arial"/>
                <a:ea typeface="Arial"/>
                <a:cs typeface="Arial"/>
                <a:sym typeface="Arial"/>
              </a:rPr>
              <a:t>, đại tràng và trực tràng, tuyến tụy, dạ dày, tinh hoàn, buồng trứng, phổi, cổ tử cung, và các loại khác.  hội chứng Peutz-Jeghers thường có </a:t>
            </a:r>
            <a:r>
              <a:rPr lang="en-US" sz="1100" b="0" i="0" u="none" strike="noStrike" kern="1200" cap="none" err="1">
                <a:solidFill>
                  <a:schemeClr val="tx1"/>
                </a:solidFill>
                <a:effectLst/>
                <a:latin typeface="Arial"/>
                <a:ea typeface="Arial"/>
                <a:cs typeface="Arial"/>
                <a:sym typeface="Arial"/>
              </a:rPr>
              <a:t>đ</a:t>
            </a:r>
            <a:r>
              <a:rPr lang="vi-VN" sz="1100" b="0" i="0" u="none" strike="noStrike" kern="1200" cap="none">
                <a:solidFill>
                  <a:schemeClr val="tx1"/>
                </a:solidFill>
                <a:effectLst/>
                <a:latin typeface="Arial"/>
                <a:ea typeface="Arial"/>
                <a:cs typeface="Arial"/>
                <a:sym typeface="Arial"/>
              </a:rPr>
              <a:t>ốm tàn nhang đặc trưng</a:t>
            </a:r>
            <a:endParaRPr lang="en-US" sz="1100" b="0" i="0" u="none" strike="noStrike" kern="1200" cap="none">
              <a:solidFill>
                <a:schemeClr val="tx1"/>
              </a:solidFill>
              <a:effectLst/>
              <a:latin typeface="Arial"/>
              <a:ea typeface="Arial"/>
              <a:cs typeface="Arial"/>
              <a:sym typeface="Arial"/>
            </a:endParaRPr>
          </a:p>
          <a:p>
            <a:r>
              <a:rPr lang="en-US" sz="1100" b="0" i="0" u="none" strike="noStrike" kern="1200" cap="none">
                <a:solidFill>
                  <a:schemeClr val="tx1"/>
                </a:solidFill>
                <a:effectLst/>
                <a:latin typeface="Arial"/>
                <a:ea typeface="Arial"/>
                <a:cs typeface="Arial"/>
                <a:sym typeface="Arial"/>
              </a:rPr>
              <a:t>-</a:t>
            </a:r>
            <a:r>
              <a:rPr lang="vi-VN" sz="1100" b="1" i="0" u="none" strike="noStrike" kern="1200" cap="none">
                <a:solidFill>
                  <a:schemeClr val="tx1"/>
                </a:solidFill>
                <a:effectLst/>
                <a:latin typeface="Arial"/>
                <a:ea typeface="Arial"/>
                <a:cs typeface="Arial"/>
                <a:sym typeface="Arial"/>
              </a:rPr>
              <a:t>Hội chứng Gardner</a:t>
            </a:r>
            <a:r>
              <a:rPr lang="vi-VN" sz="1100" b="0" i="0" u="none" strike="noStrike" kern="1200" cap="none">
                <a:solidFill>
                  <a:schemeClr val="tx1"/>
                </a:solidFill>
                <a:effectLst/>
                <a:latin typeface="Arial"/>
                <a:ea typeface="Arial"/>
                <a:cs typeface="Arial"/>
                <a:sym typeface="Arial"/>
              </a:rPr>
              <a:t> là một kiểu phụ của hội chứng đa polyp tuyến có tính gia đình. Là sự kết hợp của nhiều khối u đại tràng với u nang bã nhờn và </a:t>
            </a:r>
            <a:r>
              <a:rPr lang="vi-VN" sz="1100" b="1" i="0" u="none" strike="noStrike" kern="1200" cap="none">
                <a:solidFill>
                  <a:schemeClr val="tx1"/>
                </a:solidFill>
                <a:effectLst/>
                <a:latin typeface="Arial"/>
                <a:ea typeface="Arial"/>
                <a:cs typeface="Arial"/>
                <a:sym typeface="Arial"/>
                <a:hlinkClick r:id="rId4"/>
              </a:rPr>
              <a:t>u xương hàm</a:t>
            </a:r>
            <a:r>
              <a:rPr lang="vi-VN" sz="1100" b="0" i="0" u="none" strike="noStrike" kern="1200" cap="none">
                <a:solidFill>
                  <a:schemeClr val="tx1"/>
                </a:solidFill>
                <a:effectLst/>
                <a:latin typeface="Arial"/>
                <a:ea typeface="Arial"/>
                <a:cs typeface="Arial"/>
                <a:sym typeface="Arial"/>
              </a:rPr>
              <a:t>.</a:t>
            </a:r>
            <a:endParaRPr lang="en-US"/>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8"/>
        <p:cNvGrpSpPr/>
        <p:nvPr/>
      </p:nvGrpSpPr>
      <p:grpSpPr>
        <a:xfrm>
          <a:off x="0" y="0"/>
          <a:ext cx="0" cy="0"/>
          <a:chOff x="0" y="0"/>
          <a:chExt cx="0" cy="0"/>
        </a:xfrm>
      </p:grpSpPr>
      <p:sp>
        <p:nvSpPr>
          <p:cNvPr id="2779" name="Google Shape;2779;gee2fe8f6bc_0_2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0" name="Google Shape;2780;gee2fe8f6bc_0_2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1" i="0" u="sng" dirty="0">
                <a:solidFill>
                  <a:srgbClr val="232323"/>
                </a:solidFill>
                <a:effectLst/>
                <a:latin typeface="Verdana" panose="020B0604030504040204" pitchFamily="34" charset="0"/>
              </a:rPr>
              <a:t>1. </a:t>
            </a:r>
            <a:r>
              <a:rPr lang="en-US" b="0" i="1" dirty="0">
                <a:solidFill>
                  <a:srgbClr val="232323"/>
                </a:solidFill>
                <a:effectLst/>
                <a:latin typeface="Verdana" panose="020B0604030504040204" pitchFamily="34" charset="0"/>
              </a:rPr>
              <a:t>Adapted from: Hansen TWR, </a:t>
            </a:r>
            <a:r>
              <a:rPr lang="en-US" b="0" i="1" dirty="0" err="1">
                <a:solidFill>
                  <a:srgbClr val="232323"/>
                </a:solidFill>
                <a:effectLst/>
                <a:latin typeface="Verdana" panose="020B0604030504040204" pitchFamily="34" charset="0"/>
              </a:rPr>
              <a:t>Bratlid</a:t>
            </a:r>
            <a:r>
              <a:rPr lang="en-US" b="0" i="1" dirty="0">
                <a:solidFill>
                  <a:srgbClr val="232323"/>
                </a:solidFill>
                <a:effectLst/>
                <a:latin typeface="Verdana" panose="020B0604030504040204" pitchFamily="34" charset="0"/>
              </a:rPr>
              <a:t> D. Physiology of neonatal unconjugated hyperbilirubinemia. In: Care of the Jaundiced Neonate, Stevenson DK, </a:t>
            </a:r>
            <a:r>
              <a:rPr lang="en-US" b="0" i="1" dirty="0" err="1">
                <a:solidFill>
                  <a:srgbClr val="232323"/>
                </a:solidFill>
                <a:effectLst/>
                <a:latin typeface="Verdana" panose="020B0604030504040204" pitchFamily="34" charset="0"/>
              </a:rPr>
              <a:t>Maisels</a:t>
            </a:r>
            <a:r>
              <a:rPr lang="en-US" b="0" i="1" dirty="0">
                <a:solidFill>
                  <a:srgbClr val="232323"/>
                </a:solidFill>
                <a:effectLst/>
                <a:latin typeface="Verdana" panose="020B0604030504040204" pitchFamily="34" charset="0"/>
              </a:rPr>
              <a:t> MJ, </a:t>
            </a:r>
            <a:r>
              <a:rPr lang="en-US" b="0" i="1" dirty="0" err="1">
                <a:solidFill>
                  <a:srgbClr val="232323"/>
                </a:solidFill>
                <a:effectLst/>
                <a:latin typeface="Verdana" panose="020B0604030504040204" pitchFamily="34" charset="0"/>
              </a:rPr>
              <a:t>Watchko</a:t>
            </a:r>
            <a:r>
              <a:rPr lang="en-US" b="0" i="1" dirty="0">
                <a:solidFill>
                  <a:srgbClr val="232323"/>
                </a:solidFill>
                <a:effectLst/>
                <a:latin typeface="Verdana" panose="020B0604030504040204" pitchFamily="34" charset="0"/>
              </a:rPr>
              <a:t> JF (Eds), McGraw-Hill Companies, New York 2012.</a:t>
            </a:r>
            <a:endParaRPr lang="vi-VN" dirty="0"/>
          </a:p>
          <a:p>
            <a:pPr marL="158750" indent="0" algn="l">
              <a:buNone/>
            </a:pPr>
            <a:r>
              <a:rPr lang="en-US" b="1" i="0" dirty="0">
                <a:solidFill>
                  <a:srgbClr val="232323"/>
                </a:solidFill>
                <a:effectLst/>
                <a:latin typeface="Verdana" panose="020B0604030504040204" pitchFamily="34" charset="0"/>
              </a:rPr>
              <a:t>Schematic diagram demonstrating the production, metabolism, and excretion of bilirubin.</a:t>
            </a:r>
          </a:p>
          <a:p>
            <a:pPr marL="158750" indent="0" algn="l">
              <a:buNone/>
            </a:pPr>
            <a:r>
              <a:rPr lang="en-US" b="0" i="0" dirty="0">
                <a:solidFill>
                  <a:srgbClr val="232323"/>
                </a:solidFill>
                <a:effectLst/>
                <a:latin typeface="Verdana"/>
              </a:rPr>
              <a:t>*Physiologic mechanisms that reduce the movement of free bilirubin across the blood-brain barrier include binding to plasma albumin and rapid uptake, conjugation, and clearance by the liver. These protective mechanisms are less efficient in neonates (especially preterm infants) and individuals with inherited disorders of bilirubin conjugation. As a result, these patients are at risk for bilirubin-induced neurotoxicity</a:t>
            </a:r>
            <a:r>
              <a:rPr lang="en-US" dirty="0">
                <a:solidFill>
                  <a:srgbClr val="232323"/>
                </a:solidFill>
                <a:latin typeface="Verdana"/>
              </a:rPr>
              <a:t>.</a:t>
            </a:r>
            <a:endParaRPr lang="en-US" b="0" i="0" dirty="0">
              <a:effectLst/>
            </a:endParaRPr>
          </a:p>
          <a:p>
            <a:pPr marL="0" indent="0">
              <a:buFontTx/>
              <a:buNone/>
            </a:pPr>
            <a:r>
              <a:rPr lang="en-US" b="1" u="sng" strike="noStrike" dirty="0"/>
              <a:t>2. </a:t>
            </a:r>
            <a:r>
              <a:rPr lang="en-US" b="1" u="sng" strike="noStrike" dirty="0" err="1"/>
              <a:t>Quá</a:t>
            </a:r>
            <a:r>
              <a:rPr lang="en-US" b="1" u="sng" strike="noStrike" dirty="0"/>
              <a:t> </a:t>
            </a:r>
            <a:r>
              <a:rPr lang="en-US" b="1" u="sng" strike="noStrike" dirty="0" err="1"/>
              <a:t>trình</a:t>
            </a:r>
            <a:r>
              <a:rPr lang="en-US" b="1" u="sng" strike="noStrike" dirty="0"/>
              <a:t> </a:t>
            </a:r>
            <a:r>
              <a:rPr lang="en-US" b="1" u="sng" strike="noStrike" dirty="0" err="1"/>
              <a:t>sản</a:t>
            </a:r>
            <a:r>
              <a:rPr lang="en-US" b="1" u="sng" strike="noStrike" dirty="0"/>
              <a:t> </a:t>
            </a:r>
            <a:r>
              <a:rPr lang="en-US" b="1" u="sng" strike="noStrike" dirty="0" err="1"/>
              <a:t>xuất</a:t>
            </a:r>
            <a:r>
              <a:rPr lang="en-US" b="1" u="sng" strike="noStrike" dirty="0"/>
              <a:t>, </a:t>
            </a:r>
            <a:r>
              <a:rPr lang="en-US" b="1" u="sng" strike="noStrike" dirty="0" err="1"/>
              <a:t>chuyển</a:t>
            </a:r>
            <a:r>
              <a:rPr lang="en-US" b="1" u="sng" strike="noStrike" dirty="0"/>
              <a:t> </a:t>
            </a:r>
            <a:r>
              <a:rPr lang="en-US" b="1" u="sng" strike="noStrike" dirty="0" err="1"/>
              <a:t>hóa</a:t>
            </a:r>
            <a:r>
              <a:rPr lang="en-US" b="1" u="sng" strike="noStrike" dirty="0"/>
              <a:t> </a:t>
            </a:r>
            <a:r>
              <a:rPr lang="en-US" b="1" u="sng" strike="noStrike" dirty="0" err="1"/>
              <a:t>và</a:t>
            </a:r>
            <a:r>
              <a:rPr lang="en-US" b="1" u="sng" strike="noStrike" dirty="0"/>
              <a:t> </a:t>
            </a:r>
            <a:r>
              <a:rPr lang="en-US" b="1" u="sng" strike="noStrike" dirty="0" err="1"/>
              <a:t>bài</a:t>
            </a:r>
            <a:r>
              <a:rPr lang="en-US" b="1" u="sng" strike="noStrike" dirty="0"/>
              <a:t> </a:t>
            </a:r>
            <a:r>
              <a:rPr lang="en-US" b="1" u="sng" strike="noStrike" dirty="0" err="1"/>
              <a:t>tiết</a:t>
            </a:r>
            <a:r>
              <a:rPr lang="en-US" b="1" u="sng" strike="noStrike" dirty="0"/>
              <a:t> Bilirubin:</a:t>
            </a:r>
          </a:p>
          <a:p>
            <a:pPr marL="171450" indent="-171450"/>
            <a:r>
              <a:rPr lang="en-US" b="0" u="none" strike="noStrike" dirty="0"/>
              <a:t>Bilirubin (</a:t>
            </a:r>
            <a:r>
              <a:rPr lang="en-US" b="0" u="none" strike="noStrike" dirty="0" err="1"/>
              <a:t>tự</a:t>
            </a:r>
            <a:r>
              <a:rPr lang="en-US" b="0" u="none" strike="noStrike" dirty="0"/>
              <a:t> do) </a:t>
            </a:r>
            <a:r>
              <a:rPr lang="en-US" b="0" u="none" strike="noStrike" dirty="0" err="1"/>
              <a:t>được</a:t>
            </a:r>
            <a:r>
              <a:rPr lang="en-US" b="0" u="none" strike="noStrike" dirty="0"/>
              <a:t> </a:t>
            </a:r>
            <a:r>
              <a:rPr lang="en-US" b="0" u="none" strike="noStrike" dirty="0" err="1"/>
              <a:t>sản</a:t>
            </a:r>
            <a:r>
              <a:rPr lang="en-US" b="0" u="none" strike="noStrike" dirty="0"/>
              <a:t> </a:t>
            </a:r>
            <a:r>
              <a:rPr lang="en-US" b="0" u="none" strike="noStrike" dirty="0" err="1"/>
              <a:t>xuất</a:t>
            </a:r>
            <a:r>
              <a:rPr lang="en-US" b="0" u="none" strike="noStrike" dirty="0"/>
              <a:t> </a:t>
            </a:r>
            <a:r>
              <a:rPr lang="en-US" b="0" u="none" strike="noStrike" dirty="0" err="1"/>
              <a:t>từ</a:t>
            </a:r>
            <a:r>
              <a:rPr lang="en-US" b="0" u="none" strike="noStrike" dirty="0"/>
              <a:t> </a:t>
            </a:r>
            <a:r>
              <a:rPr lang="en-US" b="0" u="none" strike="noStrike" dirty="0" err="1"/>
              <a:t>nhiều</a:t>
            </a:r>
            <a:r>
              <a:rPr lang="en-US" b="0" u="none" strike="noStrike" dirty="0"/>
              <a:t> </a:t>
            </a:r>
            <a:r>
              <a:rPr lang="en-US" b="0" u="none" strike="noStrike" dirty="0" err="1"/>
              <a:t>nguồn</a:t>
            </a:r>
            <a:r>
              <a:rPr lang="en-US" b="0" u="none" strike="noStrike" dirty="0"/>
              <a:t>: 85% </a:t>
            </a:r>
            <a:r>
              <a:rPr lang="en-US" b="0" u="none" strike="noStrike" dirty="0" err="1"/>
              <a:t>từ</a:t>
            </a:r>
            <a:r>
              <a:rPr lang="en-US" b="0" u="none" strike="noStrike" dirty="0"/>
              <a:t> </a:t>
            </a:r>
            <a:r>
              <a:rPr lang="en-US" b="0" u="none" strike="noStrike" dirty="0" err="1"/>
              <a:t>sự</a:t>
            </a:r>
            <a:r>
              <a:rPr lang="en-US" b="0" u="none" strike="noStrike" dirty="0"/>
              <a:t> </a:t>
            </a:r>
            <a:r>
              <a:rPr lang="en-US" b="0" u="none" strike="noStrike" dirty="0" err="1"/>
              <a:t>dị</a:t>
            </a:r>
            <a:r>
              <a:rPr lang="en-US" b="0" u="none" strike="noStrike" dirty="0"/>
              <a:t> </a:t>
            </a:r>
            <a:r>
              <a:rPr lang="en-US" b="0" u="none" strike="noStrike" dirty="0" err="1"/>
              <a:t>hóa</a:t>
            </a:r>
            <a:r>
              <a:rPr lang="en-US" b="0" u="none" strike="noStrike" dirty="0"/>
              <a:t> Hb </a:t>
            </a:r>
            <a:r>
              <a:rPr lang="en-US" b="0" u="none" strike="noStrike" dirty="0" err="1"/>
              <a:t>của</a:t>
            </a:r>
            <a:r>
              <a:rPr lang="en-US" b="0" u="none" strike="noStrike" dirty="0"/>
              <a:t> </a:t>
            </a:r>
            <a:r>
              <a:rPr lang="en-US" b="0" u="none" strike="noStrike" dirty="0" err="1"/>
              <a:t>hồng</a:t>
            </a:r>
            <a:r>
              <a:rPr lang="en-US" b="0" u="none" strike="noStrike" dirty="0"/>
              <a:t> </a:t>
            </a:r>
            <a:r>
              <a:rPr lang="en-US" b="0" u="none" strike="noStrike" dirty="0" err="1"/>
              <a:t>cầu</a:t>
            </a:r>
            <a:r>
              <a:rPr lang="en-US" b="0" u="none" strike="noStrike" dirty="0"/>
              <a:t> </a:t>
            </a:r>
            <a:r>
              <a:rPr lang="en-US" b="0" u="none" strike="noStrike" dirty="0" err="1"/>
              <a:t>sau</a:t>
            </a:r>
            <a:r>
              <a:rPr lang="en-US" b="0" u="none" strike="noStrike" dirty="0"/>
              <a:t> 120 </a:t>
            </a:r>
            <a:r>
              <a:rPr lang="en-US" b="0" u="none" strike="noStrike" dirty="0" err="1"/>
              <a:t>ngày</a:t>
            </a:r>
            <a:r>
              <a:rPr lang="en-US" b="0" u="none" strike="noStrike" dirty="0"/>
              <a:t>, 15% </a:t>
            </a:r>
            <a:r>
              <a:rPr lang="en-US" b="0" u="none" strike="noStrike" dirty="0" err="1"/>
              <a:t>từ</a:t>
            </a:r>
            <a:r>
              <a:rPr lang="en-US" b="0" u="none" strike="noStrike" dirty="0"/>
              <a:t> </a:t>
            </a:r>
            <a:r>
              <a:rPr lang="en-US" b="0" u="none" strike="noStrike" dirty="0" err="1"/>
              <a:t>sự</a:t>
            </a:r>
            <a:r>
              <a:rPr lang="en-US" b="0" u="none" strike="noStrike" dirty="0"/>
              <a:t> </a:t>
            </a:r>
            <a:r>
              <a:rPr lang="en-US" b="0" u="none" strike="noStrike" dirty="0" err="1"/>
              <a:t>tạo</a:t>
            </a:r>
            <a:r>
              <a:rPr lang="en-US" b="0" u="none" strike="noStrike" dirty="0"/>
              <a:t> </a:t>
            </a:r>
            <a:r>
              <a:rPr lang="en-US" b="0" u="none" strike="noStrike" dirty="0" err="1"/>
              <a:t>hồng</a:t>
            </a:r>
            <a:r>
              <a:rPr lang="en-US" b="0" u="none" strike="noStrike" dirty="0"/>
              <a:t> </a:t>
            </a:r>
            <a:r>
              <a:rPr lang="en-US" b="0" u="none" strike="noStrike" dirty="0" err="1"/>
              <a:t>cầu</a:t>
            </a:r>
            <a:r>
              <a:rPr lang="en-US" b="0" u="none" strike="noStrike" dirty="0"/>
              <a:t> </a:t>
            </a:r>
            <a:r>
              <a:rPr lang="en-US" b="0" u="none" strike="noStrike" dirty="0" err="1"/>
              <a:t>không</a:t>
            </a:r>
            <a:r>
              <a:rPr lang="en-US" b="0" u="none" strike="noStrike" dirty="0"/>
              <a:t> </a:t>
            </a:r>
            <a:r>
              <a:rPr lang="en-US" b="0" u="none" strike="noStrike" dirty="0" err="1"/>
              <a:t>hiệu</a:t>
            </a:r>
            <a:r>
              <a:rPr lang="en-US" b="0" u="none" strike="noStrike" dirty="0"/>
              <a:t> </a:t>
            </a:r>
            <a:r>
              <a:rPr lang="en-US" b="0" u="none" strike="noStrike" dirty="0" err="1"/>
              <a:t>quả</a:t>
            </a:r>
            <a:r>
              <a:rPr lang="en-US" b="0" u="none" strike="noStrike" dirty="0"/>
              <a:t>, enzyme </a:t>
            </a:r>
            <a:r>
              <a:rPr lang="en-US" b="0" u="none" strike="noStrike" dirty="0" err="1"/>
              <a:t>trong</a:t>
            </a:r>
            <a:r>
              <a:rPr lang="en-US" b="0" u="none" strike="noStrike" dirty="0"/>
              <a:t> </a:t>
            </a:r>
            <a:r>
              <a:rPr lang="en-US" b="0" u="none" strike="noStrike" dirty="0" err="1"/>
              <a:t>gan</a:t>
            </a:r>
            <a:r>
              <a:rPr lang="en-US" b="0" u="none" strike="noStrike" dirty="0"/>
              <a:t> (catalase, cytochrome), myoglobin. Bilirubin </a:t>
            </a:r>
            <a:r>
              <a:rPr lang="en-US" b="0" u="none" strike="noStrike" dirty="0" err="1"/>
              <a:t>tự</a:t>
            </a:r>
            <a:r>
              <a:rPr lang="en-US" b="0" u="none" strike="noStrike" dirty="0"/>
              <a:t> do, </a:t>
            </a:r>
            <a:r>
              <a:rPr lang="en-US" b="0" u="none" strike="noStrike" dirty="0" err="1"/>
              <a:t>chưa</a:t>
            </a:r>
            <a:r>
              <a:rPr lang="en-US" b="0" u="none" strike="noStrike" dirty="0"/>
              <a:t> </a:t>
            </a:r>
            <a:r>
              <a:rPr lang="en-US" b="0" u="none" strike="noStrike" dirty="0" err="1"/>
              <a:t>liên</a:t>
            </a:r>
            <a:r>
              <a:rPr lang="en-US" b="0" u="none" strike="noStrike" dirty="0"/>
              <a:t> </a:t>
            </a:r>
            <a:r>
              <a:rPr lang="en-US" b="0" u="none" strike="noStrike" dirty="0" err="1"/>
              <a:t>hợp</a:t>
            </a:r>
            <a:r>
              <a:rPr lang="en-US" b="0" u="none" strike="noStrike" dirty="0"/>
              <a:t> = Bilirubin GT tan </a:t>
            </a:r>
            <a:r>
              <a:rPr lang="en-US" b="0" u="none" strike="noStrike" dirty="0" err="1"/>
              <a:t>trong</a:t>
            </a:r>
            <a:r>
              <a:rPr lang="en-US" b="0" u="none" strike="noStrike" dirty="0"/>
              <a:t> </a:t>
            </a:r>
            <a:r>
              <a:rPr lang="en-US" b="0" u="none" strike="noStrike" dirty="0" err="1"/>
              <a:t>mỡ</a:t>
            </a:r>
            <a:r>
              <a:rPr lang="en-US" b="0" u="none" strike="noStrike" dirty="0"/>
              <a:t>, </a:t>
            </a:r>
            <a:r>
              <a:rPr lang="en-US" b="0" u="none" strike="noStrike" dirty="0" err="1"/>
              <a:t>không</a:t>
            </a:r>
            <a:r>
              <a:rPr lang="en-US" b="0" u="none" strike="noStrike" dirty="0"/>
              <a:t> tan </a:t>
            </a:r>
            <a:r>
              <a:rPr lang="en-US" b="0" u="none" strike="noStrike" dirty="0" err="1"/>
              <a:t>trong</a:t>
            </a:r>
            <a:r>
              <a:rPr lang="en-US" b="0" u="none" strike="noStrike" dirty="0"/>
              <a:t> </a:t>
            </a:r>
            <a:r>
              <a:rPr lang="en-US" b="0" u="none" strike="noStrike" dirty="0" err="1"/>
              <a:t>nước</a:t>
            </a:r>
            <a:r>
              <a:rPr lang="en-US" b="0" u="none" strike="noStrike" dirty="0"/>
              <a:t> (</a:t>
            </a:r>
            <a:r>
              <a:rPr lang="en-US" b="0" u="none" strike="noStrike" dirty="0" err="1"/>
              <a:t>có</a:t>
            </a:r>
            <a:r>
              <a:rPr lang="en-US" b="0" u="none" strike="noStrike" dirty="0"/>
              <a:t> </a:t>
            </a:r>
            <a:r>
              <a:rPr lang="en-US" b="0" u="none" strike="noStrike" dirty="0" err="1"/>
              <a:t>thể</a:t>
            </a:r>
            <a:r>
              <a:rPr lang="en-US" b="0" u="none" strike="noStrike" dirty="0"/>
              <a:t> </a:t>
            </a:r>
            <a:r>
              <a:rPr lang="en-US" b="0" u="none" strike="noStrike" dirty="0" err="1"/>
              <a:t>vào</a:t>
            </a:r>
            <a:r>
              <a:rPr lang="en-US" b="0" u="none" strike="noStrike" dirty="0"/>
              <a:t> </a:t>
            </a:r>
            <a:r>
              <a:rPr lang="en-US" b="0" u="none" strike="noStrike" dirty="0" err="1"/>
              <a:t>mô</a:t>
            </a:r>
            <a:r>
              <a:rPr lang="en-US" b="0" u="none" strike="noStrike" dirty="0"/>
              <a:t> </a:t>
            </a:r>
            <a:r>
              <a:rPr lang="en-US" b="0" u="none" strike="noStrike" dirty="0" err="1"/>
              <a:t>não</a:t>
            </a:r>
            <a:r>
              <a:rPr lang="en-US" b="0" u="none" strike="noStrike" dirty="0"/>
              <a:t> </a:t>
            </a:r>
            <a:r>
              <a:rPr lang="en-US" b="0" u="none" strike="noStrike" dirty="0" err="1"/>
              <a:t>được</a:t>
            </a:r>
            <a:r>
              <a:rPr lang="en-US" b="0" u="none" strike="noStrike" dirty="0"/>
              <a:t> </a:t>
            </a:r>
            <a:r>
              <a:rPr lang="en-US" b="0" u="none" strike="noStrike" dirty="0" err="1"/>
              <a:t>nhưng</a:t>
            </a:r>
            <a:r>
              <a:rPr lang="en-US" b="0" u="none" strike="noStrike" dirty="0"/>
              <a:t> do</a:t>
            </a:r>
            <a:r>
              <a:rPr lang="en-US" dirty="0"/>
              <a:t> </a:t>
            </a:r>
            <a:r>
              <a:rPr lang="en-US" dirty="0" err="1"/>
              <a:t>Bình</a:t>
            </a:r>
            <a:r>
              <a:rPr lang="en-US" dirty="0"/>
              <a:t> </a:t>
            </a:r>
            <a:r>
              <a:rPr lang="en-US" dirty="0" err="1"/>
              <a:t>thường</a:t>
            </a:r>
            <a:r>
              <a:rPr lang="en-US" dirty="0"/>
              <a:t> </a:t>
            </a:r>
            <a:r>
              <a:rPr lang="en-US" dirty="0" err="1"/>
              <a:t>cơ</a:t>
            </a:r>
            <a:r>
              <a:rPr lang="en-US" dirty="0"/>
              <a:t> </a:t>
            </a:r>
            <a:r>
              <a:rPr lang="en-US" dirty="0" err="1"/>
              <a:t>thể</a:t>
            </a:r>
            <a:r>
              <a:rPr lang="en-US" dirty="0"/>
              <a:t> </a:t>
            </a:r>
            <a:r>
              <a:rPr lang="en-US" dirty="0" err="1"/>
              <a:t>có</a:t>
            </a:r>
            <a:r>
              <a:rPr lang="en-US" dirty="0"/>
              <a:t> </a:t>
            </a:r>
            <a:r>
              <a:rPr lang="vi-VN" b="0" u="none" strike="noStrike" dirty="0"/>
              <a:t>cơ</a:t>
            </a:r>
            <a:r>
              <a:rPr lang="vi-VN" dirty="0"/>
              <a:t> </a:t>
            </a:r>
            <a:r>
              <a:rPr lang="vi-VN" b="0" u="none" strike="noStrike" dirty="0"/>
              <a:t>chế</a:t>
            </a:r>
            <a:r>
              <a:rPr lang="vi-VN" dirty="0"/>
              <a:t> sinh lý </a:t>
            </a:r>
            <a:r>
              <a:rPr lang="en-US" dirty="0" err="1"/>
              <a:t>ngăn</a:t>
            </a:r>
            <a:r>
              <a:rPr lang="en-US" dirty="0"/>
              <a:t> </a:t>
            </a:r>
            <a:r>
              <a:rPr lang="vi-VN" dirty="0"/>
              <a:t>sự di chuyển của bilirubin tự do qua hàng rào máu não </a:t>
            </a:r>
            <a:r>
              <a:rPr lang="en-US" dirty="0" err="1"/>
              <a:t>gồm</a:t>
            </a:r>
            <a:r>
              <a:rPr lang="en-US" dirty="0"/>
              <a:t> </a:t>
            </a:r>
            <a:r>
              <a:rPr lang="vi-VN" dirty="0"/>
              <a:t>liên kết với albumin huyết tương</a:t>
            </a:r>
            <a:r>
              <a:rPr lang="en-US" dirty="0"/>
              <a:t> </a:t>
            </a:r>
            <a:r>
              <a:rPr lang="en-US" dirty="0" err="1"/>
              <a:t>và</a:t>
            </a:r>
            <a:r>
              <a:rPr lang="en-US" dirty="0"/>
              <a:t> </a:t>
            </a:r>
            <a:r>
              <a:rPr lang="en-US" dirty="0" err="1"/>
              <a:t>được</a:t>
            </a:r>
            <a:r>
              <a:rPr lang="en-US" dirty="0"/>
              <a:t> </a:t>
            </a:r>
            <a:r>
              <a:rPr lang="vi-VN" dirty="0"/>
              <a:t>hấp thu, liên hợp và thanh thải nhanh chóng</a:t>
            </a:r>
            <a:r>
              <a:rPr lang="en-US" dirty="0"/>
              <a:t> qua </a:t>
            </a:r>
            <a:r>
              <a:rPr lang="en-US" dirty="0" err="1"/>
              <a:t>gan</a:t>
            </a:r>
            <a:r>
              <a:rPr lang="en-US" dirty="0"/>
              <a:t> </a:t>
            </a:r>
            <a:r>
              <a:rPr lang="en-US" b="0" u="none" strike="noStrike" dirty="0" err="1"/>
              <a:t>nên</a:t>
            </a:r>
            <a:r>
              <a:rPr lang="en-US" b="0" u="none" strike="noStrike" dirty="0"/>
              <a:t> </a:t>
            </a:r>
            <a:r>
              <a:rPr lang="en-US" b="0" u="none" strike="noStrike" dirty="0" err="1"/>
              <a:t>không</a:t>
            </a:r>
            <a:r>
              <a:rPr lang="en-US" b="0" u="none" strike="noStrike" dirty="0"/>
              <a:t> qua </a:t>
            </a:r>
            <a:r>
              <a:rPr lang="en-US" b="0" u="none" strike="noStrike" dirty="0" err="1"/>
              <a:t>được</a:t>
            </a:r>
            <a:r>
              <a:rPr lang="en-US" b="0" u="none" strike="noStrike" dirty="0"/>
              <a:t>), </a:t>
            </a:r>
            <a:r>
              <a:rPr lang="en-US" dirty="0"/>
              <a:t>-&gt; Bili </a:t>
            </a:r>
            <a:r>
              <a:rPr lang="en-US" dirty="0" err="1"/>
              <a:t>tu</a:t>
            </a:r>
            <a:r>
              <a:rPr lang="en-US" dirty="0"/>
              <a:t> do </a:t>
            </a:r>
            <a:r>
              <a:rPr lang="en-US" dirty="0" err="1"/>
              <a:t>gắn</a:t>
            </a:r>
            <a:r>
              <a:rPr lang="en-US" b="0" u="none" strike="noStrike" dirty="0"/>
              <a:t> </a:t>
            </a:r>
            <a:r>
              <a:rPr lang="en-US" b="0" u="none" strike="noStrike" dirty="0" err="1"/>
              <a:t>với</a:t>
            </a:r>
            <a:r>
              <a:rPr lang="en-US" b="0" u="none" strike="noStrike" dirty="0"/>
              <a:t> albumin </a:t>
            </a:r>
            <a:r>
              <a:rPr lang="en-US" dirty="0" err="1"/>
              <a:t>huyết</a:t>
            </a:r>
            <a:r>
              <a:rPr lang="en-US" b="0" u="none" strike="noStrike" dirty="0"/>
              <a:t> </a:t>
            </a:r>
            <a:r>
              <a:rPr lang="en-US" b="0" u="none" strike="noStrike" dirty="0" err="1"/>
              <a:t>tương</a:t>
            </a:r>
            <a:r>
              <a:rPr lang="en-US" b="0" u="none" strike="noStrike" dirty="0"/>
              <a:t> di </a:t>
            </a:r>
            <a:r>
              <a:rPr lang="en-US" b="0" u="none" strike="noStrike" dirty="0" err="1"/>
              <a:t>chuyển</a:t>
            </a:r>
            <a:r>
              <a:rPr lang="en-US" b="0" u="none" strike="noStrike" dirty="0"/>
              <a:t> </a:t>
            </a:r>
            <a:r>
              <a:rPr lang="en-US" b="0" u="none" strike="noStrike" dirty="0" err="1"/>
              <a:t>trong</a:t>
            </a:r>
            <a:r>
              <a:rPr lang="en-US" b="0" u="none" strike="noStrike" dirty="0"/>
              <a:t> </a:t>
            </a:r>
            <a:r>
              <a:rPr lang="en-US" b="0" u="none" strike="noStrike" dirty="0" err="1"/>
              <a:t>máu</a:t>
            </a:r>
            <a:r>
              <a:rPr lang="en-US" b="0" u="none" strike="noStrike" dirty="0"/>
              <a:t> </a:t>
            </a:r>
            <a:r>
              <a:rPr lang="en-US" b="0" u="none" strike="noStrike" dirty="0" err="1"/>
              <a:t>đến</a:t>
            </a:r>
            <a:r>
              <a:rPr lang="en-US" b="0" u="none" strike="noStrike" dirty="0"/>
              <a:t> </a:t>
            </a:r>
            <a:r>
              <a:rPr lang="en-US" b="0" u="none" strike="noStrike" dirty="0" err="1"/>
              <a:t>gan</a:t>
            </a:r>
            <a:r>
              <a:rPr lang="en-US" b="0" u="none" strike="noStrike" dirty="0"/>
              <a:t>.</a:t>
            </a:r>
          </a:p>
          <a:p>
            <a:pPr marL="171450" indent="-171450">
              <a:buFontTx/>
              <a:buChar char="-"/>
            </a:pPr>
            <a:r>
              <a:rPr lang="en-US" b="0" u="none" strike="noStrike" dirty="0" err="1"/>
              <a:t>Tại</a:t>
            </a:r>
            <a:r>
              <a:rPr lang="en-US" b="0" u="none" strike="noStrike" dirty="0"/>
              <a:t> </a:t>
            </a:r>
            <a:r>
              <a:rPr lang="en-US" b="0" u="none" strike="noStrike" dirty="0" err="1"/>
              <a:t>màng</a:t>
            </a:r>
            <a:r>
              <a:rPr lang="en-US" b="0" u="none" strike="noStrike" dirty="0"/>
              <a:t> </a:t>
            </a:r>
            <a:r>
              <a:rPr lang="en-US" b="0" u="none" strike="noStrike" dirty="0" err="1"/>
              <a:t>tế</a:t>
            </a:r>
            <a:r>
              <a:rPr lang="en-US" b="0" u="none" strike="noStrike" dirty="0"/>
              <a:t> </a:t>
            </a:r>
            <a:r>
              <a:rPr lang="en-US" b="0" u="none" strike="noStrike" dirty="0" err="1"/>
              <a:t>bào</a:t>
            </a:r>
            <a:r>
              <a:rPr lang="en-US" b="0" u="none" strike="noStrike" dirty="0"/>
              <a:t> </a:t>
            </a:r>
            <a:r>
              <a:rPr lang="en-US" b="0" u="none" strike="noStrike" dirty="0" err="1"/>
              <a:t>gan</a:t>
            </a:r>
            <a:r>
              <a:rPr lang="en-US" b="0" u="none" strike="noStrike" dirty="0"/>
              <a:t> </a:t>
            </a:r>
            <a:r>
              <a:rPr lang="en-US" b="0" u="none" strike="noStrike" dirty="0" err="1"/>
              <a:t>có</a:t>
            </a:r>
            <a:r>
              <a:rPr lang="en-US" b="0" u="none" strike="noStrike" dirty="0"/>
              <a:t> </a:t>
            </a:r>
            <a:r>
              <a:rPr lang="en-US" b="0" u="none" strike="noStrike" dirty="0" err="1"/>
              <a:t>các</a:t>
            </a:r>
            <a:r>
              <a:rPr lang="en-US" b="0" u="none" strike="noStrike" dirty="0"/>
              <a:t> </a:t>
            </a:r>
            <a:r>
              <a:rPr lang="en-US" b="0" u="none" strike="noStrike" dirty="0" err="1"/>
              <a:t>ligandine</a:t>
            </a:r>
            <a:r>
              <a:rPr lang="en-US" b="0" u="none" strike="noStrike" dirty="0"/>
              <a:t> </a:t>
            </a:r>
            <a:r>
              <a:rPr lang="en-US" b="0" u="none" strike="noStrike" dirty="0" err="1"/>
              <a:t>đưa</a:t>
            </a:r>
            <a:r>
              <a:rPr lang="en-US" b="0" u="none" strike="noStrike" dirty="0"/>
              <a:t> </a:t>
            </a:r>
            <a:r>
              <a:rPr lang="en-US" b="0" u="none" strike="noStrike" dirty="0" err="1"/>
              <a:t>bili</a:t>
            </a:r>
            <a:r>
              <a:rPr lang="en-US" b="0" u="none" strike="noStrike" dirty="0"/>
              <a:t> GT </a:t>
            </a:r>
            <a:r>
              <a:rPr lang="en-US" b="0" u="none" strike="noStrike" dirty="0" err="1"/>
              <a:t>vào</a:t>
            </a:r>
            <a:r>
              <a:rPr lang="en-US" b="0" u="none" strike="noStrike" dirty="0"/>
              <a:t> </a:t>
            </a:r>
            <a:r>
              <a:rPr lang="en-US" b="0" u="none" strike="noStrike" dirty="0" err="1"/>
              <a:t>tế</a:t>
            </a:r>
            <a:r>
              <a:rPr lang="en-US" b="0" u="none" strike="noStrike" dirty="0"/>
              <a:t> </a:t>
            </a:r>
            <a:r>
              <a:rPr lang="en-US" b="0" u="none" strike="noStrike" dirty="0" err="1"/>
              <a:t>bào</a:t>
            </a:r>
            <a:r>
              <a:rPr lang="en-US" b="0" u="none" strike="noStrike" dirty="0"/>
              <a:t> </a:t>
            </a:r>
            <a:r>
              <a:rPr lang="en-US" b="0" u="none" strike="noStrike" dirty="0" err="1"/>
              <a:t>gan</a:t>
            </a:r>
            <a:r>
              <a:rPr lang="en-US" b="0" u="none" strike="noStrike" dirty="0"/>
              <a:t>, </a:t>
            </a:r>
            <a:r>
              <a:rPr lang="en-US" b="0" u="none" strike="noStrike" dirty="0" err="1"/>
              <a:t>bili</a:t>
            </a:r>
            <a:r>
              <a:rPr lang="en-US" b="0" u="none" strike="noStrike" dirty="0"/>
              <a:t> GT </a:t>
            </a:r>
            <a:r>
              <a:rPr lang="en-US" b="0" u="none" strike="noStrike" dirty="0" err="1"/>
              <a:t>được</a:t>
            </a:r>
            <a:r>
              <a:rPr lang="en-US" b="0" u="none" strike="noStrike" dirty="0"/>
              <a:t> </a:t>
            </a:r>
            <a:r>
              <a:rPr lang="en-US" b="0" u="none" strike="noStrike" dirty="0" err="1"/>
              <a:t>liên</a:t>
            </a:r>
            <a:r>
              <a:rPr lang="en-US" b="0" u="none" strike="noStrike" dirty="0"/>
              <a:t> </a:t>
            </a:r>
            <a:r>
              <a:rPr lang="en-US" b="0" u="none" strike="noStrike" dirty="0" err="1"/>
              <a:t>hợp</a:t>
            </a:r>
            <a:r>
              <a:rPr lang="en-US" b="0" u="none" strike="noStrike" dirty="0"/>
              <a:t> </a:t>
            </a:r>
            <a:r>
              <a:rPr lang="en-US" b="0" u="none" strike="noStrike" dirty="0" err="1"/>
              <a:t>với</a:t>
            </a:r>
            <a:r>
              <a:rPr lang="en-US" b="0" u="none" strike="noStrike" dirty="0"/>
              <a:t> acid glucuronic </a:t>
            </a:r>
            <a:r>
              <a:rPr lang="en-US" b="0" u="none" strike="noStrike" dirty="0" err="1"/>
              <a:t>dưới</a:t>
            </a:r>
            <a:r>
              <a:rPr lang="en-US" b="0" u="none" strike="noStrike" dirty="0"/>
              <a:t> </a:t>
            </a:r>
            <a:r>
              <a:rPr lang="en-US" b="0" u="none" strike="noStrike" dirty="0" err="1"/>
              <a:t>tác</a:t>
            </a:r>
            <a:r>
              <a:rPr lang="en-US" b="0" u="none" strike="noStrike" dirty="0"/>
              <a:t> </a:t>
            </a:r>
            <a:r>
              <a:rPr lang="en-US" b="0" u="none" strike="noStrike" dirty="0" err="1"/>
              <a:t>dụng</a:t>
            </a:r>
            <a:r>
              <a:rPr lang="en-US" b="0" u="none" strike="noStrike" dirty="0"/>
              <a:t> </a:t>
            </a:r>
            <a:r>
              <a:rPr lang="en-US" b="0" u="none" strike="noStrike" dirty="0" err="1"/>
              <a:t>của</a:t>
            </a:r>
            <a:r>
              <a:rPr lang="en-US" b="0" u="none" strike="noStrike" dirty="0"/>
              <a:t> men </a:t>
            </a:r>
            <a:r>
              <a:rPr lang="en-US" b="0" u="none" strike="noStrike" dirty="0" err="1"/>
              <a:t>glucuronyl</a:t>
            </a:r>
            <a:r>
              <a:rPr lang="en-US" b="0" u="none" strike="noStrike" dirty="0"/>
              <a:t> transferase </a:t>
            </a:r>
            <a:r>
              <a:rPr lang="en-US" b="0" u="none" strike="noStrike" dirty="0" err="1"/>
              <a:t>thành</a:t>
            </a:r>
            <a:r>
              <a:rPr lang="en-US" b="0" u="none" strike="noStrike" dirty="0"/>
              <a:t> </a:t>
            </a:r>
            <a:r>
              <a:rPr lang="en-US" b="0" u="none" strike="noStrike" dirty="0" err="1"/>
              <a:t>bili</a:t>
            </a:r>
            <a:r>
              <a:rPr lang="en-US" b="0" u="none" strike="noStrike" dirty="0"/>
              <a:t> TT.</a:t>
            </a:r>
          </a:p>
          <a:p>
            <a:pPr marL="171450" indent="-171450">
              <a:buFontTx/>
              <a:buChar char="-"/>
            </a:pPr>
            <a:r>
              <a:rPr lang="en-US" b="0" u="none" strike="noStrike" dirty="0"/>
              <a:t>Bili TT </a:t>
            </a:r>
            <a:r>
              <a:rPr lang="en-US" b="0" u="none" strike="noStrike" dirty="0" err="1"/>
              <a:t>được</a:t>
            </a:r>
            <a:r>
              <a:rPr lang="en-US" b="0" u="none" strike="noStrike" dirty="0"/>
              <a:t> </a:t>
            </a:r>
            <a:r>
              <a:rPr lang="en-US" b="0" u="none" strike="noStrike" dirty="0" err="1"/>
              <a:t>bài</a:t>
            </a:r>
            <a:r>
              <a:rPr lang="en-US" b="0" u="none" strike="noStrike" dirty="0"/>
              <a:t> </a:t>
            </a:r>
            <a:r>
              <a:rPr lang="en-US" b="0" u="none" strike="noStrike" dirty="0" err="1"/>
              <a:t>tiết</a:t>
            </a:r>
            <a:r>
              <a:rPr lang="en-US" b="0" u="none" strike="noStrike" dirty="0"/>
              <a:t> qua </a:t>
            </a:r>
            <a:r>
              <a:rPr lang="en-US" b="0" u="none" strike="noStrike" dirty="0" err="1"/>
              <a:t>mật</a:t>
            </a:r>
            <a:r>
              <a:rPr lang="en-US" b="0" u="none" strike="noStrike" dirty="0"/>
              <a:t> </a:t>
            </a:r>
            <a:r>
              <a:rPr lang="en-US" b="0" u="none" strike="noStrike" dirty="0" err="1"/>
              <a:t>xuống</a:t>
            </a:r>
            <a:r>
              <a:rPr lang="en-US" b="0" u="none" strike="noStrike" dirty="0"/>
              <a:t> </a:t>
            </a:r>
            <a:r>
              <a:rPr lang="en-US" b="0" u="none" strike="noStrike" dirty="0" err="1"/>
              <a:t>tá</a:t>
            </a:r>
            <a:r>
              <a:rPr lang="en-US" b="0" u="none" strike="noStrike" dirty="0"/>
              <a:t> </a:t>
            </a:r>
            <a:r>
              <a:rPr lang="en-US" b="0" u="none" strike="noStrike" dirty="0" err="1"/>
              <a:t>tràng</a:t>
            </a:r>
            <a:r>
              <a:rPr lang="en-US" b="0" u="none" strike="noStrike" dirty="0"/>
              <a:t>, </a:t>
            </a:r>
            <a:r>
              <a:rPr lang="en-US" b="0" u="none" strike="noStrike" dirty="0" err="1"/>
              <a:t>làm</a:t>
            </a:r>
            <a:r>
              <a:rPr lang="en-US" b="0" u="none" strike="noStrike" dirty="0"/>
              <a:t> </a:t>
            </a:r>
            <a:r>
              <a:rPr lang="en-US" b="0" u="none" strike="noStrike" dirty="0" err="1"/>
              <a:t>nhiệm</a:t>
            </a:r>
            <a:r>
              <a:rPr lang="en-US" b="0" u="none" strike="noStrike" dirty="0"/>
              <a:t> </a:t>
            </a:r>
            <a:r>
              <a:rPr lang="en-US" b="0" u="none" strike="noStrike" dirty="0" err="1"/>
              <a:t>vụ</a:t>
            </a:r>
            <a:r>
              <a:rPr lang="en-US" b="0" u="none" strike="noStrike" dirty="0"/>
              <a:t> </a:t>
            </a:r>
            <a:r>
              <a:rPr lang="en-US" b="0" u="none" strike="noStrike" dirty="0" err="1"/>
              <a:t>hấp</a:t>
            </a:r>
            <a:r>
              <a:rPr lang="en-US" b="0" u="none" strike="noStrike" dirty="0"/>
              <a:t> </a:t>
            </a:r>
            <a:r>
              <a:rPr lang="en-US" b="0" u="none" strike="noStrike" dirty="0" err="1"/>
              <a:t>thu</a:t>
            </a:r>
            <a:r>
              <a:rPr lang="en-US" b="0" u="none" strike="noStrike" dirty="0"/>
              <a:t> lipid. </a:t>
            </a:r>
            <a:r>
              <a:rPr lang="en-US" b="0" u="none" strike="noStrike" dirty="0" err="1"/>
              <a:t>Tại</a:t>
            </a:r>
            <a:r>
              <a:rPr lang="en-US" b="0" u="none" strike="noStrike" dirty="0"/>
              <a:t> </a:t>
            </a:r>
            <a:r>
              <a:rPr lang="en-US" b="0" u="none" strike="noStrike" dirty="0" err="1"/>
              <a:t>ruột</a:t>
            </a:r>
            <a:r>
              <a:rPr lang="en-US" b="0" u="none" strike="noStrike" dirty="0"/>
              <a:t> Bili TT </a:t>
            </a:r>
            <a:r>
              <a:rPr lang="en-US" b="0" u="none" strike="noStrike" dirty="0" err="1"/>
              <a:t>được</a:t>
            </a:r>
            <a:r>
              <a:rPr lang="en-US" b="0" u="none" strike="noStrike" dirty="0"/>
              <a:t> vi </a:t>
            </a:r>
            <a:r>
              <a:rPr lang="en-US" b="0" u="none" strike="noStrike" dirty="0" err="1"/>
              <a:t>khuẩn</a:t>
            </a:r>
            <a:r>
              <a:rPr lang="en-US" b="0" u="none" strike="noStrike" dirty="0"/>
              <a:t> </a:t>
            </a:r>
            <a:r>
              <a:rPr lang="en-US" b="0" u="none" strike="noStrike" dirty="0" err="1"/>
              <a:t>đường</a:t>
            </a:r>
            <a:r>
              <a:rPr lang="en-US" b="0" u="none" strike="noStrike" dirty="0"/>
              <a:t> </a:t>
            </a:r>
            <a:r>
              <a:rPr lang="en-US" b="0" u="none" strike="noStrike" dirty="0" err="1"/>
              <a:t>ruột</a:t>
            </a:r>
            <a:r>
              <a:rPr lang="en-US" b="0" u="none" strike="noStrike" dirty="0"/>
              <a:t> </a:t>
            </a:r>
            <a:r>
              <a:rPr lang="en-US" b="0" u="none" strike="noStrike" dirty="0" err="1"/>
              <a:t>biến</a:t>
            </a:r>
            <a:r>
              <a:rPr lang="en-US" b="0" u="none" strike="noStrike" dirty="0"/>
              <a:t> </a:t>
            </a:r>
            <a:r>
              <a:rPr lang="en-US" b="0" u="none" strike="noStrike" dirty="0" err="1"/>
              <a:t>đổi</a:t>
            </a:r>
            <a:r>
              <a:rPr lang="en-US" b="0" u="none" strike="noStrike" dirty="0"/>
              <a:t> </a:t>
            </a:r>
            <a:r>
              <a:rPr lang="en-US" b="0" u="none" strike="noStrike" dirty="0" err="1"/>
              <a:t>thành</a:t>
            </a:r>
            <a:r>
              <a:rPr lang="en-US" b="0" u="none" strike="noStrike" dirty="0"/>
              <a:t> urobilinogen, </a:t>
            </a:r>
            <a:r>
              <a:rPr lang="en-US" b="0" u="none" strike="noStrike" dirty="0" err="1"/>
              <a:t>sau</a:t>
            </a:r>
            <a:r>
              <a:rPr lang="en-US" b="0" u="none" strike="noStrike" dirty="0"/>
              <a:t> </a:t>
            </a:r>
            <a:r>
              <a:rPr lang="en-US" b="0" u="none" strike="noStrike" dirty="0" err="1"/>
              <a:t>đó</a:t>
            </a:r>
            <a:r>
              <a:rPr lang="en-US" b="0" u="none" strike="noStrike" dirty="0"/>
              <a:t> </a:t>
            </a:r>
            <a:r>
              <a:rPr lang="en-US" b="0" u="none" strike="noStrike" dirty="0" err="1"/>
              <a:t>bị</a:t>
            </a:r>
            <a:r>
              <a:rPr lang="en-US" b="0" u="none" strike="noStrike" dirty="0"/>
              <a:t> </a:t>
            </a:r>
            <a:r>
              <a:rPr lang="en-US" b="0" u="none" strike="noStrike" dirty="0" err="1"/>
              <a:t>oxit</a:t>
            </a:r>
            <a:r>
              <a:rPr lang="en-US" b="0" u="none" strike="noStrike" dirty="0"/>
              <a:t> </a:t>
            </a:r>
            <a:r>
              <a:rPr lang="en-US" b="0" u="none" strike="noStrike" dirty="0" err="1"/>
              <a:t>hóa</a:t>
            </a:r>
            <a:r>
              <a:rPr lang="en-US" b="0" u="none" strike="noStrike" dirty="0"/>
              <a:t> </a:t>
            </a:r>
            <a:r>
              <a:rPr lang="en-US" b="0" u="none" strike="noStrike" dirty="0" err="1"/>
              <a:t>thành</a:t>
            </a:r>
            <a:r>
              <a:rPr lang="en-US" b="0" u="none" strike="noStrike" dirty="0"/>
              <a:t> stercobilin </a:t>
            </a:r>
            <a:r>
              <a:rPr lang="en-US" b="0" u="none" strike="noStrike" dirty="0" err="1"/>
              <a:t>thải</a:t>
            </a:r>
            <a:r>
              <a:rPr lang="en-US" b="0" u="none" strike="noStrike" dirty="0"/>
              <a:t> qua </a:t>
            </a:r>
            <a:r>
              <a:rPr lang="en-US" b="0" u="none" strike="noStrike" dirty="0" err="1"/>
              <a:t>phân</a:t>
            </a:r>
            <a:r>
              <a:rPr lang="en-US" b="0" u="none" strike="noStrike" dirty="0"/>
              <a:t> (85%) </a:t>
            </a:r>
            <a:r>
              <a:rPr lang="en-US" b="0" u="none" strike="noStrike" dirty="0" err="1"/>
              <a:t>tạo</a:t>
            </a:r>
            <a:r>
              <a:rPr lang="en-US" b="0" u="none" strike="noStrike" dirty="0"/>
              <a:t> </a:t>
            </a:r>
            <a:r>
              <a:rPr lang="en-US" b="0" u="none" strike="noStrike" dirty="0" err="1"/>
              <a:t>màu</a:t>
            </a:r>
            <a:r>
              <a:rPr lang="en-US" b="0" u="none" strike="noStrike" dirty="0"/>
              <a:t> </a:t>
            </a:r>
            <a:r>
              <a:rPr lang="en-US" b="0" u="none" strike="noStrike" dirty="0" err="1"/>
              <a:t>vàng</a:t>
            </a:r>
            <a:r>
              <a:rPr lang="en-US" b="0" u="none" strike="noStrike" dirty="0"/>
              <a:t> </a:t>
            </a:r>
            <a:r>
              <a:rPr lang="en-US" b="0" u="none" strike="noStrike" dirty="0" err="1"/>
              <a:t>của</a:t>
            </a:r>
            <a:r>
              <a:rPr lang="en-US" b="0" u="none" strike="noStrike" dirty="0"/>
              <a:t> </a:t>
            </a:r>
            <a:r>
              <a:rPr lang="en-US" b="0" u="none" strike="noStrike" dirty="0" err="1"/>
              <a:t>phân</a:t>
            </a:r>
            <a:r>
              <a:rPr lang="en-US" b="0" u="none" strike="noStrike" dirty="0"/>
              <a:t>, </a:t>
            </a:r>
            <a:r>
              <a:rPr lang="en-US" b="0" u="none" strike="noStrike" dirty="0" err="1"/>
              <a:t>và</a:t>
            </a:r>
            <a:r>
              <a:rPr lang="en-US" b="0" u="none" strike="noStrike" dirty="0"/>
              <a:t> urobilin </a:t>
            </a:r>
            <a:r>
              <a:rPr lang="en-US" b="0" u="none" strike="noStrike" dirty="0" err="1"/>
              <a:t>thải</a:t>
            </a:r>
            <a:r>
              <a:rPr lang="en-US" b="0" u="none" strike="noStrike" dirty="0"/>
              <a:t> qua </a:t>
            </a:r>
            <a:r>
              <a:rPr lang="en-US" b="0" u="none" strike="noStrike" dirty="0" err="1"/>
              <a:t>nước</a:t>
            </a:r>
            <a:r>
              <a:rPr lang="en-US" b="0" u="none" strike="noStrike" dirty="0"/>
              <a:t> </a:t>
            </a:r>
            <a:r>
              <a:rPr lang="en-US" b="0" u="none" strike="noStrike" dirty="0" err="1"/>
              <a:t>tiểu</a:t>
            </a:r>
            <a:r>
              <a:rPr lang="en-US" b="0" u="none" strike="noStrike" dirty="0"/>
              <a:t> (1%), 1 </a:t>
            </a:r>
            <a:r>
              <a:rPr lang="en-US" b="0" u="none" strike="noStrike" dirty="0" err="1"/>
              <a:t>số</a:t>
            </a:r>
            <a:r>
              <a:rPr lang="en-US" b="0" u="none" strike="noStrike" dirty="0"/>
              <a:t> </a:t>
            </a:r>
            <a:r>
              <a:rPr lang="en-US" b="0" u="none" strike="noStrike" dirty="0" err="1"/>
              <a:t>còn</a:t>
            </a:r>
            <a:r>
              <a:rPr lang="en-US" b="0" u="none" strike="noStrike" dirty="0"/>
              <a:t> </a:t>
            </a:r>
            <a:r>
              <a:rPr lang="en-US" b="0" u="none" strike="noStrike" dirty="0" err="1"/>
              <a:t>lại</a:t>
            </a:r>
            <a:r>
              <a:rPr lang="en-US" b="0" u="none" strike="noStrike" dirty="0"/>
              <a:t> </a:t>
            </a:r>
            <a:r>
              <a:rPr lang="en-US" b="0" u="none" strike="noStrike" dirty="0" err="1"/>
              <a:t>được</a:t>
            </a:r>
            <a:r>
              <a:rPr lang="en-US" b="0" u="none" strike="noStrike" dirty="0"/>
              <a:t> </a:t>
            </a:r>
            <a:r>
              <a:rPr lang="en-US" b="0" u="none" strike="noStrike" dirty="0" err="1"/>
              <a:t>hấp</a:t>
            </a:r>
            <a:r>
              <a:rPr lang="en-US" b="0" u="none" strike="noStrike" dirty="0"/>
              <a:t> </a:t>
            </a:r>
            <a:r>
              <a:rPr lang="en-US" b="0" u="none" strike="noStrike" dirty="0" err="1"/>
              <a:t>thu</a:t>
            </a:r>
            <a:r>
              <a:rPr lang="en-US" b="0" u="none" strike="noStrike" dirty="0"/>
              <a:t> </a:t>
            </a:r>
            <a:r>
              <a:rPr lang="en-US" b="0" u="none" strike="noStrike" dirty="0" err="1"/>
              <a:t>trở</a:t>
            </a:r>
            <a:r>
              <a:rPr lang="en-US" b="0" u="none" strike="noStrike" dirty="0"/>
              <a:t> </a:t>
            </a:r>
            <a:r>
              <a:rPr lang="en-US" b="0" u="none" strike="noStrike" dirty="0" err="1"/>
              <a:t>lại</a:t>
            </a:r>
            <a:r>
              <a:rPr lang="en-US" b="0" u="none" strike="noStrike" dirty="0"/>
              <a:t> </a:t>
            </a:r>
            <a:r>
              <a:rPr lang="en-US" b="0" u="none" strike="noStrike" dirty="0" err="1"/>
              <a:t>gan</a:t>
            </a:r>
            <a:r>
              <a:rPr lang="en-US" b="0" u="none" strike="noStrike" dirty="0"/>
              <a:t>.</a:t>
            </a:r>
          </a:p>
          <a:p>
            <a:pPr marL="0" indent="0">
              <a:buFontTx/>
              <a:buNone/>
            </a:pPr>
            <a:r>
              <a:rPr lang="en-US" b="1" u="sng" strike="noStrike" dirty="0"/>
              <a:t>3. C</a:t>
            </a:r>
            <a:r>
              <a:rPr lang="vi-VN" b="1" u="sng" strike="noStrike" dirty="0"/>
              <a:t>ơ chế bệnh sinh</a:t>
            </a:r>
            <a:r>
              <a:rPr lang="en-US" b="1" u="sng" strike="noStrike" dirty="0"/>
              <a:t> </a:t>
            </a:r>
            <a:r>
              <a:rPr lang="en-US" b="1" u="sng" strike="noStrike" dirty="0" err="1"/>
              <a:t>vàng</a:t>
            </a:r>
            <a:r>
              <a:rPr lang="en-US" b="1" u="sng" strike="noStrike" dirty="0"/>
              <a:t> da: </a:t>
            </a:r>
          </a:p>
          <a:p>
            <a:pPr marL="171450" indent="-171450">
              <a:buFontTx/>
              <a:buChar char="-"/>
            </a:pPr>
            <a:r>
              <a:rPr lang="vi-VN" strike="noStrike" dirty="0"/>
              <a:t>Tăng sản xuất Bilirubi</a:t>
            </a:r>
            <a:r>
              <a:rPr lang="en-US" strike="noStrike" dirty="0"/>
              <a:t>n: do </a:t>
            </a:r>
            <a:r>
              <a:rPr lang="en-US" strike="noStrike" dirty="0" err="1"/>
              <a:t>tán</a:t>
            </a:r>
            <a:r>
              <a:rPr lang="en-US" strike="noStrike" dirty="0"/>
              <a:t> </a:t>
            </a:r>
            <a:r>
              <a:rPr lang="en-US" strike="noStrike" dirty="0" err="1"/>
              <a:t>huyết</a:t>
            </a:r>
            <a:r>
              <a:rPr lang="en-US" strike="noStrike" dirty="0"/>
              <a:t> </a:t>
            </a:r>
            <a:r>
              <a:rPr lang="en-US" strike="noStrike" dirty="0" err="1"/>
              <a:t>phóng</a:t>
            </a:r>
            <a:r>
              <a:rPr lang="en-US" strike="noStrike" dirty="0"/>
              <a:t> </a:t>
            </a:r>
            <a:r>
              <a:rPr lang="en-US" strike="noStrike" dirty="0" err="1"/>
              <a:t>thích</a:t>
            </a:r>
            <a:r>
              <a:rPr lang="en-US" strike="noStrike" dirty="0"/>
              <a:t> </a:t>
            </a:r>
            <a:r>
              <a:rPr lang="en-US" strike="noStrike" dirty="0" err="1"/>
              <a:t>quá</a:t>
            </a:r>
            <a:r>
              <a:rPr lang="en-US" strike="noStrike" dirty="0"/>
              <a:t> </a:t>
            </a:r>
            <a:r>
              <a:rPr lang="en-US" strike="noStrike" dirty="0" err="1"/>
              <a:t>nhiều</a:t>
            </a:r>
            <a:r>
              <a:rPr lang="en-US" strike="noStrike" dirty="0"/>
              <a:t> Hb</a:t>
            </a:r>
          </a:p>
          <a:p>
            <a:pPr marL="171450" indent="-171450">
              <a:buFontTx/>
              <a:buChar char="-"/>
            </a:pPr>
            <a:r>
              <a:rPr lang="vi-VN" strike="noStrike" dirty="0"/>
              <a:t>Giảm tiếp nhận Bilirubin vào gan</a:t>
            </a:r>
            <a:r>
              <a:rPr lang="en-US" strike="noStrike" dirty="0"/>
              <a:t>: </a:t>
            </a:r>
            <a:r>
              <a:rPr lang="en-US" strike="noStrike" dirty="0" err="1"/>
              <a:t>liên</a:t>
            </a:r>
            <a:r>
              <a:rPr lang="en-US" strike="noStrike" dirty="0"/>
              <a:t> </a:t>
            </a:r>
            <a:r>
              <a:rPr lang="en-US" strike="noStrike" dirty="0" err="1"/>
              <a:t>quan</a:t>
            </a:r>
            <a:r>
              <a:rPr lang="en-US" strike="noStrike" dirty="0"/>
              <a:t> </a:t>
            </a:r>
            <a:r>
              <a:rPr lang="en-US" strike="noStrike" dirty="0" err="1"/>
              <a:t>đến</a:t>
            </a:r>
            <a:r>
              <a:rPr lang="en-US" strike="noStrike" dirty="0"/>
              <a:t> </a:t>
            </a:r>
            <a:r>
              <a:rPr lang="en-US" strike="noStrike" dirty="0" err="1"/>
              <a:t>sự</a:t>
            </a:r>
            <a:r>
              <a:rPr lang="en-US" strike="noStrike" dirty="0"/>
              <a:t> </a:t>
            </a:r>
            <a:r>
              <a:rPr lang="en-US" strike="noStrike" dirty="0" err="1"/>
              <a:t>phân</a:t>
            </a:r>
            <a:r>
              <a:rPr lang="en-US" strike="noStrike" dirty="0"/>
              <a:t> li </a:t>
            </a:r>
            <a:r>
              <a:rPr lang="en-US" strike="noStrike" dirty="0" err="1"/>
              <a:t>bili</a:t>
            </a:r>
            <a:r>
              <a:rPr lang="en-US" strike="noStrike" dirty="0"/>
              <a:t> GT </a:t>
            </a:r>
            <a:r>
              <a:rPr lang="en-US" strike="noStrike" dirty="0" err="1"/>
              <a:t>từ</a:t>
            </a:r>
            <a:r>
              <a:rPr lang="en-US" strike="noStrike" dirty="0"/>
              <a:t> albumin </a:t>
            </a:r>
            <a:r>
              <a:rPr lang="en-US" strike="noStrike" dirty="0" err="1"/>
              <a:t>để</a:t>
            </a:r>
            <a:r>
              <a:rPr lang="en-US" strike="noStrike" dirty="0"/>
              <a:t> </a:t>
            </a:r>
            <a:r>
              <a:rPr lang="en-US" strike="noStrike" dirty="0" err="1"/>
              <a:t>gắn</a:t>
            </a:r>
            <a:r>
              <a:rPr lang="en-US" strike="noStrike" dirty="0"/>
              <a:t> </a:t>
            </a:r>
            <a:r>
              <a:rPr lang="en-US" strike="noStrike" dirty="0" err="1"/>
              <a:t>vào</a:t>
            </a:r>
            <a:r>
              <a:rPr lang="en-US" strike="noStrike" dirty="0"/>
              <a:t> </a:t>
            </a:r>
            <a:r>
              <a:rPr lang="en-US" strike="noStrike" dirty="0" err="1"/>
              <a:t>ligandine</a:t>
            </a:r>
            <a:r>
              <a:rPr lang="en-US" strike="noStrike" dirty="0"/>
              <a:t> -&gt; Bili GT </a:t>
            </a:r>
            <a:r>
              <a:rPr lang="en-US" strike="noStrike" dirty="0" err="1"/>
              <a:t>không</a:t>
            </a:r>
            <a:r>
              <a:rPr lang="en-US" strike="noStrike" dirty="0"/>
              <a:t> </a:t>
            </a:r>
            <a:r>
              <a:rPr lang="en-US" strike="noStrike" dirty="0" err="1"/>
              <a:t>vào</a:t>
            </a:r>
            <a:r>
              <a:rPr lang="en-US" strike="noStrike" dirty="0"/>
              <a:t> </a:t>
            </a:r>
            <a:r>
              <a:rPr lang="en-US" strike="noStrike" dirty="0" err="1"/>
              <a:t>được</a:t>
            </a:r>
            <a:r>
              <a:rPr lang="en-US" strike="noStrike" dirty="0"/>
              <a:t> </a:t>
            </a:r>
            <a:r>
              <a:rPr lang="en-US" strike="noStrike" dirty="0" err="1"/>
              <a:t>trong</a:t>
            </a:r>
            <a:r>
              <a:rPr lang="en-US" strike="noStrike" dirty="0"/>
              <a:t> </a:t>
            </a:r>
            <a:r>
              <a:rPr lang="en-US" strike="noStrike" dirty="0" err="1"/>
              <a:t>gan</a:t>
            </a:r>
            <a:r>
              <a:rPr lang="en-US" strike="noStrike" dirty="0"/>
              <a:t>.</a:t>
            </a:r>
          </a:p>
          <a:p>
            <a:pPr marL="171450" indent="-171450">
              <a:buFontTx/>
              <a:buChar char="-"/>
            </a:pPr>
            <a:r>
              <a:rPr lang="vi-VN" strike="noStrike" dirty="0"/>
              <a:t>Giảm khả năng liên hợp</a:t>
            </a:r>
            <a:r>
              <a:rPr lang="en-US" strike="noStrike" dirty="0"/>
              <a:t>: </a:t>
            </a:r>
            <a:r>
              <a:rPr lang="en-US" strike="noStrike" dirty="0" err="1"/>
              <a:t>sự</a:t>
            </a:r>
            <a:r>
              <a:rPr lang="en-US" strike="noStrike" dirty="0"/>
              <a:t> </a:t>
            </a:r>
            <a:r>
              <a:rPr lang="en-US" strike="noStrike" dirty="0" err="1"/>
              <a:t>thiếu</a:t>
            </a:r>
            <a:r>
              <a:rPr lang="en-US" strike="noStrike" dirty="0"/>
              <a:t> </a:t>
            </a:r>
            <a:r>
              <a:rPr lang="en-US" strike="noStrike" dirty="0" err="1"/>
              <a:t>hụt</a:t>
            </a:r>
            <a:r>
              <a:rPr lang="en-US" strike="noStrike" dirty="0"/>
              <a:t> </a:t>
            </a:r>
            <a:r>
              <a:rPr lang="en-US" strike="noStrike" dirty="0" err="1"/>
              <a:t>hoặc</a:t>
            </a:r>
            <a:r>
              <a:rPr lang="en-US" strike="noStrike" dirty="0"/>
              <a:t> </a:t>
            </a:r>
            <a:r>
              <a:rPr lang="en-US" strike="noStrike" dirty="0" err="1"/>
              <a:t>giảm</a:t>
            </a:r>
            <a:r>
              <a:rPr lang="en-US" strike="noStrike" dirty="0"/>
              <a:t> </a:t>
            </a:r>
            <a:r>
              <a:rPr lang="en-US" strike="noStrike" dirty="0" err="1"/>
              <a:t>hoạt</a:t>
            </a:r>
            <a:r>
              <a:rPr lang="en-US" strike="noStrike" dirty="0"/>
              <a:t> </a:t>
            </a:r>
            <a:r>
              <a:rPr lang="en-US" strike="noStrike" dirty="0" err="1"/>
              <a:t>động</a:t>
            </a:r>
            <a:r>
              <a:rPr lang="en-US" strike="noStrike" dirty="0"/>
              <a:t> </a:t>
            </a:r>
            <a:r>
              <a:rPr lang="en-US" strike="noStrike" dirty="0" err="1"/>
              <a:t>của</a:t>
            </a:r>
            <a:r>
              <a:rPr lang="en-US" strike="noStrike" dirty="0"/>
              <a:t> men </a:t>
            </a:r>
            <a:r>
              <a:rPr lang="en-US" strike="noStrike" dirty="0" err="1"/>
              <a:t>glucuronyl</a:t>
            </a:r>
            <a:r>
              <a:rPr lang="en-US" strike="noStrike" dirty="0"/>
              <a:t> transferase.</a:t>
            </a:r>
          </a:p>
          <a:p>
            <a:pPr marL="171450" indent="-171450">
              <a:buFontTx/>
              <a:buChar char="-"/>
            </a:pPr>
            <a:r>
              <a:rPr lang="vi-VN" strike="noStrike" dirty="0"/>
              <a:t>Giảm bài tiết Bilirubin vào tiểu quản mật</a:t>
            </a:r>
            <a:r>
              <a:rPr lang="en-US" strike="noStrike" dirty="0"/>
              <a:t>: </a:t>
            </a:r>
            <a:r>
              <a:rPr lang="en-US" strike="noStrike" dirty="0" err="1"/>
              <a:t>gan</a:t>
            </a:r>
            <a:r>
              <a:rPr lang="en-US" strike="noStrike" dirty="0"/>
              <a:t> </a:t>
            </a:r>
            <a:r>
              <a:rPr lang="en-US" strike="noStrike" dirty="0" err="1"/>
              <a:t>bị</a:t>
            </a:r>
            <a:r>
              <a:rPr lang="en-US" strike="noStrike" dirty="0"/>
              <a:t> </a:t>
            </a:r>
            <a:r>
              <a:rPr lang="en-US" strike="noStrike" dirty="0" err="1"/>
              <a:t>tổn</a:t>
            </a:r>
            <a:r>
              <a:rPr lang="en-US" strike="noStrike" dirty="0"/>
              <a:t> </a:t>
            </a:r>
            <a:r>
              <a:rPr lang="en-US" strike="noStrike" dirty="0" err="1"/>
              <a:t>thương</a:t>
            </a:r>
            <a:r>
              <a:rPr lang="en-US" strike="noStrike" dirty="0"/>
              <a:t>, </a:t>
            </a:r>
            <a:r>
              <a:rPr lang="en-US" strike="noStrike" dirty="0" err="1"/>
              <a:t>bài</a:t>
            </a:r>
            <a:r>
              <a:rPr lang="en-US" strike="noStrike" dirty="0"/>
              <a:t> </a:t>
            </a:r>
            <a:r>
              <a:rPr lang="en-US" strike="noStrike" dirty="0" err="1"/>
              <a:t>tiết</a:t>
            </a:r>
            <a:r>
              <a:rPr lang="en-US" strike="noStrike" dirty="0"/>
              <a:t> </a:t>
            </a:r>
            <a:r>
              <a:rPr lang="en-US" strike="noStrike" dirty="0" err="1"/>
              <a:t>giảm</a:t>
            </a:r>
            <a:r>
              <a:rPr lang="en-US" strike="noStrike" dirty="0"/>
              <a:t> </a:t>
            </a:r>
            <a:r>
              <a:rPr lang="en-US" strike="noStrike" dirty="0" err="1"/>
              <a:t>nặng</a:t>
            </a:r>
            <a:r>
              <a:rPr lang="en-US" strike="noStrike" dirty="0"/>
              <a:t> </a:t>
            </a:r>
            <a:r>
              <a:rPr lang="en-US" strike="noStrike" dirty="0" err="1"/>
              <a:t>hơn</a:t>
            </a:r>
            <a:r>
              <a:rPr lang="en-US" strike="noStrike" dirty="0"/>
              <a:t> </a:t>
            </a:r>
            <a:r>
              <a:rPr lang="en-US" strike="noStrike" dirty="0" err="1"/>
              <a:t>liên</a:t>
            </a:r>
            <a:r>
              <a:rPr lang="en-US" strike="noStrike" dirty="0"/>
              <a:t> </a:t>
            </a:r>
            <a:r>
              <a:rPr lang="en-US" strike="noStrike" dirty="0" err="1"/>
              <a:t>hợp</a:t>
            </a:r>
            <a:endParaRPr lang="en-US" strike="noStrike" dirty="0"/>
          </a:p>
          <a:p>
            <a:pPr marL="171450" indent="-171450">
              <a:buFontTx/>
              <a:buChar char="-"/>
            </a:pPr>
            <a:r>
              <a:rPr lang="vi-VN" strike="noStrike" dirty="0"/>
              <a:t>Tắc nghẽn đường mật (trong và/hoặc ngoài gan)</a:t>
            </a:r>
            <a:r>
              <a:rPr lang="en-US" strike="noStrike" dirty="0"/>
              <a:t>: </a:t>
            </a:r>
          </a:p>
          <a:p>
            <a:pPr algn="l"/>
            <a:endParaRPr lang="en-US" b="0" i="0" dirty="0">
              <a:solidFill>
                <a:srgbClr val="232323"/>
              </a:solidFill>
              <a:effectLst/>
              <a:latin typeface="Verdana" panose="020B0604030504040204" pitchFamily="34" charset="0"/>
            </a:endParaRPr>
          </a:p>
          <a:p>
            <a:pPr marL="0" lvl="0" indent="0" algn="l" rtl="0">
              <a:spcBef>
                <a:spcPts val="0"/>
              </a:spcBef>
              <a:spcAft>
                <a:spcPts val="0"/>
              </a:spcAft>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2"/>
        <p:cNvGrpSpPr/>
        <p:nvPr/>
      </p:nvGrpSpPr>
      <p:grpSpPr>
        <a:xfrm>
          <a:off x="0" y="0"/>
          <a:ext cx="0" cy="0"/>
          <a:chOff x="0" y="0"/>
          <a:chExt cx="0" cy="0"/>
        </a:xfrm>
      </p:grpSpPr>
      <p:sp>
        <p:nvSpPr>
          <p:cNvPr id="3283" name="Google Shape;3283;gee540073a5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4" name="Google Shape;3284;gee540073a5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t>- </a:t>
            </a:r>
            <a:r>
              <a:rPr lang="vi-VN" sz="1100" b="0" i="0" u="none" strike="noStrike" kern="1200" cap="none">
                <a:solidFill>
                  <a:schemeClr val="tx1"/>
                </a:solidFill>
                <a:effectLst/>
                <a:latin typeface="Arial"/>
                <a:ea typeface="Arial"/>
                <a:cs typeface="Arial"/>
                <a:sym typeface="Arial"/>
              </a:rPr>
              <a:t>U nang ống mật chủ là một dị tật do ống mật chủ bị giãn bẩm sinh thành hình cầu hoặc hình thoi. Bệnh phổ biến ở nữ giới hơn nam giới. </a:t>
            </a:r>
            <a:r>
              <a:rPr lang="en-US" sz="1100" b="0" i="0" u="none" strike="noStrike" kern="1200" cap="none" err="1">
                <a:solidFill>
                  <a:schemeClr val="tx1"/>
                </a:solidFill>
                <a:effectLst/>
                <a:latin typeface="Arial"/>
                <a:ea typeface="Arial"/>
                <a:cs typeface="Arial"/>
                <a:sym typeface="Arial"/>
              </a:rPr>
              <a:t>Bênh</a:t>
            </a:r>
            <a:r>
              <a:rPr lang="en-US" sz="1100" b="0" i="0" u="none" strike="noStrike" kern="1200" cap="none" baseline="0">
                <a:solidFill>
                  <a:schemeClr val="tx1"/>
                </a:solidFill>
                <a:effectLst/>
                <a:latin typeface="Arial"/>
                <a:ea typeface="Arial"/>
                <a:cs typeface="Arial"/>
                <a:sym typeface="Arial"/>
              </a:rPr>
              <a:t> </a:t>
            </a:r>
            <a:r>
              <a:rPr lang="en-US" sz="1100" b="0" i="0" u="none" strike="noStrike" kern="1200" cap="none" baseline="0" err="1">
                <a:solidFill>
                  <a:schemeClr val="tx1"/>
                </a:solidFill>
                <a:effectLst/>
                <a:latin typeface="Arial"/>
                <a:ea typeface="Arial"/>
                <a:cs typeface="Arial"/>
                <a:sym typeface="Arial"/>
              </a:rPr>
              <a:t>thường</a:t>
            </a:r>
            <a:r>
              <a:rPr lang="en-US" sz="1100" b="0" i="0" u="none" strike="noStrike" kern="1200" cap="none" baseline="0">
                <a:solidFill>
                  <a:schemeClr val="tx1"/>
                </a:solidFill>
                <a:effectLst/>
                <a:latin typeface="Arial"/>
                <a:ea typeface="Arial"/>
                <a:cs typeface="Arial"/>
                <a:sym typeface="Arial"/>
              </a:rPr>
              <a:t> </a:t>
            </a:r>
            <a:r>
              <a:rPr lang="en-US" sz="1100" b="0" i="0" u="none" strike="noStrike" kern="1200" cap="none" baseline="0" err="1">
                <a:solidFill>
                  <a:schemeClr val="tx1"/>
                </a:solidFill>
                <a:effectLst/>
                <a:latin typeface="Arial"/>
                <a:ea typeface="Arial"/>
                <a:cs typeface="Arial"/>
                <a:sym typeface="Arial"/>
              </a:rPr>
              <a:t>được</a:t>
            </a:r>
            <a:r>
              <a:rPr lang="en-US" sz="1100" b="0" i="0" u="none" strike="noStrike" kern="1200" cap="none" baseline="0">
                <a:solidFill>
                  <a:schemeClr val="tx1"/>
                </a:solidFill>
                <a:effectLst/>
                <a:latin typeface="Arial"/>
                <a:ea typeface="Arial"/>
                <a:cs typeface="Arial"/>
                <a:sym typeface="Arial"/>
              </a:rPr>
              <a:t> </a:t>
            </a:r>
            <a:r>
              <a:rPr lang="en-US" sz="1100" b="0" i="0" u="none" strike="noStrike" kern="1200" cap="none" baseline="0" err="1">
                <a:solidFill>
                  <a:schemeClr val="tx1"/>
                </a:solidFill>
                <a:effectLst/>
                <a:latin typeface="Arial"/>
                <a:ea typeface="Arial"/>
                <a:cs typeface="Arial"/>
                <a:sym typeface="Arial"/>
              </a:rPr>
              <a:t>chẩn</a:t>
            </a:r>
            <a:r>
              <a:rPr lang="en-US" sz="1100" b="0" i="0" u="none" strike="noStrike" kern="1200" cap="none" baseline="0">
                <a:solidFill>
                  <a:schemeClr val="tx1"/>
                </a:solidFill>
                <a:effectLst/>
                <a:latin typeface="Arial"/>
                <a:ea typeface="Arial"/>
                <a:cs typeface="Arial"/>
                <a:sym typeface="Arial"/>
              </a:rPr>
              <a:t> </a:t>
            </a:r>
            <a:r>
              <a:rPr lang="en-US" sz="1100" b="0" i="0" u="none" strike="noStrike" kern="1200" cap="none" baseline="0" err="1">
                <a:solidFill>
                  <a:schemeClr val="tx1"/>
                </a:solidFill>
                <a:effectLst/>
                <a:latin typeface="Arial"/>
                <a:ea typeface="Arial"/>
                <a:cs typeface="Arial"/>
                <a:sym typeface="Arial"/>
              </a:rPr>
              <a:t>đoán</a:t>
            </a:r>
            <a:r>
              <a:rPr lang="en-US" sz="1100" b="0" i="0" u="none" strike="noStrike" kern="1200" cap="none" baseline="0">
                <a:solidFill>
                  <a:schemeClr val="tx1"/>
                </a:solidFill>
                <a:effectLst/>
                <a:latin typeface="Arial"/>
                <a:ea typeface="Arial"/>
                <a:cs typeface="Arial"/>
                <a:sym typeface="Arial"/>
              </a:rPr>
              <a:t> </a:t>
            </a:r>
            <a:r>
              <a:rPr lang="en-US" sz="1100" b="0" i="0" u="none" strike="noStrike" kern="1200" cap="none" baseline="0" err="1">
                <a:solidFill>
                  <a:schemeClr val="tx1"/>
                </a:solidFill>
                <a:effectLst/>
                <a:latin typeface="Arial"/>
                <a:ea typeface="Arial"/>
                <a:cs typeface="Arial"/>
                <a:sym typeface="Arial"/>
              </a:rPr>
              <a:t>sớm</a:t>
            </a:r>
            <a:r>
              <a:rPr lang="en-US" sz="1100" b="0" i="0" u="none" strike="noStrike" kern="1200" cap="none" baseline="0">
                <a:solidFill>
                  <a:schemeClr val="tx1"/>
                </a:solidFill>
                <a:effectLst/>
                <a:latin typeface="Arial"/>
                <a:ea typeface="Arial"/>
                <a:cs typeface="Arial"/>
                <a:sym typeface="Arial"/>
              </a:rPr>
              <a:t>,</a:t>
            </a:r>
            <a:r>
              <a:rPr lang="vi-VN" sz="1100" b="0" i="0" u="none" strike="noStrike" kern="1200" cap="none">
                <a:solidFill>
                  <a:schemeClr val="tx1"/>
                </a:solidFill>
                <a:effectLst/>
                <a:latin typeface="Arial"/>
                <a:ea typeface="Arial"/>
                <a:cs typeface="Arial"/>
                <a:sym typeface="Arial"/>
              </a:rPr>
              <a:t> Nguyên tắc của phẫu thuật là cắt bỏ toàn bộ ống mật chủ và túi mật sau đó tái lập lại lưu thông của mật từ gan xuống đường tiêu hóa bằng ống gan còn lại với ruột non</a:t>
            </a:r>
            <a:endParaRPr lang="en-US" sz="1100" b="0" i="0" u="none" strike="noStrike" kern="1200" cap="none">
              <a:solidFill>
                <a:schemeClr val="tx1"/>
              </a:solidFill>
              <a:effectLst/>
              <a:latin typeface="Arial"/>
              <a:ea typeface="Arial"/>
              <a:cs typeface="Arial"/>
              <a:sym typeface="Arial"/>
            </a:endParaRPr>
          </a:p>
          <a:p>
            <a:r>
              <a:rPr lang="en-US" sz="1100" b="0" i="0" u="none" strike="noStrike" kern="1200" cap="none">
                <a:solidFill>
                  <a:schemeClr val="tx1"/>
                </a:solidFill>
                <a:effectLst/>
                <a:latin typeface="Arial"/>
                <a:ea typeface="Arial"/>
                <a:cs typeface="Arial"/>
                <a:sym typeface="Arial"/>
              </a:rPr>
              <a:t>-</a:t>
            </a:r>
            <a:r>
              <a:rPr lang="vi-VN" sz="1100" b="0" i="0" u="none" strike="noStrike" kern="1200" cap="none">
                <a:solidFill>
                  <a:schemeClr val="tx1"/>
                </a:solidFill>
                <a:effectLst/>
                <a:latin typeface="Arial"/>
                <a:ea typeface="Arial"/>
                <a:cs typeface="Arial"/>
                <a:sym typeface="Arial"/>
              </a:rPr>
              <a:t> Đường mật bị xơ là yếu tố nguy cơ cao dẫn đến các tế bào ống mật phát triển mất kiểm soát gây </a:t>
            </a:r>
            <a:r>
              <a:rPr lang="en-US" sz="1100" b="1" i="0" u="none" strike="noStrike" kern="1200" cap="none" err="1">
                <a:solidFill>
                  <a:schemeClr val="tx1"/>
                </a:solidFill>
                <a:effectLst/>
                <a:latin typeface="Arial"/>
                <a:ea typeface="Arial"/>
                <a:cs typeface="Arial"/>
                <a:sym typeface="Arial"/>
              </a:rPr>
              <a:t>ung</a:t>
            </a:r>
            <a:r>
              <a:rPr lang="en-US" sz="1100" b="1" i="0" u="none" strike="noStrike" kern="1200" cap="none" baseline="0">
                <a:solidFill>
                  <a:schemeClr val="tx1"/>
                </a:solidFill>
                <a:effectLst/>
                <a:latin typeface="Arial"/>
                <a:ea typeface="Arial"/>
                <a:cs typeface="Arial"/>
                <a:sym typeface="Arial"/>
              </a:rPr>
              <a:t> </a:t>
            </a:r>
            <a:r>
              <a:rPr lang="en-US" sz="1100" b="1" i="0" u="none" strike="noStrike" kern="1200" cap="none" baseline="0" err="1">
                <a:solidFill>
                  <a:schemeClr val="tx1"/>
                </a:solidFill>
                <a:effectLst/>
                <a:latin typeface="Arial"/>
                <a:ea typeface="Arial"/>
                <a:cs typeface="Arial"/>
                <a:sym typeface="Arial"/>
              </a:rPr>
              <a:t>thư</a:t>
            </a:r>
            <a:r>
              <a:rPr lang="en-US" sz="1100" b="1" i="0" u="none" strike="noStrike" kern="1200" cap="none" baseline="0">
                <a:solidFill>
                  <a:schemeClr val="tx1"/>
                </a:solidFill>
                <a:effectLst/>
                <a:latin typeface="Arial"/>
                <a:ea typeface="Arial"/>
                <a:cs typeface="Arial"/>
                <a:sym typeface="Arial"/>
              </a:rPr>
              <a:t>.</a:t>
            </a:r>
          </a:p>
          <a:p>
            <a:endParaRPr lang="en-US"/>
          </a:p>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8"/>
        <p:cNvGrpSpPr/>
        <p:nvPr/>
      </p:nvGrpSpPr>
      <p:grpSpPr>
        <a:xfrm>
          <a:off x="0" y="0"/>
          <a:ext cx="0" cy="0"/>
          <a:chOff x="0" y="0"/>
          <a:chExt cx="0" cy="0"/>
        </a:xfrm>
      </p:grpSpPr>
      <p:sp>
        <p:nvSpPr>
          <p:cNvPr id="2039" name="Google Shape;2039;gee2fe8f6bc_0_1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0" name="Google Shape;2040;gee2fe8f6bc_0_1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70955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Tree>
    <p:extLst>
      <p:ext uri="{BB962C8B-B14F-4D97-AF65-F5344CB8AC3E}">
        <p14:creationId xmlns:p14="http://schemas.microsoft.com/office/powerpoint/2010/main" val="714660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8"/>
        <p:cNvGrpSpPr/>
        <p:nvPr/>
      </p:nvGrpSpPr>
      <p:grpSpPr>
        <a:xfrm>
          <a:off x="0" y="0"/>
          <a:ext cx="0" cy="0"/>
          <a:chOff x="0" y="0"/>
          <a:chExt cx="0" cy="0"/>
        </a:xfrm>
      </p:grpSpPr>
      <p:sp>
        <p:nvSpPr>
          <p:cNvPr id="2829" name="Google Shape;2829;geea8cf5b7c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0" name="Google Shape;2830;geea8cf5b7c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t>Sources: Cancer of the pancreas: ESMO Clinical Practice Guidelines for diagnosis, treatment and follow-up</a:t>
            </a:r>
            <a:r>
              <a:rPr lang="vi-VN" sz="1100"/>
              <a:t>; Annals of Oncology 26 (Supplement 5): v56 doi:10.1093/annonc/mdv295</a:t>
            </a:r>
          </a:p>
          <a:p>
            <a:endParaRPr lang="en-VN"/>
          </a:p>
        </p:txBody>
      </p:sp>
    </p:spTree>
    <p:extLst>
      <p:ext uri="{BB962C8B-B14F-4D97-AF65-F5344CB8AC3E}">
        <p14:creationId xmlns:p14="http://schemas.microsoft.com/office/powerpoint/2010/main" val="34391168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VN"/>
          </a:p>
        </p:txBody>
      </p:sp>
    </p:spTree>
    <p:extLst>
      <p:ext uri="{BB962C8B-B14F-4D97-AF65-F5344CB8AC3E}">
        <p14:creationId xmlns:p14="http://schemas.microsoft.com/office/powerpoint/2010/main" val="6529352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5"/>
        <p:cNvGrpSpPr/>
        <p:nvPr/>
      </p:nvGrpSpPr>
      <p:grpSpPr>
        <a:xfrm>
          <a:off x="0" y="0"/>
          <a:ext cx="0" cy="0"/>
          <a:chOff x="0" y="0"/>
          <a:chExt cx="0" cy="0"/>
        </a:xfrm>
      </p:grpSpPr>
      <p:sp>
        <p:nvSpPr>
          <p:cNvPr id="2556" name="Google Shape;2556;gee2fe8f6bc_0_1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7" name="Google Shape;2557;gee2fe8f6bc_0_1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VN"/>
          </a:p>
        </p:txBody>
      </p:sp>
    </p:spTree>
    <p:extLst>
      <p:ext uri="{BB962C8B-B14F-4D97-AF65-F5344CB8AC3E}">
        <p14:creationId xmlns:p14="http://schemas.microsoft.com/office/powerpoint/2010/main" val="5565463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VN"/>
          </a:p>
        </p:txBody>
      </p:sp>
    </p:spTree>
    <p:extLst>
      <p:ext uri="{BB962C8B-B14F-4D97-AF65-F5344CB8AC3E}">
        <p14:creationId xmlns:p14="http://schemas.microsoft.com/office/powerpoint/2010/main" val="3974514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VN"/>
          </a:p>
        </p:txBody>
      </p:sp>
    </p:spTree>
    <p:extLst>
      <p:ext uri="{BB962C8B-B14F-4D97-AF65-F5344CB8AC3E}">
        <p14:creationId xmlns:p14="http://schemas.microsoft.com/office/powerpoint/2010/main" val="1658526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7"/>
        <p:cNvGrpSpPr/>
        <p:nvPr/>
      </p:nvGrpSpPr>
      <p:grpSpPr>
        <a:xfrm>
          <a:off x="0" y="0"/>
          <a:ext cx="0" cy="0"/>
          <a:chOff x="0" y="0"/>
          <a:chExt cx="0" cy="0"/>
        </a:xfrm>
      </p:grpSpPr>
      <p:sp>
        <p:nvSpPr>
          <p:cNvPr id="2098" name="Google Shape;2098;gee2fe8f6bc_0_1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9" name="Google Shape;2099;gee2fe8f6bc_0_1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a:t>Tuy nhiên, sự xuất hiện của vàng da còn phụ thuộc</a:t>
            </a:r>
            <a:r>
              <a:rPr lang="en-US"/>
              <a:t> </a:t>
            </a:r>
            <a:r>
              <a:rPr lang="vi-VN"/>
              <a:t>vào việc tăng bilirubin loại liên hợp hay không liên hợp và vào thời gian kéo dài của triệu chứng.</a:t>
            </a:r>
            <a:endParaRPr lang="en-US"/>
          </a:p>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8"/>
        <p:cNvGrpSpPr/>
        <p:nvPr/>
      </p:nvGrpSpPr>
      <p:grpSpPr>
        <a:xfrm>
          <a:off x="0" y="0"/>
          <a:ext cx="0" cy="0"/>
          <a:chOff x="0" y="0"/>
          <a:chExt cx="0" cy="0"/>
        </a:xfrm>
      </p:grpSpPr>
      <p:sp>
        <p:nvSpPr>
          <p:cNvPr id="2779" name="Google Shape;2779;gee2fe8f6bc_0_2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0" name="Google Shape;2780;gee2fe8f6bc_0_2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t>Cancer of the pancreas: ESMO Clinical Practice Guidelines for diagnosis, treatment and follow-up</a:t>
            </a:r>
            <a:r>
              <a:rPr lang="vi-VN"/>
              <a:t>; Annals of Oncology 26 (Supplement 5): v56 doi:10.1093/annonc/mdv295</a:t>
            </a:r>
            <a:endParaRPr lang="en-US"/>
          </a:p>
          <a:p>
            <a:endParaRPr lang="en-VN"/>
          </a:p>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0"/>
        <p:cNvGrpSpPr/>
        <p:nvPr/>
      </p:nvGrpSpPr>
      <p:grpSpPr>
        <a:xfrm>
          <a:off x="0" y="0"/>
          <a:ext cx="0" cy="0"/>
          <a:chOff x="0" y="0"/>
          <a:chExt cx="0" cy="0"/>
        </a:xfrm>
      </p:grpSpPr>
      <p:sp>
        <p:nvSpPr>
          <p:cNvPr id="3261" name="Google Shape;3261;gee540073a5_0_1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2" name="Google Shape;3262;gee540073a5_0_1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VN"/>
          </a:p>
        </p:txBody>
      </p:sp>
    </p:spTree>
    <p:extLst>
      <p:ext uri="{BB962C8B-B14F-4D97-AF65-F5344CB8AC3E}">
        <p14:creationId xmlns:p14="http://schemas.microsoft.com/office/powerpoint/2010/main" val="20422267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9"/>
        <p:cNvGrpSpPr/>
        <p:nvPr/>
      </p:nvGrpSpPr>
      <p:grpSpPr>
        <a:xfrm>
          <a:off x="0" y="0"/>
          <a:ext cx="0" cy="0"/>
          <a:chOff x="0" y="0"/>
          <a:chExt cx="0" cy="0"/>
        </a:xfrm>
      </p:grpSpPr>
      <p:sp>
        <p:nvSpPr>
          <p:cNvPr id="3360" name="Google Shape;3360;gee540073a5_0_8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1" name="Google Shape;3361;gee540073a5_0_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69015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a:t>Sources: Diagnosis, Preoperative Evaluation, and Assessment of </a:t>
            </a:r>
            <a:r>
              <a:rPr lang="en-US" sz="1100" err="1"/>
              <a:t>Resectability</a:t>
            </a:r>
            <a:r>
              <a:rPr lang="en-US" sz="1100"/>
              <a:t> of Pancreatic and Periampullary Cancer Ashish Verma1 &amp; </a:t>
            </a:r>
            <a:r>
              <a:rPr lang="en-US" sz="1100" err="1"/>
              <a:t>Sunit</a:t>
            </a:r>
            <a:r>
              <a:rPr lang="en-US" sz="1100"/>
              <a:t> Shukla2 &amp; Nimisha Verma. Received: 24 September 2015 /Accepted: 30 September 2015</a:t>
            </a:r>
            <a:endParaRPr lang="en-VN"/>
          </a:p>
        </p:txBody>
      </p:sp>
    </p:spTree>
    <p:extLst>
      <p:ext uri="{BB962C8B-B14F-4D97-AF65-F5344CB8AC3E}">
        <p14:creationId xmlns:p14="http://schemas.microsoft.com/office/powerpoint/2010/main" val="18790456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8"/>
        <p:cNvGrpSpPr/>
        <p:nvPr/>
      </p:nvGrpSpPr>
      <p:grpSpPr>
        <a:xfrm>
          <a:off x="0" y="0"/>
          <a:ext cx="0" cy="0"/>
          <a:chOff x="0" y="0"/>
          <a:chExt cx="0" cy="0"/>
        </a:xfrm>
      </p:grpSpPr>
      <p:sp>
        <p:nvSpPr>
          <p:cNvPr id="2779" name="Google Shape;2779;gee2fe8f6bc_0_2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0" name="Google Shape;2780;gee2fe8f6bc_0_2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8"/>
        <p:cNvGrpSpPr/>
        <p:nvPr/>
      </p:nvGrpSpPr>
      <p:grpSpPr>
        <a:xfrm>
          <a:off x="0" y="0"/>
          <a:ext cx="0" cy="0"/>
          <a:chOff x="0" y="0"/>
          <a:chExt cx="0" cy="0"/>
        </a:xfrm>
      </p:grpSpPr>
      <p:sp>
        <p:nvSpPr>
          <p:cNvPr id="2779" name="Google Shape;2779;gee2fe8f6bc_0_2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0" name="Google Shape;2780;gee2fe8f6bc_0_2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22977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5"/>
        <p:cNvGrpSpPr/>
        <p:nvPr/>
      </p:nvGrpSpPr>
      <p:grpSpPr>
        <a:xfrm>
          <a:off x="0" y="0"/>
          <a:ext cx="0" cy="0"/>
          <a:chOff x="0" y="0"/>
          <a:chExt cx="0" cy="0"/>
        </a:xfrm>
      </p:grpSpPr>
      <p:sp>
        <p:nvSpPr>
          <p:cNvPr id="2556" name="Google Shape;2556;gee2fe8f6bc_0_1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7" name="Google Shape;2557;gee2fe8f6bc_0_1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9"/>
        <p:cNvGrpSpPr/>
        <p:nvPr/>
      </p:nvGrpSpPr>
      <p:grpSpPr>
        <a:xfrm>
          <a:off x="0" y="0"/>
          <a:ext cx="0" cy="0"/>
          <a:chOff x="0" y="0"/>
          <a:chExt cx="0" cy="0"/>
        </a:xfrm>
      </p:grpSpPr>
      <p:sp>
        <p:nvSpPr>
          <p:cNvPr id="3360" name="Google Shape;3360;gee540073a5_0_8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1" name="Google Shape;3361;gee540073a5_0_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lvl="0" indent="-342900">
              <a:buFont typeface="Calibri" panose="020F0502020204030204" pitchFamily="34" charset="0"/>
              <a:buChar char="-"/>
            </a:pPr>
            <a:endParaRPr lang="en-US" sz="1100" i="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31669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9"/>
        <p:cNvGrpSpPr/>
        <p:nvPr/>
      </p:nvGrpSpPr>
      <p:grpSpPr>
        <a:xfrm>
          <a:off x="0" y="0"/>
          <a:ext cx="0" cy="0"/>
          <a:chOff x="0" y="0"/>
          <a:chExt cx="0" cy="0"/>
        </a:xfrm>
      </p:grpSpPr>
      <p:sp>
        <p:nvSpPr>
          <p:cNvPr id="3360" name="Google Shape;3360;gee540073a5_0_8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1" name="Google Shape;3361;gee540073a5_0_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lvl="0" indent="-342900">
              <a:buFont typeface="Calibri" panose="020F0502020204030204" pitchFamily="34" charset="0"/>
              <a:buChar char="-"/>
            </a:pPr>
            <a:endParaRPr lang="en-US" sz="1100" i="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5285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p:cNvGrpSpPr/>
        <p:nvPr/>
      </p:nvGrpSpPr>
      <p:grpSpPr>
        <a:xfrm>
          <a:off x="0" y="0"/>
          <a:ext cx="0" cy="0"/>
          <a:chOff x="0" y="0"/>
          <a:chExt cx="0" cy="0"/>
        </a:xfrm>
      </p:grpSpPr>
      <p:sp>
        <p:nvSpPr>
          <p:cNvPr id="1947" name="Google Shape;1947;gee2fe8f6bc_0_10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8" name="Google Shape;1948;gee2fe8f6bc_0_10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b="1" err="1"/>
              <a:t>Phân</a:t>
            </a:r>
            <a:r>
              <a:rPr lang="en-US" b="1"/>
              <a:t> </a:t>
            </a:r>
            <a:r>
              <a:rPr lang="en-US" b="1" err="1"/>
              <a:t>loại</a:t>
            </a:r>
            <a:r>
              <a:rPr lang="en-US"/>
              <a:t>:</a:t>
            </a:r>
            <a:endParaRPr lang="vi-VN"/>
          </a:p>
          <a:p>
            <a:pPr marL="158750" indent="0">
              <a:buNone/>
            </a:pPr>
            <a:r>
              <a:rPr lang="en-US"/>
              <a:t>1. Theo </a:t>
            </a:r>
            <a:r>
              <a:rPr lang="en-US" b="1" err="1"/>
              <a:t>triệu</a:t>
            </a:r>
            <a:r>
              <a:rPr lang="en-US" b="1"/>
              <a:t> </a:t>
            </a:r>
            <a:r>
              <a:rPr lang="en-US" b="1" err="1"/>
              <a:t>chứng</a:t>
            </a:r>
            <a:r>
              <a:rPr lang="en-US"/>
              <a:t>:</a:t>
            </a:r>
            <a:endParaRPr lang="vi-VN"/>
          </a:p>
          <a:p>
            <a:pPr marL="171450" indent="-171450">
              <a:buFontTx/>
              <a:buChar char="-"/>
            </a:pPr>
            <a:r>
              <a:rPr lang="vi-VN"/>
              <a:t>Vàng da lâm sàng (vàng da niêm rõ): Bilirubin toàn phần trên 2,5 mg/d</a:t>
            </a:r>
            <a:r>
              <a:rPr lang="en-US"/>
              <a:t>L.</a:t>
            </a:r>
          </a:p>
          <a:p>
            <a:pPr marL="171450" indent="-171450">
              <a:buFontTx/>
              <a:buChar char="-"/>
            </a:pPr>
            <a:r>
              <a:rPr lang="vi-VN"/>
              <a:t>Vàng da dưới lâm sàng (vàng da niêm có thể chưa rõ): Bilirubin toàn phần</a:t>
            </a:r>
            <a:r>
              <a:rPr lang="en-US"/>
              <a:t> 2-2.5 mg/dL.</a:t>
            </a:r>
          </a:p>
          <a:p>
            <a:pPr marL="0" indent="0">
              <a:buFontTx/>
              <a:buNone/>
            </a:pPr>
            <a:r>
              <a:rPr lang="en-US"/>
              <a:t>2. Theo </a:t>
            </a:r>
            <a:r>
              <a:rPr lang="en-US" b="1" err="1"/>
              <a:t>thành</a:t>
            </a:r>
            <a:r>
              <a:rPr lang="en-US" b="1"/>
              <a:t> </a:t>
            </a:r>
            <a:r>
              <a:rPr lang="en-US" b="1" err="1"/>
              <a:t>phần</a:t>
            </a:r>
            <a:r>
              <a:rPr lang="en-US" b="1"/>
              <a:t> Bilirubin</a:t>
            </a:r>
            <a:r>
              <a:rPr lang="en-US"/>
              <a:t>:</a:t>
            </a:r>
          </a:p>
          <a:p>
            <a:pPr marL="171450" indent="-171450">
              <a:buFontTx/>
              <a:buChar char="-"/>
            </a:pPr>
            <a:r>
              <a:rPr lang="en-US" err="1"/>
              <a:t>Vàng</a:t>
            </a:r>
            <a:r>
              <a:rPr lang="en-US"/>
              <a:t> da </a:t>
            </a:r>
            <a:r>
              <a:rPr lang="en-US" err="1"/>
              <a:t>chủ</a:t>
            </a:r>
            <a:r>
              <a:rPr lang="en-US"/>
              <a:t> </a:t>
            </a:r>
            <a:r>
              <a:rPr lang="en-US" err="1"/>
              <a:t>yếu</a:t>
            </a:r>
            <a:r>
              <a:rPr lang="en-US"/>
              <a:t> do </a:t>
            </a:r>
            <a:r>
              <a:rPr lang="en-US" err="1"/>
              <a:t>tăng</a:t>
            </a:r>
            <a:r>
              <a:rPr lang="en-US"/>
              <a:t> Bilirubin </a:t>
            </a:r>
            <a:r>
              <a:rPr lang="en-US" err="1"/>
              <a:t>trực</a:t>
            </a:r>
            <a:r>
              <a:rPr lang="en-US"/>
              <a:t> </a:t>
            </a:r>
            <a:r>
              <a:rPr lang="en-US" err="1"/>
              <a:t>tiếp</a:t>
            </a:r>
            <a:r>
              <a:rPr lang="en-US"/>
              <a:t> (Bilirubin </a:t>
            </a:r>
            <a:r>
              <a:rPr lang="en-US" err="1"/>
              <a:t>trực</a:t>
            </a:r>
            <a:r>
              <a:rPr lang="en-US"/>
              <a:t> </a:t>
            </a:r>
            <a:r>
              <a:rPr lang="en-US" err="1"/>
              <a:t>tiếp</a:t>
            </a:r>
            <a:r>
              <a:rPr lang="en-US"/>
              <a:t> </a:t>
            </a:r>
            <a:r>
              <a:rPr lang="en-US" err="1"/>
              <a:t>chiếm</a:t>
            </a:r>
            <a:r>
              <a:rPr lang="en-US"/>
              <a:t> &gt; 50% Bilirubin </a:t>
            </a:r>
            <a:r>
              <a:rPr lang="en-US" err="1"/>
              <a:t>toàn</a:t>
            </a:r>
            <a:r>
              <a:rPr lang="en-US"/>
              <a:t> </a:t>
            </a:r>
            <a:r>
              <a:rPr lang="en-US" err="1"/>
              <a:t>phần</a:t>
            </a:r>
            <a:r>
              <a:rPr lang="en-US"/>
              <a:t>)</a:t>
            </a:r>
          </a:p>
          <a:p>
            <a:pPr marL="171450" indent="-171450">
              <a:buFontTx/>
              <a:buChar char="-"/>
            </a:pPr>
            <a:r>
              <a:rPr lang="en-US" err="1"/>
              <a:t>Vàng</a:t>
            </a:r>
            <a:r>
              <a:rPr lang="en-US"/>
              <a:t> da </a:t>
            </a:r>
            <a:r>
              <a:rPr lang="en-US" err="1"/>
              <a:t>chủ</a:t>
            </a:r>
            <a:r>
              <a:rPr lang="en-US"/>
              <a:t> </a:t>
            </a:r>
            <a:r>
              <a:rPr lang="en-US" err="1"/>
              <a:t>yếu</a:t>
            </a:r>
            <a:r>
              <a:rPr lang="en-US"/>
              <a:t> do </a:t>
            </a:r>
            <a:r>
              <a:rPr lang="en-US" err="1"/>
              <a:t>tăng</a:t>
            </a:r>
            <a:r>
              <a:rPr lang="en-US"/>
              <a:t> Bilirubin </a:t>
            </a:r>
            <a:r>
              <a:rPr lang="en-US" err="1"/>
              <a:t>gián</a:t>
            </a:r>
            <a:r>
              <a:rPr lang="en-US"/>
              <a:t> </a:t>
            </a:r>
            <a:r>
              <a:rPr lang="en-US" err="1"/>
              <a:t>tiếp</a:t>
            </a:r>
            <a:r>
              <a:rPr lang="en-US"/>
              <a:t> (Bilirubin </a:t>
            </a:r>
            <a:r>
              <a:rPr lang="en-US" err="1"/>
              <a:t>gián</a:t>
            </a:r>
            <a:r>
              <a:rPr lang="en-US"/>
              <a:t> </a:t>
            </a:r>
            <a:r>
              <a:rPr lang="en-US" err="1"/>
              <a:t>tiếp</a:t>
            </a:r>
            <a:r>
              <a:rPr lang="en-US"/>
              <a:t> </a:t>
            </a:r>
            <a:r>
              <a:rPr lang="en-US" err="1"/>
              <a:t>chiếm</a:t>
            </a:r>
            <a:r>
              <a:rPr lang="en-US"/>
              <a:t> &gt; 80- 85% Bilirubin </a:t>
            </a:r>
            <a:r>
              <a:rPr lang="en-US" err="1"/>
              <a:t>toàn</a:t>
            </a:r>
            <a:r>
              <a:rPr lang="en-US"/>
              <a:t> </a:t>
            </a:r>
            <a:r>
              <a:rPr lang="en-US" err="1"/>
              <a:t>phần</a:t>
            </a:r>
            <a:r>
              <a:rPr lang="en-US"/>
              <a:t>)</a:t>
            </a:r>
          </a:p>
          <a:p>
            <a:pPr marL="171450" indent="-171450">
              <a:buFontTx/>
              <a:buChar char="-"/>
            </a:pPr>
            <a:r>
              <a:rPr lang="vi-VN"/>
              <a:t>Vàng da do tăng Bilirubin hỗn hợp (Bilirubin toàn phần tăng nhưng không thuộc</a:t>
            </a:r>
            <a:r>
              <a:rPr lang="en-US"/>
              <a:t> </a:t>
            </a:r>
            <a:r>
              <a:rPr lang="vi-VN"/>
              <a:t>hai nhóm kể trên)</a:t>
            </a:r>
            <a:endParaRPr lang="en-US"/>
          </a:p>
          <a:p>
            <a:pPr marL="0" indent="0">
              <a:buFontTx/>
              <a:buNone/>
            </a:pPr>
            <a:r>
              <a:rPr lang="en-US" strike="noStrike"/>
              <a:t>3</a:t>
            </a:r>
            <a:r>
              <a:rPr lang="en-US"/>
              <a:t>. Theo </a:t>
            </a:r>
            <a:r>
              <a:rPr lang="en-US" b="1" err="1"/>
              <a:t>nguyên</a:t>
            </a:r>
            <a:r>
              <a:rPr lang="en-US" b="1"/>
              <a:t> </a:t>
            </a:r>
            <a:r>
              <a:rPr lang="en-US" b="1" err="1"/>
              <a:t>nhân</a:t>
            </a:r>
            <a:r>
              <a:rPr lang="en-US" b="1"/>
              <a:t>/</a:t>
            </a:r>
            <a:r>
              <a:rPr lang="en-US" b="1" err="1"/>
              <a:t>sinh</a:t>
            </a:r>
            <a:r>
              <a:rPr lang="en-US" b="1"/>
              <a:t> </a:t>
            </a:r>
            <a:r>
              <a:rPr lang="en-US" b="1" err="1"/>
              <a:t>lí</a:t>
            </a:r>
            <a:r>
              <a:rPr lang="en-US" b="1"/>
              <a:t> </a:t>
            </a:r>
            <a:r>
              <a:rPr lang="en-US" b="1" err="1"/>
              <a:t>bệnh</a:t>
            </a:r>
            <a:r>
              <a:rPr lang="en-US"/>
              <a:t>:</a:t>
            </a:r>
          </a:p>
          <a:p>
            <a:pPr marL="171450" indent="-171450">
              <a:buFontTx/>
              <a:buChar char="-"/>
            </a:pPr>
            <a:r>
              <a:rPr lang="en-US"/>
              <a:t>V</a:t>
            </a:r>
            <a:r>
              <a:rPr lang="vi-VN"/>
              <a:t>àng da trước gan (do các bất thường trong giai đoạn phân hủy</a:t>
            </a:r>
            <a:r>
              <a:rPr lang="en-US"/>
              <a:t> </a:t>
            </a:r>
            <a:r>
              <a:rPr lang="vi-VN"/>
              <a:t>Hemoglobin)</a:t>
            </a:r>
            <a:endParaRPr lang="en-US"/>
          </a:p>
          <a:p>
            <a:pPr marL="171450" indent="-171450">
              <a:buFontTx/>
              <a:buChar char="-"/>
            </a:pPr>
            <a:r>
              <a:rPr lang="en-US"/>
              <a:t>V</a:t>
            </a:r>
            <a:r>
              <a:rPr lang="vi-VN"/>
              <a:t>àng da tại gan (do các bất thường trong giai đoạn tổng hợp và bài tiết Bilirubin ở</a:t>
            </a:r>
            <a:r>
              <a:rPr lang="en-US"/>
              <a:t> </a:t>
            </a:r>
            <a:r>
              <a:rPr lang="vi-VN"/>
              <a:t>gan)</a:t>
            </a:r>
            <a:endParaRPr lang="en-US"/>
          </a:p>
          <a:p>
            <a:pPr marL="171450" indent="-171450">
              <a:buFontTx/>
              <a:buChar char="-"/>
            </a:pPr>
            <a:r>
              <a:rPr lang="en-US"/>
              <a:t>V</a:t>
            </a:r>
            <a:r>
              <a:rPr lang="vi-VN"/>
              <a:t>àng da sau gan (do các bất thường trong giai đoạn bài tiết mật).</a:t>
            </a:r>
            <a:endParaRPr lang="en-US"/>
          </a:p>
          <a:p>
            <a:pPr marL="0" lvl="0" indent="0" algn="l" rtl="0">
              <a:spcBef>
                <a:spcPts val="0"/>
              </a:spcBef>
              <a:spcAft>
                <a:spcPts val="0"/>
              </a:spcAft>
              <a:buNone/>
            </a:pPr>
            <a:endParaRPr/>
          </a:p>
        </p:txBody>
      </p:sp>
    </p:spTree>
    <p:extLst>
      <p:ext uri="{BB962C8B-B14F-4D97-AF65-F5344CB8AC3E}">
        <p14:creationId xmlns:p14="http://schemas.microsoft.com/office/powerpoint/2010/main" val="40095148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9"/>
        <p:cNvGrpSpPr/>
        <p:nvPr/>
      </p:nvGrpSpPr>
      <p:grpSpPr>
        <a:xfrm>
          <a:off x="0" y="0"/>
          <a:ext cx="0" cy="0"/>
          <a:chOff x="0" y="0"/>
          <a:chExt cx="0" cy="0"/>
        </a:xfrm>
      </p:grpSpPr>
      <p:sp>
        <p:nvSpPr>
          <p:cNvPr id="3360" name="Google Shape;3360;gee540073a5_0_8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1" name="Google Shape;3361;gee540073a5_0_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lvl="0" indent="-342900">
              <a:buFont typeface="Calibri" panose="020F0502020204030204" pitchFamily="34" charset="0"/>
              <a:buChar char="-"/>
            </a:pPr>
            <a:endParaRPr lang="en-US" sz="1100" i="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83266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VN"/>
          </a:p>
        </p:txBody>
      </p:sp>
    </p:spTree>
    <p:extLst>
      <p:ext uri="{BB962C8B-B14F-4D97-AF65-F5344CB8AC3E}">
        <p14:creationId xmlns:p14="http://schemas.microsoft.com/office/powerpoint/2010/main" val="10728414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VN"/>
          </a:p>
        </p:txBody>
      </p:sp>
    </p:spTree>
    <p:extLst>
      <p:ext uri="{BB962C8B-B14F-4D97-AF65-F5344CB8AC3E}">
        <p14:creationId xmlns:p14="http://schemas.microsoft.com/office/powerpoint/2010/main" val="189791078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0"/>
        <p:cNvGrpSpPr/>
        <p:nvPr/>
      </p:nvGrpSpPr>
      <p:grpSpPr>
        <a:xfrm>
          <a:off x="0" y="0"/>
          <a:ext cx="0" cy="0"/>
          <a:chOff x="0" y="0"/>
          <a:chExt cx="0" cy="0"/>
        </a:xfrm>
      </p:grpSpPr>
      <p:sp>
        <p:nvSpPr>
          <p:cNvPr id="3541" name="Google Shape;3541;gee733ecc51_2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2" name="Google Shape;3542;gee733ecc51_2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0"/>
        <p:cNvGrpSpPr/>
        <p:nvPr/>
      </p:nvGrpSpPr>
      <p:grpSpPr>
        <a:xfrm>
          <a:off x="0" y="0"/>
          <a:ext cx="0" cy="0"/>
          <a:chOff x="0" y="0"/>
          <a:chExt cx="0" cy="0"/>
        </a:xfrm>
      </p:grpSpPr>
      <p:sp>
        <p:nvSpPr>
          <p:cNvPr id="3541" name="Google Shape;3541;gee733ecc51_2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2" name="Google Shape;3542;gee733ecc51_2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8"/>
        <p:cNvGrpSpPr/>
        <p:nvPr/>
      </p:nvGrpSpPr>
      <p:grpSpPr>
        <a:xfrm>
          <a:off x="0" y="0"/>
          <a:ext cx="0" cy="0"/>
          <a:chOff x="0" y="0"/>
          <a:chExt cx="0" cy="0"/>
        </a:xfrm>
      </p:grpSpPr>
      <p:sp>
        <p:nvSpPr>
          <p:cNvPr id="2779" name="Google Shape;2779;gee2fe8f6bc_0_2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0" name="Google Shape;2780;gee2fe8f6bc_0_2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p:cNvGrpSpPr/>
        <p:nvPr/>
      </p:nvGrpSpPr>
      <p:grpSpPr>
        <a:xfrm>
          <a:off x="0" y="0"/>
          <a:ext cx="0" cy="0"/>
          <a:chOff x="0" y="0"/>
          <a:chExt cx="0" cy="0"/>
        </a:xfrm>
      </p:grpSpPr>
      <p:sp>
        <p:nvSpPr>
          <p:cNvPr id="1947" name="Google Shape;1947;gee2fe8f6bc_0_10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8" name="Google Shape;1948;gee2fe8f6bc_0_10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537218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p:cNvGrpSpPr/>
        <p:nvPr/>
      </p:nvGrpSpPr>
      <p:grpSpPr>
        <a:xfrm>
          <a:off x="0" y="0"/>
          <a:ext cx="0" cy="0"/>
          <a:chOff x="0" y="0"/>
          <a:chExt cx="0" cy="0"/>
        </a:xfrm>
      </p:grpSpPr>
      <p:sp>
        <p:nvSpPr>
          <p:cNvPr id="1947" name="Google Shape;1947;gee2fe8f6bc_0_10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8" name="Google Shape;1948;gee2fe8f6bc_0_10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294297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8"/>
        <p:cNvGrpSpPr/>
        <p:nvPr/>
      </p:nvGrpSpPr>
      <p:grpSpPr>
        <a:xfrm>
          <a:off x="0" y="0"/>
          <a:ext cx="0" cy="0"/>
          <a:chOff x="0" y="0"/>
          <a:chExt cx="0" cy="0"/>
        </a:xfrm>
      </p:grpSpPr>
      <p:sp>
        <p:nvSpPr>
          <p:cNvPr id="2039" name="Google Shape;2039;gee2fe8f6bc_0_1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0" name="Google Shape;2040;gee2fe8f6bc_0_1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17017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5"/>
        <p:cNvGrpSpPr/>
        <p:nvPr/>
      </p:nvGrpSpPr>
      <p:grpSpPr>
        <a:xfrm>
          <a:off x="0" y="0"/>
          <a:ext cx="0" cy="0"/>
          <a:chOff x="0" y="0"/>
          <a:chExt cx="0" cy="0"/>
        </a:xfrm>
      </p:grpSpPr>
      <p:sp>
        <p:nvSpPr>
          <p:cNvPr id="2556" name="Google Shape;2556;gee2fe8f6bc_0_1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7" name="Google Shape;2557;gee2fe8f6bc_0_1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pPr marL="158750" indent="0">
              <a:buNone/>
            </a:pPr>
            <a:r>
              <a:rPr lang="en-US" b="1"/>
              <a:t>BN </a:t>
            </a:r>
            <a:r>
              <a:rPr lang="en-US" b="1" err="1"/>
              <a:t>đến</a:t>
            </a:r>
            <a:r>
              <a:rPr lang="en-US" b="1"/>
              <a:t> </a:t>
            </a:r>
            <a:r>
              <a:rPr lang="en-US" b="1" err="1"/>
              <a:t>khám</a:t>
            </a:r>
            <a:r>
              <a:rPr lang="en-US" b="1"/>
              <a:t> </a:t>
            </a:r>
            <a:r>
              <a:rPr lang="en-US" b="1" err="1"/>
              <a:t>nghi</a:t>
            </a:r>
            <a:r>
              <a:rPr lang="en-US" b="1"/>
              <a:t> </a:t>
            </a:r>
            <a:r>
              <a:rPr lang="en-US" b="1" err="1"/>
              <a:t>ngờ</a:t>
            </a:r>
            <a:r>
              <a:rPr lang="en-US" b="1"/>
              <a:t> </a:t>
            </a:r>
            <a:r>
              <a:rPr lang="en-US" b="1" err="1"/>
              <a:t>vàng</a:t>
            </a:r>
            <a:r>
              <a:rPr lang="en-US" b="1"/>
              <a:t> da -&gt; </a:t>
            </a:r>
            <a:r>
              <a:rPr lang="en-US" b="1" err="1"/>
              <a:t>Có</a:t>
            </a:r>
            <a:r>
              <a:rPr lang="en-US" b="1"/>
              <a:t> </a:t>
            </a:r>
            <a:r>
              <a:rPr lang="en-US" b="1" err="1"/>
              <a:t>thực</a:t>
            </a:r>
            <a:r>
              <a:rPr lang="en-US" b="1"/>
              <a:t> </a:t>
            </a:r>
            <a:r>
              <a:rPr lang="en-US" b="1" err="1"/>
              <a:t>sự</a:t>
            </a:r>
            <a:r>
              <a:rPr lang="en-US" b="1"/>
              <a:t> </a:t>
            </a:r>
            <a:r>
              <a:rPr lang="en-US" b="1" err="1"/>
              <a:t>là</a:t>
            </a:r>
            <a:r>
              <a:rPr lang="en-US" b="1"/>
              <a:t> </a:t>
            </a:r>
            <a:r>
              <a:rPr lang="en-US" b="1" err="1"/>
              <a:t>hội</a:t>
            </a:r>
            <a:r>
              <a:rPr lang="en-US" b="1"/>
              <a:t> </a:t>
            </a:r>
            <a:r>
              <a:rPr lang="en-US" b="1" err="1"/>
              <a:t>chứng</a:t>
            </a:r>
            <a:r>
              <a:rPr lang="en-US" b="1"/>
              <a:t> </a:t>
            </a:r>
            <a:r>
              <a:rPr lang="en-US" b="1" err="1"/>
              <a:t>vàng</a:t>
            </a:r>
            <a:r>
              <a:rPr lang="en-US" b="1"/>
              <a:t> da </a:t>
            </a:r>
            <a:r>
              <a:rPr lang="en-US" b="1" err="1"/>
              <a:t>không</a:t>
            </a:r>
            <a:r>
              <a:rPr lang="en-US" b="1"/>
              <a:t>?</a:t>
            </a:r>
            <a:endParaRPr lang="vi-VN"/>
          </a:p>
          <a:p>
            <a:pPr marL="228600" indent="-228600">
              <a:buFontTx/>
              <a:buAutoNum type="arabicPeriod"/>
            </a:pPr>
            <a:r>
              <a:rPr lang="en-US" err="1"/>
              <a:t>Khám</a:t>
            </a:r>
            <a:r>
              <a:rPr lang="en-US"/>
              <a:t> </a:t>
            </a:r>
            <a:r>
              <a:rPr lang="en-US" err="1"/>
              <a:t>niêm</a:t>
            </a:r>
            <a:r>
              <a:rPr lang="en-US"/>
              <a:t> </a:t>
            </a:r>
            <a:r>
              <a:rPr lang="en-US" err="1"/>
              <a:t>mạc</a:t>
            </a:r>
            <a:r>
              <a:rPr lang="en-US"/>
              <a:t>, </a:t>
            </a:r>
            <a:r>
              <a:rPr lang="en-US" err="1"/>
              <a:t>lòng</a:t>
            </a:r>
            <a:r>
              <a:rPr lang="en-US"/>
              <a:t> </a:t>
            </a:r>
            <a:r>
              <a:rPr lang="en-US" err="1"/>
              <a:t>bàn</a:t>
            </a:r>
            <a:r>
              <a:rPr lang="en-US"/>
              <a:t> </a:t>
            </a:r>
            <a:r>
              <a:rPr lang="en-US" err="1"/>
              <a:t>tay</a:t>
            </a:r>
            <a:r>
              <a:rPr lang="en-US"/>
              <a:t>, </a:t>
            </a:r>
            <a:r>
              <a:rPr lang="en-US" err="1"/>
              <a:t>bàn</a:t>
            </a:r>
            <a:r>
              <a:rPr lang="en-US"/>
              <a:t> </a:t>
            </a:r>
            <a:r>
              <a:rPr lang="en-US" err="1"/>
              <a:t>tay</a:t>
            </a:r>
            <a:r>
              <a:rPr lang="en-US"/>
              <a:t>, </a:t>
            </a:r>
            <a:r>
              <a:rPr lang="en-US" err="1"/>
              <a:t>củng</a:t>
            </a:r>
            <a:r>
              <a:rPr lang="en-US"/>
              <a:t> </a:t>
            </a:r>
            <a:r>
              <a:rPr lang="en-US" err="1"/>
              <a:t>mạc</a:t>
            </a:r>
            <a:r>
              <a:rPr lang="en-US"/>
              <a:t> ở </a:t>
            </a:r>
            <a:r>
              <a:rPr lang="en-US" err="1"/>
              <a:t>ánh</a:t>
            </a:r>
            <a:r>
              <a:rPr lang="en-US"/>
              <a:t> </a:t>
            </a:r>
            <a:r>
              <a:rPr lang="en-US" err="1"/>
              <a:t>sáng</a:t>
            </a:r>
            <a:r>
              <a:rPr lang="en-US"/>
              <a:t> </a:t>
            </a:r>
            <a:r>
              <a:rPr lang="en-US" err="1"/>
              <a:t>tự</a:t>
            </a:r>
            <a:r>
              <a:rPr lang="en-US"/>
              <a:t> </a:t>
            </a:r>
            <a:r>
              <a:rPr lang="en-US" err="1"/>
              <a:t>nhiên</a:t>
            </a:r>
            <a:r>
              <a:rPr lang="en-US"/>
              <a:t>.</a:t>
            </a:r>
          </a:p>
          <a:p>
            <a:pPr marL="228600" indent="-228600">
              <a:buFontTx/>
              <a:buAutoNum type="arabicPeriod"/>
            </a:pPr>
            <a:r>
              <a:rPr lang="en-US" err="1"/>
              <a:t>Phân</a:t>
            </a:r>
            <a:r>
              <a:rPr lang="en-US"/>
              <a:t> </a:t>
            </a:r>
            <a:r>
              <a:rPr lang="en-US" err="1"/>
              <a:t>biệt</a:t>
            </a:r>
            <a:r>
              <a:rPr lang="en-US"/>
              <a:t> </a:t>
            </a:r>
            <a:r>
              <a:rPr lang="en-US" err="1"/>
              <a:t>tăng</a:t>
            </a:r>
            <a:r>
              <a:rPr lang="en-US"/>
              <a:t> Bili </a:t>
            </a:r>
            <a:r>
              <a:rPr lang="en-US" err="1"/>
              <a:t>gián</a:t>
            </a:r>
            <a:r>
              <a:rPr lang="en-US"/>
              <a:t> </a:t>
            </a:r>
            <a:r>
              <a:rPr lang="en-US" err="1"/>
              <a:t>tiếp</a:t>
            </a:r>
            <a:r>
              <a:rPr lang="en-US"/>
              <a:t> (</a:t>
            </a:r>
            <a:r>
              <a:rPr lang="en-US" err="1"/>
              <a:t>không</a:t>
            </a:r>
            <a:r>
              <a:rPr lang="en-US"/>
              <a:t> </a:t>
            </a:r>
            <a:r>
              <a:rPr lang="en-US" err="1"/>
              <a:t>liên</a:t>
            </a:r>
            <a:r>
              <a:rPr lang="en-US"/>
              <a:t> </a:t>
            </a:r>
            <a:r>
              <a:rPr lang="en-US" err="1"/>
              <a:t>hợp</a:t>
            </a:r>
            <a:r>
              <a:rPr lang="en-US"/>
              <a:t>), hay Bili </a:t>
            </a:r>
            <a:r>
              <a:rPr lang="en-US" err="1"/>
              <a:t>trực</a:t>
            </a:r>
            <a:r>
              <a:rPr lang="en-US"/>
              <a:t> </a:t>
            </a:r>
            <a:r>
              <a:rPr lang="en-US" err="1"/>
              <a:t>tiếp</a:t>
            </a:r>
            <a:r>
              <a:rPr lang="en-US"/>
              <a:t> (</a:t>
            </a:r>
            <a:r>
              <a:rPr lang="en-US" err="1"/>
              <a:t>liên</a:t>
            </a:r>
            <a:r>
              <a:rPr lang="en-US"/>
              <a:t> </a:t>
            </a:r>
            <a:r>
              <a:rPr lang="en-US" err="1"/>
              <a:t>hợp</a:t>
            </a:r>
            <a:r>
              <a:rPr lang="en-US"/>
              <a:t>):</a:t>
            </a:r>
          </a:p>
          <a:p>
            <a:pPr marL="171450" indent="-171450">
              <a:buFontTx/>
              <a:buChar char="-"/>
            </a:pPr>
            <a:r>
              <a:rPr lang="en-US" err="1"/>
              <a:t>Màu</a:t>
            </a:r>
            <a:r>
              <a:rPr lang="en-US"/>
              <a:t> </a:t>
            </a:r>
            <a:r>
              <a:rPr lang="en-US" err="1"/>
              <a:t>sắc</a:t>
            </a:r>
            <a:r>
              <a:rPr lang="en-US"/>
              <a:t> </a:t>
            </a:r>
            <a:r>
              <a:rPr lang="en-US" err="1"/>
              <a:t>nước</a:t>
            </a:r>
            <a:r>
              <a:rPr lang="en-US"/>
              <a:t> </a:t>
            </a:r>
            <a:r>
              <a:rPr lang="en-US" err="1"/>
              <a:t>tiểu</a:t>
            </a:r>
            <a:r>
              <a:rPr lang="en-US"/>
              <a:t> </a:t>
            </a:r>
            <a:r>
              <a:rPr lang="en-US" err="1"/>
              <a:t>và</a:t>
            </a:r>
            <a:r>
              <a:rPr lang="en-US"/>
              <a:t> </a:t>
            </a:r>
            <a:r>
              <a:rPr lang="en-US" err="1"/>
              <a:t>phân</a:t>
            </a:r>
            <a:r>
              <a:rPr lang="en-US"/>
              <a:t> </a:t>
            </a:r>
            <a:r>
              <a:rPr lang="en-US" err="1"/>
              <a:t>bình</a:t>
            </a:r>
            <a:r>
              <a:rPr lang="en-US"/>
              <a:t> </a:t>
            </a:r>
            <a:r>
              <a:rPr lang="en-US" err="1"/>
              <a:t>thường</a:t>
            </a:r>
            <a:r>
              <a:rPr lang="en-US"/>
              <a:t> </a:t>
            </a:r>
            <a:r>
              <a:rPr lang="en-US" err="1"/>
              <a:t>gợi</a:t>
            </a:r>
            <a:r>
              <a:rPr lang="en-US"/>
              <a:t> ý </a:t>
            </a:r>
            <a:r>
              <a:rPr lang="en-US" err="1"/>
              <a:t>tăng</a:t>
            </a:r>
            <a:r>
              <a:rPr lang="en-US"/>
              <a:t> Bili GT</a:t>
            </a:r>
          </a:p>
          <a:p>
            <a:pPr marL="171450" indent="-171450">
              <a:buFontTx/>
              <a:buChar char="-"/>
            </a:pPr>
            <a:r>
              <a:rPr lang="en-US" err="1"/>
              <a:t>Nước</a:t>
            </a:r>
            <a:r>
              <a:rPr lang="en-US"/>
              <a:t> </a:t>
            </a:r>
            <a:r>
              <a:rPr lang="en-US" err="1"/>
              <a:t>tiểu</a:t>
            </a:r>
            <a:r>
              <a:rPr lang="en-US"/>
              <a:t> </a:t>
            </a:r>
            <a:r>
              <a:rPr lang="en-US" err="1"/>
              <a:t>màu</a:t>
            </a:r>
            <a:r>
              <a:rPr lang="en-US"/>
              <a:t> </a:t>
            </a:r>
            <a:r>
              <a:rPr lang="en-US" err="1"/>
              <a:t>vàng</a:t>
            </a:r>
            <a:r>
              <a:rPr lang="en-US"/>
              <a:t> </a:t>
            </a:r>
            <a:r>
              <a:rPr lang="en-US" err="1"/>
              <a:t>sậm</a:t>
            </a:r>
            <a:r>
              <a:rPr lang="en-US"/>
              <a:t>, </a:t>
            </a:r>
            <a:r>
              <a:rPr lang="en-US" err="1"/>
              <a:t>phân</a:t>
            </a:r>
            <a:r>
              <a:rPr lang="en-US"/>
              <a:t> </a:t>
            </a:r>
            <a:r>
              <a:rPr lang="en-US" err="1"/>
              <a:t>bạc</a:t>
            </a:r>
            <a:r>
              <a:rPr lang="en-US"/>
              <a:t> </a:t>
            </a:r>
            <a:r>
              <a:rPr lang="en-US" err="1"/>
              <a:t>màu</a:t>
            </a:r>
            <a:r>
              <a:rPr lang="en-US"/>
              <a:t>, </a:t>
            </a:r>
            <a:r>
              <a:rPr lang="en-US" err="1"/>
              <a:t>triệu</a:t>
            </a:r>
            <a:r>
              <a:rPr lang="en-US"/>
              <a:t> </a:t>
            </a:r>
            <a:r>
              <a:rPr lang="en-US" err="1"/>
              <a:t>chứng</a:t>
            </a:r>
            <a:r>
              <a:rPr lang="en-US"/>
              <a:t> </a:t>
            </a:r>
            <a:r>
              <a:rPr lang="en-US" err="1"/>
              <a:t>tắc</a:t>
            </a:r>
            <a:r>
              <a:rPr lang="en-US"/>
              <a:t> </a:t>
            </a:r>
            <a:r>
              <a:rPr lang="en-US" err="1"/>
              <a:t>mật</a:t>
            </a:r>
            <a:r>
              <a:rPr lang="en-US"/>
              <a:t> </a:t>
            </a:r>
            <a:r>
              <a:rPr lang="en-US" err="1"/>
              <a:t>gợi</a:t>
            </a:r>
            <a:r>
              <a:rPr lang="en-US"/>
              <a:t> ý </a:t>
            </a:r>
            <a:r>
              <a:rPr lang="en-US" err="1"/>
              <a:t>tăng</a:t>
            </a:r>
            <a:r>
              <a:rPr lang="en-US"/>
              <a:t> Bili TT. </a:t>
            </a:r>
            <a:r>
              <a:rPr lang="en-US" err="1"/>
              <a:t>Đôi</a:t>
            </a:r>
            <a:r>
              <a:rPr lang="en-US"/>
              <a:t> </a:t>
            </a:r>
            <a:r>
              <a:rPr lang="en-US" err="1"/>
              <a:t>khi</a:t>
            </a:r>
            <a:r>
              <a:rPr lang="en-US"/>
              <a:t> </a:t>
            </a:r>
            <a:r>
              <a:rPr lang="en-US" err="1"/>
              <a:t>lâm</a:t>
            </a:r>
            <a:r>
              <a:rPr lang="en-US"/>
              <a:t> </a:t>
            </a:r>
            <a:r>
              <a:rPr lang="en-US" err="1"/>
              <a:t>sàng</a:t>
            </a:r>
            <a:r>
              <a:rPr lang="en-US"/>
              <a:t> </a:t>
            </a:r>
            <a:r>
              <a:rPr lang="en-US" err="1"/>
              <a:t>có</a:t>
            </a:r>
            <a:r>
              <a:rPr lang="en-US"/>
              <a:t> </a:t>
            </a:r>
            <a:r>
              <a:rPr lang="en-US" err="1"/>
              <a:t>thể</a:t>
            </a:r>
            <a:r>
              <a:rPr lang="en-US"/>
              <a:t> </a:t>
            </a:r>
            <a:r>
              <a:rPr lang="en-US" err="1"/>
              <a:t>biểu</a:t>
            </a:r>
            <a:r>
              <a:rPr lang="en-US"/>
              <a:t> </a:t>
            </a:r>
            <a:r>
              <a:rPr lang="en-US" err="1"/>
              <a:t>hiện</a:t>
            </a:r>
            <a:r>
              <a:rPr lang="en-US"/>
              <a:t> </a:t>
            </a:r>
            <a:r>
              <a:rPr lang="en-US" err="1"/>
              <a:t>trộn</a:t>
            </a:r>
            <a:r>
              <a:rPr lang="en-US"/>
              <a:t> </a:t>
            </a:r>
            <a:r>
              <a:rPr lang="en-US" err="1"/>
              <a:t>lẫn</a:t>
            </a:r>
            <a:r>
              <a:rPr lang="en-US"/>
              <a:t> </a:t>
            </a:r>
            <a:r>
              <a:rPr lang="en-US" err="1"/>
              <a:t>cả</a:t>
            </a:r>
            <a:r>
              <a:rPr lang="en-US"/>
              <a:t> 2 </a:t>
            </a:r>
            <a:r>
              <a:rPr lang="en-US" err="1"/>
              <a:t>tăng</a:t>
            </a:r>
            <a:r>
              <a:rPr lang="en-US"/>
              <a:t> Bili TT </a:t>
            </a:r>
            <a:r>
              <a:rPr lang="en-US" err="1"/>
              <a:t>và</a:t>
            </a:r>
            <a:r>
              <a:rPr lang="en-US"/>
              <a:t> GT </a:t>
            </a:r>
            <a:r>
              <a:rPr lang="en-US" err="1"/>
              <a:t>trong</a:t>
            </a:r>
            <a:r>
              <a:rPr lang="en-US"/>
              <a:t> </a:t>
            </a:r>
            <a:r>
              <a:rPr lang="en-US" err="1"/>
              <a:t>trường</a:t>
            </a:r>
            <a:r>
              <a:rPr lang="en-US"/>
              <a:t> </a:t>
            </a:r>
            <a:r>
              <a:rPr lang="en-US" err="1"/>
              <a:t>hợp</a:t>
            </a:r>
            <a:r>
              <a:rPr lang="en-US"/>
              <a:t> </a:t>
            </a:r>
            <a:r>
              <a:rPr lang="en-US" err="1"/>
              <a:t>gan</a:t>
            </a:r>
            <a:r>
              <a:rPr lang="en-US"/>
              <a:t> </a:t>
            </a:r>
            <a:r>
              <a:rPr lang="en-US" err="1"/>
              <a:t>không</a:t>
            </a:r>
            <a:r>
              <a:rPr lang="en-US"/>
              <a:t> </a:t>
            </a:r>
            <a:r>
              <a:rPr lang="en-US" err="1"/>
              <a:t>còn</a:t>
            </a:r>
            <a:r>
              <a:rPr lang="en-US"/>
              <a:t> </a:t>
            </a:r>
            <a:r>
              <a:rPr lang="en-US" err="1"/>
              <a:t>đủ</a:t>
            </a:r>
            <a:r>
              <a:rPr lang="en-US"/>
              <a:t> </a:t>
            </a:r>
            <a:r>
              <a:rPr lang="en-US" err="1"/>
              <a:t>khả</a:t>
            </a:r>
            <a:r>
              <a:rPr lang="en-US"/>
              <a:t> </a:t>
            </a:r>
            <a:r>
              <a:rPr lang="en-US" err="1"/>
              <a:t>năng</a:t>
            </a:r>
            <a:r>
              <a:rPr lang="en-US"/>
              <a:t> </a:t>
            </a:r>
            <a:r>
              <a:rPr lang="en-US" err="1"/>
              <a:t>liên</a:t>
            </a:r>
            <a:r>
              <a:rPr lang="en-US"/>
              <a:t> </a:t>
            </a:r>
            <a:r>
              <a:rPr lang="en-US" err="1"/>
              <a:t>hợp</a:t>
            </a:r>
            <a:r>
              <a:rPr lang="en-US"/>
              <a:t> Bili GT </a:t>
            </a:r>
            <a:r>
              <a:rPr lang="en-US" err="1"/>
              <a:t>thành</a:t>
            </a:r>
            <a:r>
              <a:rPr lang="en-US"/>
              <a:t> Bili TT </a:t>
            </a:r>
            <a:r>
              <a:rPr lang="en-US" err="1"/>
              <a:t>nữa</a:t>
            </a:r>
            <a:r>
              <a:rPr lang="en-US"/>
              <a:t>.</a:t>
            </a:r>
          </a:p>
          <a:p>
            <a:pPr marL="0" indent="0">
              <a:buFontTx/>
              <a:buNone/>
            </a:pPr>
            <a:r>
              <a:rPr lang="en-US"/>
              <a:t>3. </a:t>
            </a:r>
            <a:r>
              <a:rPr lang="en-US" err="1"/>
              <a:t>Xét</a:t>
            </a:r>
            <a:r>
              <a:rPr lang="en-US"/>
              <a:t> </a:t>
            </a:r>
            <a:r>
              <a:rPr lang="en-US" err="1"/>
              <a:t>nghiệm</a:t>
            </a:r>
            <a:r>
              <a:rPr lang="en-US"/>
              <a:t> Bili TP, TT, GT</a:t>
            </a:r>
          </a:p>
        </p:txBody>
      </p:sp>
      <p:sp>
        <p:nvSpPr>
          <p:cNvPr id="4" name="Chỗ dành sẵn cho Số hiệu Bản chiếu 3"/>
          <p:cNvSpPr>
            <a:spLocks noGrp="1"/>
          </p:cNvSpPr>
          <p:nvPr>
            <p:ph type="sldNum" sz="quarter" idx="5"/>
          </p:nvPr>
        </p:nvSpPr>
        <p:spPr/>
        <p:txBody>
          <a:bodyPr/>
          <a:lstStyle/>
          <a:p>
            <a:fld id="{05FCF369-CB2A-4747-BE80-D6FD36344025}" type="slidenum">
              <a:rPr lang="en-US" smtClean="0"/>
              <a:t>9</a:t>
            </a:fld>
            <a:endParaRPr lang="en-US"/>
          </a:p>
        </p:txBody>
      </p:sp>
    </p:spTree>
    <p:extLst>
      <p:ext uri="{BB962C8B-B14F-4D97-AF65-F5344CB8AC3E}">
        <p14:creationId xmlns:p14="http://schemas.microsoft.com/office/powerpoint/2010/main" val="153983162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0"/>
        <p:cNvGrpSpPr/>
        <p:nvPr/>
      </p:nvGrpSpPr>
      <p:grpSpPr>
        <a:xfrm>
          <a:off x="0" y="0"/>
          <a:ext cx="0" cy="0"/>
          <a:chOff x="0" y="0"/>
          <a:chExt cx="0" cy="0"/>
        </a:xfrm>
      </p:grpSpPr>
      <p:sp>
        <p:nvSpPr>
          <p:cNvPr id="3541" name="Google Shape;3541;gee733ecc51_2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2" name="Google Shape;3542;gee733ecc51_2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VN"/>
              <a:t>Nhìn chung sẽ chia 2 nhánh chính:</a:t>
            </a:r>
          </a:p>
          <a:p>
            <a:pPr lvl="1"/>
            <a:r>
              <a:rPr lang="en-VN"/>
              <a:t>Khối u còn khả năng cắt :</a:t>
            </a:r>
          </a:p>
          <a:p>
            <a:pPr lvl="2"/>
            <a:r>
              <a:rPr lang="en-VN"/>
              <a:t>Cắt ngay</a:t>
            </a:r>
          </a:p>
          <a:p>
            <a:pPr lvl="2"/>
            <a:r>
              <a:rPr lang="en-VN"/>
              <a:t>U giáp biên </a:t>
            </a:r>
            <a:r>
              <a:rPr lang="en-VN">
                <a:sym typeface="Wingdings" pitchFamily="2" charset="2"/>
              </a:rPr>
              <a:t> NCCN 2021</a:t>
            </a:r>
            <a:endParaRPr lang="en-VN"/>
          </a:p>
          <a:p>
            <a:pPr lvl="1"/>
            <a:r>
              <a:rPr lang="en-VN"/>
              <a:t>Khối u không còn khả năng cắt</a:t>
            </a:r>
          </a:p>
          <a:p>
            <a:endParaRPr lang="en-VN"/>
          </a:p>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VN"/>
              <a:t>Đánh giá dựa vào tổng trạng bệnh nhân, các bệnh lý đi kèm, đánh giá trên hình ảnh học, đánh giá trong mổ</a:t>
            </a:r>
          </a:p>
          <a:p>
            <a:endParaRPr lang="en-VN"/>
          </a:p>
        </p:txBody>
      </p:sp>
    </p:spTree>
    <p:extLst>
      <p:ext uri="{BB962C8B-B14F-4D97-AF65-F5344CB8AC3E}">
        <p14:creationId xmlns:p14="http://schemas.microsoft.com/office/powerpoint/2010/main" val="44847267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VN"/>
              <a:t>Thời gian trung bình là 6 tháng</a:t>
            </a:r>
          </a:p>
          <a:p>
            <a:r>
              <a:rPr lang="en-US" sz="1100" b="0" i="0" u="none" strike="noStrike" cap="none">
                <a:solidFill>
                  <a:srgbClr val="000000"/>
                </a:solidFill>
                <a:effectLst/>
                <a:latin typeface="Arial"/>
                <a:ea typeface="Arial"/>
                <a:cs typeface="Arial"/>
                <a:sym typeface="Arial"/>
              </a:rPr>
              <a:t>FOLFIRINOX (fluorouracil, leucovorin, irinotecan, oxaliplatin)</a:t>
            </a:r>
            <a:endParaRPr lang="en-VN"/>
          </a:p>
        </p:txBody>
      </p:sp>
    </p:spTree>
    <p:extLst>
      <p:ext uri="{BB962C8B-B14F-4D97-AF65-F5344CB8AC3E}">
        <p14:creationId xmlns:p14="http://schemas.microsoft.com/office/powerpoint/2010/main" val="58504974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 </a:t>
            </a:r>
            <a:r>
              <a:rPr lang="en-US" err="1"/>
              <a:t>Kinh</a:t>
            </a:r>
            <a:r>
              <a:rPr lang="en-US"/>
              <a:t> </a:t>
            </a:r>
            <a:r>
              <a:rPr lang="en-US" err="1"/>
              <a:t>tế</a:t>
            </a:r>
            <a:r>
              <a:rPr lang="en-US"/>
              <a:t> </a:t>
            </a:r>
            <a:r>
              <a:rPr lang="en-US" err="1"/>
              <a:t>cũng</a:t>
            </a:r>
            <a:r>
              <a:rPr lang="en-US"/>
              <a:t> </a:t>
            </a:r>
            <a:r>
              <a:rPr lang="en-US" err="1"/>
              <a:t>là</a:t>
            </a:r>
            <a:r>
              <a:rPr lang="en-US"/>
              <a:t> 1 </a:t>
            </a:r>
            <a:r>
              <a:rPr lang="en-US" err="1"/>
              <a:t>yếu</a:t>
            </a:r>
            <a:r>
              <a:rPr lang="en-US"/>
              <a:t> </a:t>
            </a:r>
            <a:r>
              <a:rPr lang="en-US" err="1"/>
              <a:t>tố</a:t>
            </a:r>
            <a:r>
              <a:rPr lang="en-US"/>
              <a:t> </a:t>
            </a:r>
            <a:r>
              <a:rPr lang="en-US" err="1"/>
              <a:t>cần</a:t>
            </a:r>
            <a:r>
              <a:rPr lang="en-US"/>
              <a:t> </a:t>
            </a:r>
            <a:r>
              <a:rPr lang="en-US" err="1"/>
              <a:t>cân</a:t>
            </a:r>
            <a:r>
              <a:rPr lang="en-US"/>
              <a:t> </a:t>
            </a:r>
            <a:r>
              <a:rPr lang="en-US" err="1"/>
              <a:t>nhắc</a:t>
            </a:r>
            <a:r>
              <a:rPr lang="en-US"/>
              <a:t> : </a:t>
            </a:r>
            <a:r>
              <a:rPr lang="en-US" err="1"/>
              <a:t>có</a:t>
            </a:r>
            <a:r>
              <a:rPr lang="en-US"/>
              <a:t> </a:t>
            </a:r>
            <a:r>
              <a:rPr lang="en-US" err="1"/>
              <a:t>bảo</a:t>
            </a:r>
            <a:r>
              <a:rPr lang="en-US"/>
              <a:t> </a:t>
            </a:r>
            <a:r>
              <a:rPr lang="en-US" err="1"/>
              <a:t>hiểm</a:t>
            </a:r>
            <a:r>
              <a:rPr lang="en-US"/>
              <a:t> </a:t>
            </a:r>
            <a:r>
              <a:rPr lang="en-US" err="1"/>
              <a:t>không</a:t>
            </a:r>
            <a:r>
              <a:rPr lang="en-US"/>
              <a:t>, chi </a:t>
            </a:r>
            <a:r>
              <a:rPr lang="en-US" err="1"/>
              <a:t>phí</a:t>
            </a:r>
            <a:r>
              <a:rPr lang="en-US"/>
              <a:t> ca </a:t>
            </a:r>
            <a:r>
              <a:rPr lang="en-US" err="1"/>
              <a:t>mổ</a:t>
            </a:r>
            <a:r>
              <a:rPr lang="en-US"/>
              <a:t>, chi </a:t>
            </a:r>
            <a:r>
              <a:rPr lang="en-US" err="1"/>
              <a:t>phí</a:t>
            </a:r>
            <a:r>
              <a:rPr lang="en-US"/>
              <a:t> </a:t>
            </a:r>
            <a:r>
              <a:rPr lang="en-US" err="1"/>
              <a:t>điều</a:t>
            </a:r>
            <a:r>
              <a:rPr lang="en-US"/>
              <a:t> </a:t>
            </a:r>
            <a:r>
              <a:rPr lang="en-US" err="1"/>
              <a:t>trị</a:t>
            </a:r>
            <a:r>
              <a:rPr lang="en-US"/>
              <a:t> </a:t>
            </a:r>
            <a:r>
              <a:rPr lang="en-US" err="1"/>
              <a:t>hỗ</a:t>
            </a:r>
            <a:r>
              <a:rPr lang="en-US"/>
              <a:t> </a:t>
            </a:r>
            <a:r>
              <a:rPr lang="en-US" err="1"/>
              <a:t>trợ</a:t>
            </a:r>
            <a:r>
              <a:rPr lang="en-US"/>
              <a:t> </a:t>
            </a:r>
            <a:r>
              <a:rPr lang="en-US" err="1"/>
              <a:t>saua</a:t>
            </a:r>
            <a:r>
              <a:rPr lang="en-US"/>
              <a:t> </a:t>
            </a:r>
            <a:r>
              <a:rPr lang="en-US" err="1"/>
              <a:t>đó</a:t>
            </a:r>
            <a:r>
              <a:rPr lang="en-US"/>
              <a:t>,...</a:t>
            </a:r>
          </a:p>
          <a:p>
            <a:r>
              <a:rPr lang="en-US"/>
              <a:t>- </a:t>
            </a:r>
            <a:r>
              <a:rPr lang="en-US" err="1"/>
              <a:t>Nguyện</a:t>
            </a:r>
            <a:r>
              <a:rPr lang="en-US"/>
              <a:t> </a:t>
            </a:r>
            <a:r>
              <a:rPr lang="en-US" err="1"/>
              <a:t>vọng</a:t>
            </a:r>
            <a:r>
              <a:rPr lang="en-US"/>
              <a:t> </a:t>
            </a:r>
            <a:r>
              <a:rPr lang="en-US" err="1"/>
              <a:t>của</a:t>
            </a:r>
            <a:r>
              <a:rPr lang="en-US"/>
              <a:t> </a:t>
            </a:r>
            <a:r>
              <a:rPr lang="en-US" err="1"/>
              <a:t>bệnh</a:t>
            </a:r>
            <a:r>
              <a:rPr lang="en-US"/>
              <a:t> </a:t>
            </a:r>
            <a:r>
              <a:rPr lang="en-US" err="1"/>
              <a:t>nhân</a:t>
            </a:r>
            <a:r>
              <a:rPr lang="en-US"/>
              <a:t>: </a:t>
            </a:r>
            <a:r>
              <a:rPr lang="en-US" err="1"/>
              <a:t>muốn</a:t>
            </a:r>
            <a:r>
              <a:rPr lang="en-US"/>
              <a:t> </a:t>
            </a:r>
            <a:r>
              <a:rPr lang="en-US" err="1"/>
              <a:t>điều</a:t>
            </a:r>
            <a:r>
              <a:rPr lang="en-US"/>
              <a:t> </a:t>
            </a:r>
            <a:r>
              <a:rPr lang="en-US" err="1"/>
              <a:t>trị</a:t>
            </a:r>
            <a:r>
              <a:rPr lang="en-US"/>
              <a:t> </a:t>
            </a:r>
            <a:r>
              <a:rPr lang="en-US" err="1"/>
              <a:t>triệt</a:t>
            </a:r>
            <a:r>
              <a:rPr lang="en-US"/>
              <a:t> </a:t>
            </a:r>
            <a:r>
              <a:rPr lang="en-US" err="1"/>
              <a:t>để</a:t>
            </a:r>
            <a:r>
              <a:rPr lang="en-US"/>
              <a:t> hay </a:t>
            </a:r>
            <a:r>
              <a:rPr lang="en-US" err="1"/>
              <a:t>chỉ</a:t>
            </a:r>
            <a:r>
              <a:rPr lang="en-US"/>
              <a:t> </a:t>
            </a:r>
            <a:r>
              <a:rPr lang="en-US" err="1"/>
              <a:t>muốn</a:t>
            </a:r>
            <a:r>
              <a:rPr lang="en-US"/>
              <a:t> </a:t>
            </a:r>
            <a:r>
              <a:rPr lang="en-US" err="1"/>
              <a:t>giải</a:t>
            </a:r>
            <a:r>
              <a:rPr lang="en-US"/>
              <a:t> </a:t>
            </a:r>
            <a:r>
              <a:rPr lang="en-US" err="1"/>
              <a:t>quyết</a:t>
            </a:r>
            <a:r>
              <a:rPr lang="en-US"/>
              <a:t> </a:t>
            </a:r>
            <a:r>
              <a:rPr lang="en-US" err="1"/>
              <a:t>biến</a:t>
            </a:r>
            <a:r>
              <a:rPr lang="en-US"/>
              <a:t> </a:t>
            </a:r>
            <a:r>
              <a:rPr lang="en-US" err="1"/>
              <a:t>chứng</a:t>
            </a:r>
            <a:r>
              <a:rPr lang="en-US"/>
              <a:t>.</a:t>
            </a:r>
            <a:endParaRPr lang="en-VN"/>
          </a:p>
        </p:txBody>
      </p:sp>
      <p:sp>
        <p:nvSpPr>
          <p:cNvPr id="4" name="Slide Number Placeholder 3"/>
          <p:cNvSpPr>
            <a:spLocks noGrp="1"/>
          </p:cNvSpPr>
          <p:nvPr>
            <p:ph type="sldNum" sz="quarter" idx="5"/>
          </p:nvPr>
        </p:nvSpPr>
        <p:spPr/>
        <p:txBody>
          <a:bodyPr/>
          <a:lstStyle/>
          <a:p>
            <a:fld id="{F944E8C5-6169-4C8F-90A3-B1D8DC2085FF}" type="slidenum">
              <a:rPr lang="en-US" smtClean="0"/>
              <a:t>103</a:t>
            </a:fld>
            <a:endParaRPr lang="en-US"/>
          </a:p>
        </p:txBody>
      </p:sp>
    </p:spTree>
    <p:extLst>
      <p:ext uri="{BB962C8B-B14F-4D97-AF65-F5344CB8AC3E}">
        <p14:creationId xmlns:p14="http://schemas.microsoft.com/office/powerpoint/2010/main" val="2942987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eb71ed2a6d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eb71ed2a6d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VN"/>
              <a:t>Resectable:</a:t>
            </a:r>
          </a:p>
          <a:p>
            <a:pPr lvl="1"/>
            <a:r>
              <a:rPr lang="en-VN"/>
              <a:t>Không tiếp xúc vói động mạch</a:t>
            </a:r>
          </a:p>
          <a:p>
            <a:pPr lvl="1"/>
            <a:r>
              <a:rPr lang="en-VN"/>
              <a:t>Không tiếp xúc với tĩnh mạch hoặc tiếp xúc  dưới 180 độ mà không biến dạng tĩnh mạch</a:t>
            </a:r>
          </a:p>
          <a:p>
            <a:pPr lvl="1"/>
            <a:endParaRPr lang="en-VN"/>
          </a:p>
          <a:p>
            <a:pPr lvl="1"/>
            <a:r>
              <a:rPr lang="vi-VN"/>
              <a:t>Sự hiện diện của giải phẫu động mạch biến thể (ví dụ: phụ bên phải động mạch gan) và sự hiện diện và mức độ tiếp xúc của khối u cần được lưu ý nếu có vì nó có thể ảnh hưởng đến kế hoạch phẫu thuật</a:t>
            </a:r>
            <a:endParaRPr lang="en-VN"/>
          </a:p>
        </p:txBody>
      </p:sp>
    </p:spTree>
    <p:extLst>
      <p:ext uri="{BB962C8B-B14F-4D97-AF65-F5344CB8AC3E}">
        <p14:creationId xmlns:p14="http://schemas.microsoft.com/office/powerpoint/2010/main" val="88451412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VN"/>
              <a:t>- </a:t>
            </a:r>
            <a:r>
              <a:rPr lang="en-US" sz="1100" b="0" i="0" u="none" strike="noStrike" cap="none">
                <a:solidFill>
                  <a:srgbClr val="000000"/>
                </a:solidFill>
                <a:effectLst/>
                <a:latin typeface="Arial"/>
                <a:ea typeface="Arial"/>
                <a:cs typeface="Arial"/>
                <a:sym typeface="Arial"/>
              </a:rPr>
              <a:t>(A) Cross-sectional representation of SMA uninvolved by tumor, compatible with </a:t>
            </a:r>
            <a:r>
              <a:rPr lang="en-US" sz="1100" b="0" i="0" u="none" strike="noStrike" cap="none" err="1">
                <a:solidFill>
                  <a:srgbClr val="000000"/>
                </a:solidFill>
                <a:effectLst/>
                <a:latin typeface="Arial"/>
                <a:ea typeface="Arial"/>
                <a:cs typeface="Arial"/>
                <a:sym typeface="Arial"/>
              </a:rPr>
              <a:t>resectable</a:t>
            </a:r>
            <a:r>
              <a:rPr lang="en-US" sz="1100" b="0" i="0" u="none" strike="noStrike" cap="none">
                <a:solidFill>
                  <a:srgbClr val="000000"/>
                </a:solidFill>
                <a:effectLst/>
                <a:latin typeface="Arial"/>
                <a:ea typeface="Arial"/>
                <a:cs typeface="Arial"/>
                <a:sym typeface="Arial"/>
              </a:rPr>
              <a:t> disease. (B) Less than 180</a:t>
            </a:r>
            <a:r>
              <a:rPr lang="en-VN" sz="1100" b="0" i="0" u="none" strike="noStrike" cap="none">
                <a:solidFill>
                  <a:srgbClr val="000000"/>
                </a:solidFill>
                <a:effectLst/>
                <a:latin typeface="Arial"/>
                <a:ea typeface="Arial"/>
                <a:cs typeface="Arial"/>
                <a:sym typeface="Arial"/>
              </a:rPr>
              <a:t>􏰏 </a:t>
            </a:r>
            <a:r>
              <a:rPr lang="en-US" sz="1100" b="0" i="0" u="none" strike="noStrike" cap="none">
                <a:solidFill>
                  <a:srgbClr val="000000"/>
                </a:solidFill>
                <a:effectLst/>
                <a:latin typeface="Arial"/>
                <a:ea typeface="Arial"/>
                <a:cs typeface="Arial"/>
                <a:sym typeface="Arial"/>
              </a:rPr>
              <a:t>of tumor– vessel contact, compatible with borderline </a:t>
            </a:r>
            <a:r>
              <a:rPr lang="en-US" sz="1100" b="0" i="0" u="none" strike="noStrike" cap="none" err="1">
                <a:solidFill>
                  <a:srgbClr val="000000"/>
                </a:solidFill>
                <a:effectLst/>
                <a:latin typeface="Arial"/>
                <a:ea typeface="Arial"/>
                <a:cs typeface="Arial"/>
                <a:sym typeface="Arial"/>
              </a:rPr>
              <a:t>resectable</a:t>
            </a:r>
            <a:r>
              <a:rPr lang="en-US" sz="1100" b="0" i="0" u="none" strike="noStrike" cap="none">
                <a:solidFill>
                  <a:srgbClr val="000000"/>
                </a:solidFill>
                <a:effectLst/>
                <a:latin typeface="Arial"/>
                <a:ea typeface="Arial"/>
                <a:cs typeface="Arial"/>
                <a:sym typeface="Arial"/>
              </a:rPr>
              <a:t> disease. (C) Greater than 180</a:t>
            </a:r>
            <a:r>
              <a:rPr lang="en-VN" sz="1100" b="0" i="0" u="none" strike="noStrike" cap="none">
                <a:solidFill>
                  <a:srgbClr val="000000"/>
                </a:solidFill>
                <a:effectLst/>
                <a:latin typeface="Arial"/>
                <a:ea typeface="Arial"/>
                <a:cs typeface="Arial"/>
                <a:sym typeface="Arial"/>
              </a:rPr>
              <a:t>􏰏 </a:t>
            </a:r>
            <a:r>
              <a:rPr lang="en-US" sz="1100" b="0" i="0" u="none" strike="noStrike" cap="none">
                <a:solidFill>
                  <a:srgbClr val="000000"/>
                </a:solidFill>
                <a:effectLst/>
                <a:latin typeface="Arial"/>
                <a:ea typeface="Arial"/>
                <a:cs typeface="Arial"/>
                <a:sym typeface="Arial"/>
              </a:rPr>
              <a:t>of tumor–vessel contact, representing locally advanced disease. </a:t>
            </a:r>
            <a:endParaRPr lang="en-US"/>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a:solidFill>
                  <a:srgbClr val="000000"/>
                </a:solidFill>
                <a:effectLst/>
                <a:latin typeface="Arial"/>
                <a:ea typeface="Arial"/>
                <a:cs typeface="Arial"/>
                <a:sym typeface="Arial"/>
              </a:rPr>
              <a:t>(A) Schematic representation of hepatic portal venous system, uninvolved by tumor and compatible with </a:t>
            </a:r>
            <a:r>
              <a:rPr lang="en-US" sz="1100" b="0" i="0" u="none" strike="noStrike" cap="none" err="1">
                <a:solidFill>
                  <a:srgbClr val="000000"/>
                </a:solidFill>
                <a:effectLst/>
                <a:latin typeface="Arial"/>
                <a:ea typeface="Arial"/>
                <a:cs typeface="Arial"/>
                <a:sym typeface="Arial"/>
              </a:rPr>
              <a:t>resectable</a:t>
            </a:r>
            <a:r>
              <a:rPr lang="en-US" sz="1100" b="0" i="0" u="none" strike="noStrike" cap="none">
                <a:solidFill>
                  <a:srgbClr val="000000"/>
                </a:solidFill>
                <a:effectLst/>
                <a:latin typeface="Arial"/>
                <a:ea typeface="Arial"/>
                <a:cs typeface="Arial"/>
                <a:sym typeface="Arial"/>
              </a:rPr>
              <a:t> disease. (B) Short-segment occlusion of the SMV and PV. Note the patent vein above and below the level of the occlusion; if deemed safely surgically re- constructable, this would be considered borderline </a:t>
            </a:r>
            <a:r>
              <a:rPr lang="en-US" sz="1100" b="0" i="0" u="none" strike="noStrike" cap="none" err="1">
                <a:solidFill>
                  <a:srgbClr val="000000"/>
                </a:solidFill>
                <a:effectLst/>
                <a:latin typeface="Arial"/>
                <a:ea typeface="Arial"/>
                <a:cs typeface="Arial"/>
                <a:sym typeface="Arial"/>
              </a:rPr>
              <a:t>resectable</a:t>
            </a:r>
            <a:r>
              <a:rPr lang="en-US" sz="1100" b="0" i="0" u="none" strike="noStrike" cap="none">
                <a:solidFill>
                  <a:srgbClr val="000000"/>
                </a:solidFill>
                <a:effectLst/>
                <a:latin typeface="Arial"/>
                <a:ea typeface="Arial"/>
                <a:cs typeface="Arial"/>
                <a:sym typeface="Arial"/>
              </a:rPr>
              <a:t> disease. (C) Greater than 180</a:t>
            </a:r>
            <a:r>
              <a:rPr lang="en-VN" sz="1100" b="0" i="0" u="none" strike="noStrike" cap="none">
                <a:solidFill>
                  <a:srgbClr val="000000"/>
                </a:solidFill>
                <a:effectLst/>
                <a:latin typeface="Arial"/>
                <a:ea typeface="Arial"/>
                <a:cs typeface="Arial"/>
                <a:sym typeface="Arial"/>
              </a:rPr>
              <a:t>􏰏 </a:t>
            </a:r>
            <a:r>
              <a:rPr lang="en-US" sz="1100" b="0" i="0" u="none" strike="noStrike" cap="none">
                <a:solidFill>
                  <a:srgbClr val="000000"/>
                </a:solidFill>
                <a:effectLst/>
                <a:latin typeface="Arial"/>
                <a:ea typeface="Arial"/>
                <a:cs typeface="Arial"/>
                <a:sym typeface="Arial"/>
              </a:rPr>
              <a:t>of tumor–vessel interface with the SMV/PV as well as contour irregularity, but no occlusion. This would be considered borderline </a:t>
            </a:r>
            <a:r>
              <a:rPr lang="en-US" sz="1100" b="0" i="0" u="none" strike="noStrike" cap="none" err="1">
                <a:solidFill>
                  <a:srgbClr val="000000"/>
                </a:solidFill>
                <a:effectLst/>
                <a:latin typeface="Arial"/>
                <a:ea typeface="Arial"/>
                <a:cs typeface="Arial"/>
                <a:sym typeface="Arial"/>
              </a:rPr>
              <a:t>resectable</a:t>
            </a:r>
            <a:r>
              <a:rPr lang="en-US" sz="1100" b="0" i="0" u="none" strike="noStrike" cap="none">
                <a:solidFill>
                  <a:srgbClr val="000000"/>
                </a:solidFill>
                <a:effectLst/>
                <a:latin typeface="Arial"/>
                <a:ea typeface="Arial"/>
                <a:cs typeface="Arial"/>
                <a:sym typeface="Arial"/>
              </a:rPr>
              <a:t> disease based on NCCN, AHPBA, and Alliance guidelines, but </a:t>
            </a:r>
            <a:r>
              <a:rPr lang="en-US" sz="1100" b="0" i="0" u="none" strike="noStrike" cap="none" err="1">
                <a:solidFill>
                  <a:srgbClr val="000000"/>
                </a:solidFill>
                <a:effectLst/>
                <a:latin typeface="Arial"/>
                <a:ea typeface="Arial"/>
                <a:cs typeface="Arial"/>
                <a:sym typeface="Arial"/>
              </a:rPr>
              <a:t>resectable</a:t>
            </a:r>
            <a:r>
              <a:rPr lang="en-US" sz="1100" b="0" i="0" u="none" strike="noStrike" cap="none">
                <a:solidFill>
                  <a:srgbClr val="000000"/>
                </a:solidFill>
                <a:effectLst/>
                <a:latin typeface="Arial"/>
                <a:ea typeface="Arial"/>
                <a:cs typeface="Arial"/>
                <a:sym typeface="Arial"/>
              </a:rPr>
              <a:t> based on MD Anderson criteria. </a:t>
            </a:r>
            <a:endParaRPr lang="en-US"/>
          </a:p>
          <a:p>
            <a:endParaRPr lang="en-VN"/>
          </a:p>
        </p:txBody>
      </p:sp>
    </p:spTree>
    <p:extLst>
      <p:ext uri="{BB962C8B-B14F-4D97-AF65-F5344CB8AC3E}">
        <p14:creationId xmlns:p14="http://schemas.microsoft.com/office/powerpoint/2010/main" val="405869319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a:solidFill>
                  <a:srgbClr val="000000"/>
                </a:solidFill>
                <a:effectLst/>
                <a:latin typeface="Arial"/>
                <a:ea typeface="Arial"/>
                <a:cs typeface="Arial"/>
                <a:sym typeface="Arial"/>
              </a:rPr>
              <a:t>(A) Axial CT image demonstrating SMA completely uninvolved by tumor with a clear surrounding fat plane, compatible with </a:t>
            </a:r>
            <a:r>
              <a:rPr lang="en-US" sz="1100" b="0" i="0" u="none" strike="noStrike" cap="none" err="1">
                <a:solidFill>
                  <a:srgbClr val="000000"/>
                </a:solidFill>
                <a:effectLst/>
                <a:latin typeface="Arial"/>
                <a:ea typeface="Arial"/>
                <a:cs typeface="Arial"/>
                <a:sym typeface="Arial"/>
              </a:rPr>
              <a:t>resectable</a:t>
            </a:r>
            <a:r>
              <a:rPr lang="en-US" sz="1100" b="0" i="0" u="none" strike="noStrike" cap="none">
                <a:solidFill>
                  <a:srgbClr val="000000"/>
                </a:solidFill>
                <a:effectLst/>
                <a:latin typeface="Arial"/>
                <a:ea typeface="Arial"/>
                <a:cs typeface="Arial"/>
                <a:sym typeface="Arial"/>
              </a:rPr>
              <a:t> disease (arrow). Anterior abdominal stranding was unrelated to the patient’s tumor. (B) Axial CT image demonstrating &lt;180</a:t>
            </a:r>
            <a:r>
              <a:rPr lang="en-VN" sz="1100" b="0" i="0" u="none" strike="noStrike" cap="none">
                <a:solidFill>
                  <a:srgbClr val="000000"/>
                </a:solidFill>
                <a:effectLst/>
                <a:latin typeface="Arial"/>
                <a:ea typeface="Arial"/>
                <a:cs typeface="Arial"/>
                <a:sym typeface="Arial"/>
              </a:rPr>
              <a:t>􏰏 </a:t>
            </a:r>
            <a:r>
              <a:rPr lang="en-US" sz="1100" b="0" i="0" u="none" strike="noStrike" cap="none">
                <a:solidFill>
                  <a:srgbClr val="000000"/>
                </a:solidFill>
                <a:effectLst/>
                <a:latin typeface="Arial"/>
                <a:ea typeface="Arial"/>
                <a:cs typeface="Arial"/>
                <a:sym typeface="Arial"/>
              </a:rPr>
              <a:t>of tumor–vessel contact of SMA (arrow), compatible with borderline </a:t>
            </a:r>
            <a:r>
              <a:rPr lang="en-US" sz="1100" b="0" i="0" u="none" strike="noStrike" cap="none" err="1">
                <a:solidFill>
                  <a:srgbClr val="000000"/>
                </a:solidFill>
                <a:effectLst/>
                <a:latin typeface="Arial"/>
                <a:ea typeface="Arial"/>
                <a:cs typeface="Arial"/>
                <a:sym typeface="Arial"/>
              </a:rPr>
              <a:t>resectable</a:t>
            </a:r>
            <a:r>
              <a:rPr lang="en-US" sz="1100" b="0" i="0" u="none" strike="noStrike" cap="none">
                <a:solidFill>
                  <a:srgbClr val="000000"/>
                </a:solidFill>
                <a:effectLst/>
                <a:latin typeface="Arial"/>
                <a:ea typeface="Arial"/>
                <a:cs typeface="Arial"/>
                <a:sym typeface="Arial"/>
              </a:rPr>
              <a:t> disease. (C) Coronal reformatted CT image demon- </a:t>
            </a:r>
            <a:r>
              <a:rPr lang="en-US" sz="1100" b="0" i="0" u="none" strike="noStrike" cap="none" err="1">
                <a:solidFill>
                  <a:srgbClr val="000000"/>
                </a:solidFill>
                <a:effectLst/>
                <a:latin typeface="Arial"/>
                <a:ea typeface="Arial"/>
                <a:cs typeface="Arial"/>
                <a:sym typeface="Arial"/>
              </a:rPr>
              <a:t>strating</a:t>
            </a:r>
            <a:r>
              <a:rPr lang="en-US" sz="1100" b="0" i="0" u="none" strike="noStrike" cap="none">
                <a:solidFill>
                  <a:srgbClr val="000000"/>
                </a:solidFill>
                <a:effectLst/>
                <a:latin typeface="Arial"/>
                <a:ea typeface="Arial"/>
                <a:cs typeface="Arial"/>
                <a:sym typeface="Arial"/>
              </a:rPr>
              <a:t> &gt;180</a:t>
            </a:r>
            <a:r>
              <a:rPr lang="en-VN" sz="1100" b="0" i="0" u="none" strike="noStrike" cap="none">
                <a:solidFill>
                  <a:srgbClr val="000000"/>
                </a:solidFill>
                <a:effectLst/>
                <a:latin typeface="Arial"/>
                <a:ea typeface="Arial"/>
                <a:cs typeface="Arial"/>
                <a:sym typeface="Arial"/>
              </a:rPr>
              <a:t>􏰏 </a:t>
            </a:r>
            <a:r>
              <a:rPr lang="en-US" sz="1100" b="0" i="0" u="none" strike="noStrike" cap="none">
                <a:solidFill>
                  <a:srgbClr val="000000"/>
                </a:solidFill>
                <a:effectLst/>
                <a:latin typeface="Arial"/>
                <a:ea typeface="Arial"/>
                <a:cs typeface="Arial"/>
                <a:sym typeface="Arial"/>
              </a:rPr>
              <a:t>of encasement of the celiac artery (arrow), compatible with locally advanced disease. </a:t>
            </a:r>
            <a:endParaRPr lang="en-US"/>
          </a:p>
          <a:p>
            <a:endParaRPr lang="en-VN"/>
          </a:p>
        </p:txBody>
      </p:sp>
    </p:spTree>
    <p:extLst>
      <p:ext uri="{BB962C8B-B14F-4D97-AF65-F5344CB8AC3E}">
        <p14:creationId xmlns:p14="http://schemas.microsoft.com/office/powerpoint/2010/main" val="61346172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9"/>
        <p:cNvGrpSpPr/>
        <p:nvPr/>
      </p:nvGrpSpPr>
      <p:grpSpPr>
        <a:xfrm>
          <a:off x="0" y="0"/>
          <a:ext cx="0" cy="0"/>
          <a:chOff x="0" y="0"/>
          <a:chExt cx="0" cy="0"/>
        </a:xfrm>
      </p:grpSpPr>
      <p:sp>
        <p:nvSpPr>
          <p:cNvPr id="3360" name="Google Shape;3360;gee540073a5_0_8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1" name="Google Shape;3361;gee540073a5_0_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06285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5"/>
        <p:cNvGrpSpPr/>
        <p:nvPr/>
      </p:nvGrpSpPr>
      <p:grpSpPr>
        <a:xfrm>
          <a:off x="0" y="0"/>
          <a:ext cx="0" cy="0"/>
          <a:chOff x="0" y="0"/>
          <a:chExt cx="0" cy="0"/>
        </a:xfrm>
      </p:grpSpPr>
      <p:sp>
        <p:nvSpPr>
          <p:cNvPr id="2556" name="Google Shape;2556;gee2fe8f6bc_0_1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7" name="Google Shape;2557;gee2fe8f6bc_0_1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9244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9"/>
        <p:cNvGrpSpPr/>
        <p:nvPr/>
      </p:nvGrpSpPr>
      <p:grpSpPr>
        <a:xfrm>
          <a:off x="0" y="0"/>
          <a:ext cx="0" cy="0"/>
          <a:chOff x="0" y="0"/>
          <a:chExt cx="0" cy="0"/>
        </a:xfrm>
      </p:grpSpPr>
      <p:sp>
        <p:nvSpPr>
          <p:cNvPr id="5210" name="Google Shape;5210;gee540073a5_0_18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1" name="Google Shape;5211;gee540073a5_0_18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indent="-171450">
              <a:buFontTx/>
              <a:buChar char="-"/>
            </a:pPr>
            <a:r>
              <a:rPr lang="en-US" dirty="0"/>
              <a:t>Da </a:t>
            </a:r>
            <a:r>
              <a:rPr lang="en-US" dirty="0" err="1"/>
              <a:t>màu</a:t>
            </a:r>
            <a:r>
              <a:rPr lang="en-US" dirty="0"/>
              <a:t> </a:t>
            </a:r>
            <a:r>
              <a:rPr lang="en-US" dirty="0" err="1"/>
              <a:t>vàng</a:t>
            </a:r>
            <a:r>
              <a:rPr lang="en-US" dirty="0"/>
              <a:t> </a:t>
            </a:r>
            <a:r>
              <a:rPr lang="en-US" dirty="0" err="1"/>
              <a:t>sậm</a:t>
            </a:r>
            <a:r>
              <a:rPr lang="en-US" dirty="0"/>
              <a:t>: da </a:t>
            </a:r>
            <a:r>
              <a:rPr lang="en-US" dirty="0" err="1"/>
              <a:t>mặt</a:t>
            </a:r>
            <a:r>
              <a:rPr lang="en-US" dirty="0"/>
              <a:t>, </a:t>
            </a:r>
            <a:r>
              <a:rPr lang="en-US" dirty="0" err="1"/>
              <a:t>lòng</a:t>
            </a:r>
            <a:r>
              <a:rPr lang="en-US" dirty="0"/>
              <a:t> </a:t>
            </a:r>
            <a:r>
              <a:rPr lang="en-US" dirty="0" err="1"/>
              <a:t>bàn</a:t>
            </a:r>
            <a:r>
              <a:rPr lang="en-US" dirty="0"/>
              <a:t> </a:t>
            </a:r>
            <a:r>
              <a:rPr lang="en-US" dirty="0" err="1"/>
              <a:t>tay</a:t>
            </a:r>
            <a:r>
              <a:rPr lang="en-US" dirty="0"/>
              <a:t> </a:t>
            </a:r>
            <a:r>
              <a:rPr lang="en-US" dirty="0" err="1"/>
              <a:t>bàn</a:t>
            </a:r>
            <a:r>
              <a:rPr lang="en-US" dirty="0"/>
              <a:t> </a:t>
            </a:r>
            <a:r>
              <a:rPr lang="en-US" dirty="0" err="1"/>
              <a:t>chân</a:t>
            </a:r>
            <a:r>
              <a:rPr lang="en-US" dirty="0"/>
              <a:t>, </a:t>
            </a:r>
            <a:r>
              <a:rPr lang="vi-VN" dirty="0"/>
              <a:t>thường được phát hiện trễ ở người châu Á </a:t>
            </a:r>
            <a:r>
              <a:rPr lang="en-US" dirty="0"/>
              <a:t>do </a:t>
            </a:r>
            <a:r>
              <a:rPr lang="vi-VN" dirty="0"/>
              <a:t>da vàng</a:t>
            </a:r>
            <a:r>
              <a:rPr lang="en-US" dirty="0"/>
              <a:t> </a:t>
            </a:r>
            <a:r>
              <a:rPr lang="en-US" dirty="0" err="1"/>
              <a:t>sẵn</a:t>
            </a:r>
            <a:r>
              <a:rPr lang="en-US" dirty="0"/>
              <a:t>. </a:t>
            </a:r>
            <a:r>
              <a:rPr lang="en-US" dirty="0" err="1"/>
              <a:t>Cần</a:t>
            </a:r>
            <a:r>
              <a:rPr lang="en-US" dirty="0"/>
              <a:t> </a:t>
            </a:r>
            <a:r>
              <a:rPr lang="en-US" dirty="0" err="1"/>
              <a:t>phân</a:t>
            </a:r>
            <a:r>
              <a:rPr lang="en-US" dirty="0"/>
              <a:t> </a:t>
            </a:r>
            <a:r>
              <a:rPr lang="en-US" dirty="0" err="1"/>
              <a:t>biệt</a:t>
            </a:r>
            <a:r>
              <a:rPr lang="en-US" dirty="0"/>
              <a:t> </a:t>
            </a:r>
            <a:r>
              <a:rPr lang="en-US" dirty="0" err="1"/>
              <a:t>với</a:t>
            </a:r>
            <a:r>
              <a:rPr lang="en-US" dirty="0"/>
              <a:t> v</a:t>
            </a:r>
            <a:r>
              <a:rPr lang="vi-VN" dirty="0"/>
              <a:t>àng da do </a:t>
            </a:r>
            <a:r>
              <a:rPr lang="vi-VN" b="1" dirty="0"/>
              <a:t>tăng carotene </a:t>
            </a:r>
            <a:r>
              <a:rPr lang="vi-VN" dirty="0"/>
              <a:t>(ăn nhiều thức ăn có beta - carotene như carot, cà chua,</a:t>
            </a:r>
            <a:r>
              <a:rPr lang="en-US" dirty="0"/>
              <a:t> </a:t>
            </a:r>
            <a:r>
              <a:rPr lang="vi-VN" dirty="0"/>
              <a:t>đu đủ</a:t>
            </a:r>
            <a:r>
              <a:rPr lang="en-US" dirty="0"/>
              <a:t>,…</a:t>
            </a:r>
            <a:r>
              <a:rPr lang="vi-VN" dirty="0"/>
              <a:t>)</a:t>
            </a:r>
            <a:r>
              <a:rPr lang="en-US" dirty="0"/>
              <a:t>; </a:t>
            </a:r>
            <a:r>
              <a:rPr lang="en-US" dirty="0" err="1"/>
              <a:t>Vàng</a:t>
            </a:r>
            <a:r>
              <a:rPr lang="en-US" dirty="0"/>
              <a:t> da do </a:t>
            </a:r>
            <a:r>
              <a:rPr lang="en-US" b="1" dirty="0" err="1"/>
              <a:t>thuốc</a:t>
            </a:r>
            <a:r>
              <a:rPr lang="en-US" dirty="0"/>
              <a:t> </a:t>
            </a:r>
            <a:r>
              <a:rPr lang="vi-VN" dirty="0"/>
              <a:t>Quinine, Cloroquine: vàng da nhưng không vàng niêm mạc và</a:t>
            </a:r>
            <a:r>
              <a:rPr lang="en-US" dirty="0"/>
              <a:t> </a:t>
            </a:r>
            <a:r>
              <a:rPr lang="vi-VN" dirty="0"/>
              <a:t>củng mạc mắt</a:t>
            </a:r>
            <a:r>
              <a:rPr lang="en-US" dirty="0"/>
              <a:t>.</a:t>
            </a:r>
          </a:p>
          <a:p>
            <a:pPr marL="171450" indent="-171450">
              <a:buFontTx/>
              <a:buChar char="-"/>
            </a:pPr>
            <a:r>
              <a:rPr lang="vi-VN" dirty="0"/>
              <a:t>Niêm mạc mắt, niêm mạc đáy lưỡi vàng:</a:t>
            </a:r>
            <a:endParaRPr lang="en-US" dirty="0"/>
          </a:p>
          <a:p>
            <a:pPr marL="171450" indent="-171450">
              <a:buFontTx/>
              <a:buChar char="-"/>
            </a:pPr>
            <a:r>
              <a:rPr lang="en-US" dirty="0" err="1"/>
              <a:t>Kết</a:t>
            </a:r>
            <a:r>
              <a:rPr lang="en-US" dirty="0"/>
              <a:t> </a:t>
            </a:r>
            <a:r>
              <a:rPr lang="en-US" dirty="0" err="1"/>
              <a:t>mạc</a:t>
            </a:r>
            <a:r>
              <a:rPr lang="en-US" dirty="0"/>
              <a:t> </a:t>
            </a:r>
            <a:r>
              <a:rPr lang="en-US" dirty="0" err="1"/>
              <a:t>mắt</a:t>
            </a:r>
            <a:r>
              <a:rPr lang="en-US" dirty="0"/>
              <a:t> </a:t>
            </a:r>
            <a:r>
              <a:rPr lang="en-US" dirty="0" err="1"/>
              <a:t>vàng</a:t>
            </a:r>
            <a:r>
              <a:rPr lang="en-US" dirty="0"/>
              <a:t>: </a:t>
            </a:r>
            <a:r>
              <a:rPr lang="en-US" dirty="0" err="1"/>
              <a:t>dễ</a:t>
            </a:r>
            <a:r>
              <a:rPr lang="en-US" dirty="0"/>
              <a:t> </a:t>
            </a:r>
            <a:r>
              <a:rPr lang="en-US" dirty="0" err="1"/>
              <a:t>phát</a:t>
            </a:r>
            <a:r>
              <a:rPr lang="en-US" dirty="0"/>
              <a:t> </a:t>
            </a:r>
            <a:r>
              <a:rPr lang="en-US" dirty="0" err="1"/>
              <a:t>hiện</a:t>
            </a:r>
            <a:r>
              <a:rPr lang="en-US" dirty="0"/>
              <a:t> do </a:t>
            </a:r>
            <a:r>
              <a:rPr lang="en-US" b="0" i="0" dirty="0" err="1">
                <a:solidFill>
                  <a:srgbClr val="4D5156"/>
                </a:solidFill>
                <a:effectLst/>
                <a:latin typeface="arial" panose="020B0604020202020204" pitchFamily="34" charset="0"/>
              </a:rPr>
              <a:t>kết</a:t>
            </a:r>
            <a:r>
              <a:rPr lang="en-US" b="0" i="0" dirty="0">
                <a:solidFill>
                  <a:srgbClr val="4D5156"/>
                </a:solidFill>
                <a:effectLst/>
                <a:latin typeface="arial" panose="020B0604020202020204" pitchFamily="34" charset="0"/>
              </a:rPr>
              <a:t> </a:t>
            </a:r>
            <a:r>
              <a:rPr lang="en-US" b="0" i="0" dirty="0" err="1">
                <a:solidFill>
                  <a:srgbClr val="4D5156"/>
                </a:solidFill>
                <a:effectLst/>
                <a:latin typeface="arial" panose="020B0604020202020204" pitchFamily="34" charset="0"/>
              </a:rPr>
              <a:t>mạc</a:t>
            </a:r>
            <a:r>
              <a:rPr lang="en-US" b="0" i="0" dirty="0">
                <a:solidFill>
                  <a:srgbClr val="4D5156"/>
                </a:solidFill>
                <a:effectLst/>
                <a:latin typeface="arial" panose="020B0604020202020204" pitchFamily="34" charset="0"/>
              </a:rPr>
              <a:t> </a:t>
            </a:r>
            <a:r>
              <a:rPr lang="en-US" b="0" i="0" dirty="0" err="1">
                <a:solidFill>
                  <a:srgbClr val="5F6368"/>
                </a:solidFill>
                <a:effectLst/>
                <a:latin typeface="arial" panose="020B0604020202020204" pitchFamily="34" charset="0"/>
              </a:rPr>
              <a:t>mắt</a:t>
            </a:r>
            <a:r>
              <a:rPr lang="en-US" b="0" i="0" dirty="0">
                <a:solidFill>
                  <a:srgbClr val="4D5156"/>
                </a:solidFill>
                <a:effectLst/>
                <a:latin typeface="arial" panose="020B0604020202020204" pitchFamily="34" charset="0"/>
              </a:rPr>
              <a:t> </a:t>
            </a:r>
            <a:r>
              <a:rPr lang="en-US" b="0" i="0" dirty="0" err="1">
                <a:solidFill>
                  <a:srgbClr val="4D5156"/>
                </a:solidFill>
                <a:effectLst/>
                <a:latin typeface="arial" panose="020B0604020202020204" pitchFamily="34" charset="0"/>
              </a:rPr>
              <a:t>có</a:t>
            </a:r>
            <a:r>
              <a:rPr lang="en-US" b="0" i="0" dirty="0">
                <a:solidFill>
                  <a:srgbClr val="4D5156"/>
                </a:solidFill>
                <a:effectLst/>
                <a:latin typeface="arial" panose="020B0604020202020204" pitchFamily="34" charset="0"/>
              </a:rPr>
              <a:t> </a:t>
            </a:r>
            <a:r>
              <a:rPr lang="en-US" b="0" i="0" dirty="0" err="1">
                <a:solidFill>
                  <a:srgbClr val="5F6368"/>
                </a:solidFill>
                <a:effectLst/>
                <a:latin typeface="arial" panose="020B0604020202020204" pitchFamily="34" charset="0"/>
              </a:rPr>
              <a:t>nhiều</a:t>
            </a:r>
            <a:r>
              <a:rPr lang="en-US" b="0" i="0" dirty="0">
                <a:solidFill>
                  <a:srgbClr val="4D5156"/>
                </a:solidFill>
                <a:effectLst/>
                <a:latin typeface="arial" panose="020B0604020202020204" pitchFamily="34" charset="0"/>
              </a:rPr>
              <a:t> </a:t>
            </a:r>
            <a:r>
              <a:rPr lang="en-US" b="0" i="0" dirty="0" err="1">
                <a:solidFill>
                  <a:srgbClr val="4D5156"/>
                </a:solidFill>
                <a:effectLst/>
                <a:latin typeface="arial" panose="020B0604020202020204" pitchFamily="34" charset="0"/>
              </a:rPr>
              <a:t>sợi</a:t>
            </a:r>
            <a:r>
              <a:rPr lang="en-US" b="0" i="0" dirty="0">
                <a:solidFill>
                  <a:srgbClr val="4D5156"/>
                </a:solidFill>
                <a:effectLst/>
                <a:latin typeface="arial" panose="020B0604020202020204" pitchFamily="34" charset="0"/>
              </a:rPr>
              <a:t> </a:t>
            </a:r>
            <a:r>
              <a:rPr lang="en-US" b="0" i="0" dirty="0">
                <a:solidFill>
                  <a:srgbClr val="5F6368"/>
                </a:solidFill>
                <a:effectLst/>
                <a:latin typeface="arial" panose="020B0604020202020204" pitchFamily="34" charset="0"/>
              </a:rPr>
              <a:t>elastin</a:t>
            </a:r>
            <a:r>
              <a:rPr lang="en-US" b="0" i="0" dirty="0">
                <a:solidFill>
                  <a:srgbClr val="4D5156"/>
                </a:solidFill>
                <a:effectLst/>
                <a:latin typeface="arial" panose="020B0604020202020204" pitchFamily="34" charset="0"/>
              </a:rPr>
              <a:t> </a:t>
            </a:r>
            <a:r>
              <a:rPr lang="en-US" b="0" i="0" dirty="0" err="1">
                <a:solidFill>
                  <a:srgbClr val="4D5156"/>
                </a:solidFill>
                <a:effectLst/>
                <a:latin typeface="arial" panose="020B0604020202020204" pitchFamily="34" charset="0"/>
              </a:rPr>
              <a:t>ái</a:t>
            </a:r>
            <a:r>
              <a:rPr lang="en-US" b="0" i="0" dirty="0">
                <a:solidFill>
                  <a:srgbClr val="4D5156"/>
                </a:solidFill>
                <a:effectLst/>
                <a:latin typeface="arial" panose="020B0604020202020204" pitchFamily="34" charset="0"/>
              </a:rPr>
              <a:t> </a:t>
            </a:r>
            <a:r>
              <a:rPr lang="en-US" b="0" i="0" dirty="0" err="1">
                <a:solidFill>
                  <a:srgbClr val="4D5156"/>
                </a:solidFill>
                <a:effectLst/>
                <a:latin typeface="arial" panose="020B0604020202020204" pitchFamily="34" charset="0"/>
              </a:rPr>
              <a:t>lực</a:t>
            </a:r>
            <a:r>
              <a:rPr lang="en-US" b="0" i="0" dirty="0">
                <a:solidFill>
                  <a:srgbClr val="4D5156"/>
                </a:solidFill>
                <a:effectLst/>
                <a:latin typeface="arial" panose="020B0604020202020204" pitchFamily="34" charset="0"/>
              </a:rPr>
              <a:t> </a:t>
            </a:r>
            <a:r>
              <a:rPr lang="en-US" b="0" i="0" dirty="0" err="1">
                <a:solidFill>
                  <a:srgbClr val="4D5156"/>
                </a:solidFill>
                <a:effectLst/>
                <a:latin typeface="arial" panose="020B0604020202020204" pitchFamily="34" charset="0"/>
              </a:rPr>
              <a:t>cao</a:t>
            </a:r>
            <a:r>
              <a:rPr lang="en-US" b="0" i="0" dirty="0">
                <a:solidFill>
                  <a:srgbClr val="4D5156"/>
                </a:solidFill>
                <a:effectLst/>
                <a:latin typeface="arial" panose="020B0604020202020204" pitchFamily="34" charset="0"/>
              </a:rPr>
              <a:t> </a:t>
            </a:r>
            <a:r>
              <a:rPr lang="en-US" b="0" i="0" dirty="0" err="1">
                <a:solidFill>
                  <a:srgbClr val="4D5156"/>
                </a:solidFill>
                <a:effectLst/>
                <a:latin typeface="arial" panose="020B0604020202020204" pitchFamily="34" charset="0"/>
              </a:rPr>
              <a:t>với</a:t>
            </a:r>
            <a:r>
              <a:rPr lang="en-US" b="0" i="0" dirty="0">
                <a:solidFill>
                  <a:srgbClr val="4D5156"/>
                </a:solidFill>
                <a:effectLst/>
                <a:latin typeface="arial" panose="020B0604020202020204" pitchFamily="34" charset="0"/>
              </a:rPr>
              <a:t> bilirubin.</a:t>
            </a:r>
            <a:r>
              <a:rPr lang="en-US" dirty="0"/>
              <a:t> </a:t>
            </a:r>
            <a:r>
              <a:rPr lang="en-US" dirty="0" err="1"/>
              <a:t>Cần</a:t>
            </a:r>
            <a:r>
              <a:rPr lang="en-US" dirty="0"/>
              <a:t> </a:t>
            </a:r>
            <a:r>
              <a:rPr lang="en-US" dirty="0" err="1"/>
              <a:t>phân</a:t>
            </a:r>
            <a:r>
              <a:rPr lang="en-US" dirty="0"/>
              <a:t> </a:t>
            </a:r>
            <a:r>
              <a:rPr lang="en-US" dirty="0" err="1"/>
              <a:t>biệt</a:t>
            </a:r>
            <a:r>
              <a:rPr lang="en-US" dirty="0"/>
              <a:t> </a:t>
            </a:r>
            <a:r>
              <a:rPr lang="en-US" dirty="0" err="1"/>
              <a:t>với</a:t>
            </a:r>
            <a:r>
              <a:rPr lang="en-US" dirty="0"/>
              <a:t> </a:t>
            </a:r>
            <a:r>
              <a:rPr lang="vi-VN" dirty="0"/>
              <a:t>bệnh nhân </a:t>
            </a:r>
            <a:r>
              <a:rPr lang="vi-VN" b="1" dirty="0"/>
              <a:t>hút thuốc lá </a:t>
            </a:r>
            <a:r>
              <a:rPr lang="vi-VN" dirty="0"/>
              <a:t>nhiều</a:t>
            </a:r>
            <a:r>
              <a:rPr lang="en-US" dirty="0"/>
              <a:t> </a:t>
            </a:r>
            <a:r>
              <a:rPr lang="vi-VN" dirty="0"/>
              <a:t>có thể</a:t>
            </a:r>
            <a:r>
              <a:rPr lang="en-US" dirty="0"/>
              <a:t> </a:t>
            </a:r>
            <a:r>
              <a:rPr lang="vi-VN" dirty="0"/>
              <a:t>thấy những đốm màu vàng</a:t>
            </a:r>
            <a:r>
              <a:rPr lang="en-US" dirty="0"/>
              <a:t> </a:t>
            </a:r>
            <a:r>
              <a:rPr lang="en-US" dirty="0" err="1"/>
              <a:t>nâu</a:t>
            </a:r>
            <a:r>
              <a:rPr lang="vi-VN" dirty="0"/>
              <a:t> ở mắt, tuy nhiên không</a:t>
            </a:r>
            <a:r>
              <a:rPr lang="en-US" dirty="0"/>
              <a:t> </a:t>
            </a:r>
            <a:r>
              <a:rPr lang="vi-VN" dirty="0"/>
              <a:t>có biểu hiện vàng ở những nơi khác</a:t>
            </a:r>
            <a:r>
              <a:rPr lang="en-US"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dirty="0"/>
              <a:t>Nước tiểu vàng sậm như nước trà</a:t>
            </a:r>
            <a:r>
              <a:rPr lang="en-US" dirty="0"/>
              <a:t>, </a:t>
            </a:r>
            <a:r>
              <a:rPr lang="en-US" b="1" dirty="0"/>
              <a:t>foam test (+) </a:t>
            </a:r>
            <a:r>
              <a:rPr lang="vi-VN" dirty="0"/>
              <a:t>(lắc chai đựng nước tiểu</a:t>
            </a:r>
            <a:r>
              <a:rPr lang="en-US" dirty="0"/>
              <a:t> </a:t>
            </a:r>
            <a:r>
              <a:rPr lang="vi-VN" dirty="0"/>
              <a:t>và quan sát thấy nổi bọt màu vàng</a:t>
            </a:r>
            <a:r>
              <a:rPr lang="en-US" dirty="0"/>
              <a:t>, </a:t>
            </a:r>
            <a:r>
              <a:rPr lang="en-US" dirty="0" err="1"/>
              <a:t>vàng</a:t>
            </a:r>
            <a:r>
              <a:rPr lang="en-US" dirty="0"/>
              <a:t> da do </a:t>
            </a:r>
            <a:r>
              <a:rPr lang="en-US" dirty="0" err="1"/>
              <a:t>tăng</a:t>
            </a:r>
            <a:r>
              <a:rPr lang="en-US" dirty="0"/>
              <a:t> Bilirubin </a:t>
            </a:r>
            <a:r>
              <a:rPr lang="en-US" dirty="0" err="1"/>
              <a:t>trực</a:t>
            </a:r>
            <a:r>
              <a:rPr lang="en-US" dirty="0"/>
              <a:t> </a:t>
            </a:r>
            <a:r>
              <a:rPr lang="en-US" dirty="0" err="1"/>
              <a:t>tiếp</a:t>
            </a:r>
            <a:r>
              <a:rPr lang="en-US" dirty="0"/>
              <a:t> </a:t>
            </a:r>
            <a:r>
              <a:rPr lang="en-US" dirty="0" err="1"/>
              <a:t>hoặc</a:t>
            </a:r>
            <a:r>
              <a:rPr lang="en-US" dirty="0"/>
              <a:t> </a:t>
            </a:r>
            <a:r>
              <a:rPr lang="en-US" dirty="0" err="1"/>
              <a:t>hỗn</a:t>
            </a:r>
            <a:r>
              <a:rPr lang="en-US" dirty="0"/>
              <a:t> </a:t>
            </a:r>
            <a:r>
              <a:rPr lang="en-US" dirty="0" err="1"/>
              <a:t>hợp</a:t>
            </a:r>
            <a:r>
              <a:rPr lang="vi-VN" dirty="0"/>
              <a:t>)</a:t>
            </a:r>
            <a:r>
              <a:rPr lang="en-US" dirty="0"/>
              <a:t>. C</a:t>
            </a:r>
            <a:r>
              <a:rPr lang="vi-VN" dirty="0"/>
              <a:t>ần phân biệt với hai nguyên nhân gây nước tiểu</a:t>
            </a:r>
            <a:r>
              <a:rPr lang="en-US" dirty="0"/>
              <a:t> </a:t>
            </a:r>
            <a:r>
              <a:rPr lang="vi-VN" dirty="0"/>
              <a:t>vàng sậm thường gặp nhất là </a:t>
            </a:r>
            <a:r>
              <a:rPr lang="vi-VN" b="1" dirty="0"/>
              <a:t>cô đặc nước tiểu</a:t>
            </a:r>
            <a:r>
              <a:rPr lang="vi-VN" dirty="0"/>
              <a:t> do thiếu nước, và đang sử dụng </a:t>
            </a:r>
            <a:r>
              <a:rPr lang="vi-VN" b="1" dirty="0"/>
              <a:t>thuốc</a:t>
            </a:r>
            <a:r>
              <a:rPr lang="vi-VN" dirty="0"/>
              <a:t> ảnh hưởng</a:t>
            </a:r>
            <a:r>
              <a:rPr lang="en-US" dirty="0"/>
              <a:t> </a:t>
            </a:r>
            <a:r>
              <a:rPr lang="vi-VN" dirty="0"/>
              <a:t>đến màu nước tiểu</a:t>
            </a:r>
            <a:r>
              <a:rPr lang="en-US" dirty="0"/>
              <a:t>, </a:t>
            </a:r>
            <a:r>
              <a:rPr lang="en-US" b="1" dirty="0"/>
              <a:t>n</a:t>
            </a:r>
            <a:r>
              <a:rPr lang="vi-VN" b="1" dirty="0"/>
              <a:t>ước tiểu đỏ</a:t>
            </a:r>
            <a:r>
              <a:rPr lang="vi-VN" dirty="0"/>
              <a:t>: tiểu máu, tiểu Hemoglobin, tiểu Myoglobin, thuốc, hành kinh</a:t>
            </a:r>
            <a:endParaRPr lang="en-US" dirty="0"/>
          </a:p>
          <a:p>
            <a:pPr marL="171450" indent="-171450">
              <a:buFontTx/>
              <a:buChar char="-"/>
            </a:pPr>
            <a:r>
              <a:rPr lang="en-US" dirty="0" err="1"/>
              <a:t>Phân</a:t>
            </a:r>
            <a:r>
              <a:rPr lang="en-US" dirty="0"/>
              <a:t> </a:t>
            </a:r>
            <a:r>
              <a:rPr lang="en-US" dirty="0" err="1"/>
              <a:t>bạc</a:t>
            </a:r>
            <a:r>
              <a:rPr lang="en-US" dirty="0"/>
              <a:t> </a:t>
            </a:r>
            <a:r>
              <a:rPr lang="en-US" dirty="0" err="1"/>
              <a:t>màu</a:t>
            </a:r>
            <a:r>
              <a:rPr lang="en-US" dirty="0"/>
              <a:t>: </a:t>
            </a:r>
            <a:r>
              <a:rPr lang="vi-VN" dirty="0"/>
              <a:t>chỉ có thể gặp trong trường</a:t>
            </a:r>
            <a:r>
              <a:rPr lang="en-US" dirty="0"/>
              <a:t> </a:t>
            </a:r>
            <a:r>
              <a:rPr lang="vi-VN" dirty="0"/>
              <a:t>hợp vàng da </a:t>
            </a:r>
            <a:r>
              <a:rPr lang="vi-VN" b="1" dirty="0"/>
              <a:t>tắc mật nặng</a:t>
            </a:r>
            <a:r>
              <a:rPr lang="en-US" dirty="0"/>
              <a:t>, </a:t>
            </a:r>
            <a:r>
              <a:rPr lang="vi-VN" dirty="0"/>
              <a:t>vì</a:t>
            </a:r>
            <a:r>
              <a:rPr lang="en-US" dirty="0"/>
              <a:t> </a:t>
            </a:r>
            <a:r>
              <a:rPr lang="vi-VN" dirty="0"/>
              <a:t>mật không xuống được ống tiêu hóa </a:t>
            </a:r>
            <a:r>
              <a:rPr lang="en-US" dirty="0"/>
              <a:t>-&gt; </a:t>
            </a:r>
            <a:r>
              <a:rPr lang="vi-VN" dirty="0"/>
              <a:t>phân</a:t>
            </a:r>
            <a:r>
              <a:rPr lang="en-US" dirty="0"/>
              <a:t> </a:t>
            </a:r>
            <a:r>
              <a:rPr lang="vi-VN" dirty="0"/>
              <a:t>thiếu Stercobilin</a:t>
            </a:r>
            <a:r>
              <a:rPr lang="en-US" dirty="0"/>
              <a:t> -&gt; </a:t>
            </a:r>
            <a:r>
              <a:rPr lang="vi-VN" dirty="0"/>
              <a:t>phân nhạt dần rồi trở nên bạc màu.</a:t>
            </a:r>
            <a:endParaRPr lang="en-US" dirty="0"/>
          </a:p>
          <a:p>
            <a:pPr marL="171450" indent="-171450">
              <a:buFontTx/>
              <a:buChar char="-"/>
            </a:pPr>
            <a:r>
              <a:rPr lang="en-US" dirty="0" err="1"/>
              <a:t>Ngứa</a:t>
            </a:r>
            <a:r>
              <a:rPr lang="en-US" dirty="0"/>
              <a:t> </a:t>
            </a:r>
            <a:r>
              <a:rPr lang="en-US" dirty="0" err="1"/>
              <a:t>toàn</a:t>
            </a:r>
            <a:r>
              <a:rPr lang="en-US" dirty="0"/>
              <a:t> </a:t>
            </a:r>
            <a:r>
              <a:rPr lang="en-US" dirty="0" err="1"/>
              <a:t>thân</a:t>
            </a:r>
            <a:r>
              <a:rPr lang="en-US" dirty="0"/>
              <a:t>: </a:t>
            </a:r>
            <a:r>
              <a:rPr lang="en-US" dirty="0" err="1"/>
              <a:t>vàng</a:t>
            </a:r>
            <a:r>
              <a:rPr lang="en-US" dirty="0"/>
              <a:t> da </a:t>
            </a:r>
            <a:r>
              <a:rPr lang="en-US" dirty="0" err="1"/>
              <a:t>tắc</a:t>
            </a:r>
            <a:r>
              <a:rPr lang="en-US" dirty="0"/>
              <a:t> </a:t>
            </a:r>
            <a:r>
              <a:rPr lang="en-US" dirty="0" err="1"/>
              <a:t>mật</a:t>
            </a:r>
            <a:r>
              <a:rPr lang="en-US" dirty="0"/>
              <a:t> -&gt; </a:t>
            </a:r>
            <a:r>
              <a:rPr lang="en-US" dirty="0" err="1"/>
              <a:t>ứ</a:t>
            </a:r>
            <a:r>
              <a:rPr lang="en-US" dirty="0"/>
              <a:t> </a:t>
            </a:r>
            <a:r>
              <a:rPr lang="en-US" dirty="0" err="1"/>
              <a:t>đọng</a:t>
            </a:r>
            <a:r>
              <a:rPr lang="en-US" dirty="0"/>
              <a:t> </a:t>
            </a:r>
            <a:r>
              <a:rPr lang="en-US" dirty="0" err="1"/>
              <a:t>muối</a:t>
            </a:r>
            <a:r>
              <a:rPr lang="en-US" dirty="0"/>
              <a:t> </a:t>
            </a:r>
            <a:r>
              <a:rPr lang="en-US" dirty="0" err="1"/>
              <a:t>mật</a:t>
            </a:r>
            <a:r>
              <a:rPr lang="en-US" dirty="0"/>
              <a:t> </a:t>
            </a:r>
            <a:r>
              <a:rPr lang="en-US" dirty="0" err="1"/>
              <a:t>trên</a:t>
            </a:r>
            <a:r>
              <a:rPr lang="en-US" dirty="0"/>
              <a:t> da, </a:t>
            </a:r>
            <a:r>
              <a:rPr lang="en-US" dirty="0" err="1"/>
              <a:t>tăng</a:t>
            </a:r>
            <a:r>
              <a:rPr lang="en-US" dirty="0"/>
              <a:t> </a:t>
            </a:r>
            <a:r>
              <a:rPr lang="en-US" dirty="0" err="1"/>
              <a:t>các</a:t>
            </a:r>
            <a:r>
              <a:rPr lang="en-US" dirty="0"/>
              <a:t> </a:t>
            </a:r>
            <a:r>
              <a:rPr lang="en-US" dirty="0" err="1"/>
              <a:t>chất</a:t>
            </a:r>
            <a:r>
              <a:rPr lang="en-US" dirty="0"/>
              <a:t> </a:t>
            </a:r>
            <a:r>
              <a:rPr lang="en-US" dirty="0" err="1"/>
              <a:t>trung</a:t>
            </a:r>
            <a:r>
              <a:rPr lang="en-US" dirty="0"/>
              <a:t> </a:t>
            </a:r>
            <a:r>
              <a:rPr lang="en-US" dirty="0" err="1"/>
              <a:t>gian</a:t>
            </a:r>
            <a:r>
              <a:rPr lang="en-US" dirty="0"/>
              <a:t> </a:t>
            </a:r>
            <a:r>
              <a:rPr lang="en-US" dirty="0" err="1"/>
              <a:t>trong</a:t>
            </a:r>
            <a:r>
              <a:rPr lang="en-US" dirty="0"/>
              <a:t> </a:t>
            </a:r>
            <a:r>
              <a:rPr lang="en-US" dirty="0" err="1"/>
              <a:t>phản</a:t>
            </a:r>
            <a:r>
              <a:rPr lang="en-US" dirty="0"/>
              <a:t> </a:t>
            </a:r>
            <a:r>
              <a:rPr lang="en-US" dirty="0" err="1"/>
              <a:t>ứng</a:t>
            </a:r>
            <a:r>
              <a:rPr lang="en-US" dirty="0"/>
              <a:t> </a:t>
            </a:r>
            <a:r>
              <a:rPr lang="en-US" dirty="0" err="1"/>
              <a:t>gây</a:t>
            </a:r>
            <a:r>
              <a:rPr lang="en-US" dirty="0"/>
              <a:t> </a:t>
            </a:r>
            <a:r>
              <a:rPr lang="en-US" dirty="0" err="1"/>
              <a:t>ngứa</a:t>
            </a:r>
            <a:r>
              <a:rPr lang="en-US" dirty="0"/>
              <a:t> </a:t>
            </a:r>
            <a:r>
              <a:rPr lang="en-US" dirty="0" err="1"/>
              <a:t>như</a:t>
            </a:r>
            <a:r>
              <a:rPr lang="en-US" dirty="0"/>
              <a:t> </a:t>
            </a:r>
            <a:r>
              <a:rPr lang="en-US" dirty="0" err="1"/>
              <a:t>histamin</a:t>
            </a:r>
            <a:r>
              <a:rPr lang="en-US" dirty="0"/>
              <a:t>, serotonin, steroid, opioid,…</a:t>
            </a:r>
          </a:p>
          <a:p>
            <a:pPr marL="171450" indent="-171450">
              <a:buFontTx/>
              <a:buChar char="-"/>
            </a:pPr>
            <a:r>
              <a:rPr lang="en-US" dirty="0" err="1"/>
              <a:t>Ngoài</a:t>
            </a:r>
            <a:r>
              <a:rPr lang="en-US" dirty="0"/>
              <a:t> </a:t>
            </a:r>
            <a:r>
              <a:rPr lang="en-US" dirty="0" err="1"/>
              <a:t>ra</a:t>
            </a:r>
            <a:r>
              <a:rPr lang="en-US" dirty="0"/>
              <a:t> </a:t>
            </a:r>
            <a:r>
              <a:rPr lang="en-US" dirty="0" err="1"/>
              <a:t>khi</a:t>
            </a:r>
            <a:r>
              <a:rPr lang="en-US" dirty="0"/>
              <a:t> </a:t>
            </a:r>
            <a:r>
              <a:rPr lang="en-US" dirty="0" err="1"/>
              <a:t>khám</a:t>
            </a:r>
            <a:r>
              <a:rPr lang="en-US" dirty="0"/>
              <a:t> </a:t>
            </a:r>
            <a:r>
              <a:rPr lang="en-US" dirty="0" err="1"/>
              <a:t>cần</a:t>
            </a:r>
            <a:r>
              <a:rPr lang="en-US" dirty="0"/>
              <a:t> </a:t>
            </a:r>
            <a:r>
              <a:rPr lang="en-US" dirty="0" err="1"/>
              <a:t>hỏi</a:t>
            </a:r>
            <a:r>
              <a:rPr lang="en-US" dirty="0"/>
              <a:t> </a:t>
            </a:r>
            <a:r>
              <a:rPr lang="en-US" dirty="0" err="1"/>
              <a:t>các</a:t>
            </a:r>
            <a:r>
              <a:rPr lang="en-US" dirty="0"/>
              <a:t> t</a:t>
            </a:r>
            <a:r>
              <a:rPr lang="vi-VN" dirty="0"/>
              <a:t>riệu chứng đi kèm</a:t>
            </a:r>
            <a:r>
              <a:rPr lang="en-US" dirty="0"/>
              <a:t> </a:t>
            </a:r>
            <a:r>
              <a:rPr lang="vi-VN" dirty="0"/>
              <a:t>để giúp chẩn đoán nguyên nhân, như: đau bụng , sốt, chán ăn sụt cân, mệt mỏi, chóng mặt, nôn</a:t>
            </a:r>
            <a:r>
              <a:rPr lang="en-US" dirty="0"/>
              <a:t> </a:t>
            </a:r>
            <a:r>
              <a:rPr lang="vi-VN" dirty="0"/>
              <a:t>ói, bụng to...</a:t>
            </a:r>
            <a:endParaRPr lang="en-US" dirty="0"/>
          </a:p>
          <a:p>
            <a:pPr marL="171450" indent="-171450">
              <a:buFontTx/>
              <a:buChar char="-"/>
            </a:pPr>
            <a:r>
              <a:rPr lang="en-US" b="1" dirty="0"/>
              <a:t>T</a:t>
            </a:r>
            <a:r>
              <a:rPr lang="vi-VN" b="1" dirty="0"/>
              <a:t>iêu chuẩn vàng là tăng Bilirubin toàn phần trong huyết tương</a:t>
            </a:r>
            <a:r>
              <a:rPr lang="en-US" dirty="0"/>
              <a:t>.</a:t>
            </a:r>
          </a:p>
          <a:p>
            <a:pPr marL="0" lvl="0" indent="0" algn="l" rtl="0">
              <a:spcBef>
                <a:spcPts val="0"/>
              </a:spcBef>
              <a:spcAft>
                <a:spcPts val="0"/>
              </a:spcAft>
              <a:buNone/>
            </a:pPr>
            <a:endParaRPr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0"/>
        <p:cNvGrpSpPr/>
        <p:nvPr/>
      </p:nvGrpSpPr>
      <p:grpSpPr>
        <a:xfrm>
          <a:off x="0" y="0"/>
          <a:ext cx="0" cy="0"/>
          <a:chOff x="0" y="0"/>
          <a:chExt cx="0" cy="0"/>
        </a:xfrm>
      </p:grpSpPr>
      <p:sp>
        <p:nvSpPr>
          <p:cNvPr id="3541" name="Google Shape;3541;gee733ecc51_2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2" name="Google Shape;3542;gee733ecc51_2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0"/>
        <p:cNvGrpSpPr/>
        <p:nvPr/>
      </p:nvGrpSpPr>
      <p:grpSpPr>
        <a:xfrm>
          <a:off x="0" y="0"/>
          <a:ext cx="0" cy="0"/>
          <a:chOff x="0" y="0"/>
          <a:chExt cx="0" cy="0"/>
        </a:xfrm>
      </p:grpSpPr>
      <p:sp>
        <p:nvSpPr>
          <p:cNvPr id="3541" name="Google Shape;3541;gee733ecc51_2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2" name="Google Shape;3542;gee733ecc51_2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993565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a:solidFill>
                  <a:srgbClr val="000000"/>
                </a:solidFill>
                <a:effectLst/>
                <a:latin typeface="Arial"/>
                <a:ea typeface="Arial"/>
                <a:cs typeface="Arial"/>
                <a:sym typeface="Arial"/>
              </a:rPr>
              <a:t>pancreaticoduodenectomy (</a:t>
            </a:r>
            <a:r>
              <a:rPr lang="en-US" sz="1100" b="0" i="0" u="none" strike="noStrike" cap="none" err="1">
                <a:solidFill>
                  <a:srgbClr val="000000"/>
                </a:solidFill>
                <a:effectLst/>
                <a:latin typeface="Arial"/>
                <a:ea typeface="Arial"/>
                <a:cs typeface="Arial"/>
                <a:sym typeface="Arial"/>
              </a:rPr>
              <a:t>whipple</a:t>
            </a:r>
            <a:r>
              <a:rPr lang="en-US" sz="1100" b="0" i="0" u="none" strike="noStrike" cap="none">
                <a:solidFill>
                  <a:srgbClr val="000000"/>
                </a:solidFill>
                <a:effectLst/>
                <a:latin typeface="Arial"/>
                <a:ea typeface="Arial"/>
                <a:cs typeface="Arial"/>
                <a:sym typeface="Arial"/>
              </a:rPr>
              <a:t>) involves removal of the pancreatic head, duodenum, first 15 cm of the jejunum, common bile duct, and gallbladder, and a partial gastrectomy </a:t>
            </a:r>
            <a:endParaRPr lang="en-US">
              <a:effectLst/>
            </a:endParaRPr>
          </a:p>
          <a:p>
            <a:endParaRPr lang="en-US"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There were no differences between the two procedures in terms of survival, postoperative mortality, and main morbidities (</a:t>
            </a:r>
            <a:r>
              <a:rPr lang="en-US" sz="1100" b="0" i="0" u="none" strike="noStrike" cap="none" err="1">
                <a:solidFill>
                  <a:srgbClr val="000000"/>
                </a:solidFill>
                <a:effectLst/>
                <a:latin typeface="Arial"/>
                <a:ea typeface="Arial"/>
                <a:cs typeface="Arial"/>
                <a:sym typeface="Arial"/>
              </a:rPr>
              <a:t>eg</a:t>
            </a:r>
            <a:r>
              <a:rPr lang="en-US" sz="1100" b="0" i="0" u="none" strike="noStrike" cap="none">
                <a:solidFill>
                  <a:srgbClr val="000000"/>
                </a:solidFill>
                <a:effectLst/>
                <a:latin typeface="Arial"/>
                <a:ea typeface="Arial"/>
                <a:cs typeface="Arial"/>
                <a:sym typeface="Arial"/>
              </a:rPr>
              <a:t>, pancreatic fistula, biliary leakage, or postoperative bleeding), except for delayed gastric emptying. </a:t>
            </a:r>
            <a:endParaRPr lang="en-US">
              <a:effectLst/>
            </a:endParaRPr>
          </a:p>
          <a:p>
            <a:r>
              <a:rPr lang="en-US" sz="1100" b="0" i="0" u="none" strike="noStrike" cap="none">
                <a:solidFill>
                  <a:srgbClr val="000000"/>
                </a:solidFill>
                <a:effectLst/>
                <a:latin typeface="Arial"/>
                <a:ea typeface="Arial"/>
                <a:cs typeface="Arial"/>
                <a:sym typeface="Arial"/>
              </a:rPr>
              <a:t>Delayed gastric emptying was significantly more common after a pylorus-preserving procedure than after conventional surgery (31 versus 24 percent, odds ratio [OR] 3.03, 95% CI 1.05-8.70). </a:t>
            </a:r>
            <a:endParaRPr lang="en-US">
              <a:effectLst/>
            </a:endParaRPr>
          </a:p>
          <a:p>
            <a:r>
              <a:rPr lang="en-US" sz="1100" b="0" i="0" u="none" strike="noStrike" cap="none">
                <a:solidFill>
                  <a:srgbClr val="000000"/>
                </a:solidFill>
                <a:effectLst/>
                <a:latin typeface="Arial"/>
                <a:ea typeface="Arial"/>
                <a:cs typeface="Arial"/>
                <a:sym typeface="Arial"/>
              </a:rPr>
              <a:t>Operating time(weighted mean difference-45minutes,95%CI-75to-16minutes), red blood cell transfusion (weighted mean difference -0.47 units, 95% CI -0.86 to -0.07 units), and intraoperative blood loss (weighted mean difference -0.32 L, 95% CI -0.62 to -0.03 L) were all significantly reduced with the pylorus-preserving procedure. </a:t>
            </a:r>
            <a:endParaRPr lang="en-US">
              <a:effectLst/>
            </a:endParaRPr>
          </a:p>
          <a:p>
            <a:endParaRPr lang="en-US">
              <a:effectLst/>
            </a:endParaRPr>
          </a:p>
          <a:p>
            <a:endParaRPr lang="en-VN"/>
          </a:p>
        </p:txBody>
      </p:sp>
    </p:spTree>
    <p:extLst>
      <p:ext uri="{BB962C8B-B14F-4D97-AF65-F5344CB8AC3E}">
        <p14:creationId xmlns:p14="http://schemas.microsoft.com/office/powerpoint/2010/main" val="223580771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1" i="0" u="none" strike="noStrike" kern="1200" cap="none">
                <a:solidFill>
                  <a:schemeClr val="tx1"/>
                </a:solidFill>
                <a:effectLst/>
                <a:latin typeface="Arial"/>
                <a:ea typeface="Arial"/>
                <a:cs typeface="Arial"/>
                <a:sym typeface="Arial"/>
              </a:rPr>
              <a:t>Surgical resection of lesions of the head of the pancreas</a:t>
            </a:r>
          </a:p>
          <a:p>
            <a:endParaRPr lang="en-US" sz="1100" b="1" i="0" u="none" strike="noStrike" kern="1200" cap="none">
              <a:solidFill>
                <a:schemeClr val="tx1"/>
              </a:solidFill>
              <a:effectLst/>
              <a:latin typeface="Arial"/>
              <a:ea typeface="Arial"/>
              <a:cs typeface="Arial"/>
              <a:sym typeface="Arial"/>
            </a:endParaRPr>
          </a:p>
          <a:p>
            <a:r>
              <a:rPr lang="en-US" sz="1100" b="0" i="0" u="none" strike="noStrike" kern="1200" cap="none">
                <a:solidFill>
                  <a:schemeClr val="tx1"/>
                </a:solidFill>
                <a:effectLst/>
                <a:latin typeface="Arial"/>
                <a:ea typeface="Arial"/>
                <a:cs typeface="Arial"/>
                <a:sym typeface="Arial"/>
              </a:rPr>
              <a:t>Although animal studies suggest that biliary drainage prior to pancreatic resection improved surgical outcomes, clinical studies in humans have not consistently shown a benefit. Multiple randomized trials have been conducted in patients with potentially </a:t>
            </a:r>
            <a:r>
              <a:rPr lang="en-US" sz="1100" b="0" i="0" u="none" strike="noStrike" kern="1200" cap="none" err="1">
                <a:solidFill>
                  <a:schemeClr val="tx1"/>
                </a:solidFill>
                <a:effectLst/>
                <a:latin typeface="Arial"/>
                <a:ea typeface="Arial"/>
                <a:cs typeface="Arial"/>
                <a:sym typeface="Arial"/>
              </a:rPr>
              <a:t>resectable</a:t>
            </a:r>
            <a:r>
              <a:rPr lang="en-US" sz="1100" b="0" i="0" u="none" strike="noStrike" kern="1200" cap="none">
                <a:solidFill>
                  <a:schemeClr val="tx1"/>
                </a:solidFill>
                <a:effectLst/>
                <a:latin typeface="Arial"/>
                <a:ea typeface="Arial"/>
                <a:cs typeface="Arial"/>
                <a:sym typeface="Arial"/>
              </a:rPr>
              <a:t> pancreatic cancer and malignant obstructive jaundice, with one suggesting benefit for preoperative biliary drainage [</a:t>
            </a:r>
            <a:r>
              <a:rPr lang="en-US" sz="1100" b="0" i="0" u="sng" strike="noStrike" kern="1200" cap="none">
                <a:solidFill>
                  <a:schemeClr val="tx1"/>
                </a:solidFill>
                <a:effectLst/>
                <a:latin typeface="Arial"/>
                <a:ea typeface="Arial"/>
                <a:cs typeface="Arial"/>
                <a:sym typeface="Arial"/>
                <a:hlinkClick r:id="rId3"/>
              </a:rPr>
              <a:t>9</a:t>
            </a:r>
            <a:r>
              <a:rPr lang="en-US" sz="1100" b="0" i="0" u="none" strike="noStrike" kern="1200" cap="none">
                <a:solidFill>
                  <a:schemeClr val="tx1"/>
                </a:solidFill>
                <a:effectLst/>
                <a:latin typeface="Arial"/>
                <a:ea typeface="Arial"/>
                <a:cs typeface="Arial"/>
                <a:sym typeface="Arial"/>
              </a:rPr>
              <a:t>], five no benefit [</a:t>
            </a:r>
            <a:r>
              <a:rPr lang="en-US" sz="1100" b="0" i="0" u="sng" strike="noStrike" kern="1200" cap="none">
                <a:solidFill>
                  <a:schemeClr val="tx1"/>
                </a:solidFill>
                <a:effectLst/>
                <a:latin typeface="Arial"/>
                <a:ea typeface="Arial"/>
                <a:cs typeface="Arial"/>
                <a:sym typeface="Arial"/>
                <a:hlinkClick r:id="rId4"/>
              </a:rPr>
              <a:t>10-14</a:t>
            </a:r>
            <a:r>
              <a:rPr lang="en-US" sz="1100" b="0" i="0" u="none" strike="noStrike" kern="1200" cap="none">
                <a:solidFill>
                  <a:schemeClr val="tx1"/>
                </a:solidFill>
                <a:effectLst/>
                <a:latin typeface="Arial"/>
                <a:ea typeface="Arial"/>
                <a:cs typeface="Arial"/>
                <a:sym typeface="Arial"/>
              </a:rPr>
              <a:t>], and three potential harm [</a:t>
            </a:r>
            <a:r>
              <a:rPr lang="en-US" sz="1100" b="0" i="0" u="sng" strike="noStrike" kern="1200" cap="none">
                <a:solidFill>
                  <a:schemeClr val="tx1"/>
                </a:solidFill>
                <a:effectLst/>
                <a:latin typeface="Arial"/>
                <a:ea typeface="Arial"/>
                <a:cs typeface="Arial"/>
                <a:sym typeface="Arial"/>
                <a:hlinkClick r:id="rId5"/>
              </a:rPr>
              <a:t>10,11,15</a:t>
            </a:r>
            <a:r>
              <a:rPr lang="en-US" sz="1100" b="0" i="0" u="none" strike="noStrike" kern="1200" cap="none">
                <a:solidFill>
                  <a:schemeClr val="tx1"/>
                </a:solidFill>
                <a:effectLst/>
                <a:latin typeface="Arial"/>
                <a:ea typeface="Arial"/>
                <a:cs typeface="Arial"/>
                <a:sym typeface="Arial"/>
              </a:rPr>
              <a:t>]. An earlier Cochrane review had concluded that stented patients had significantly fewer postoperative complications but similar postsurgical mortality [</a:t>
            </a:r>
            <a:r>
              <a:rPr lang="en-US" sz="1100" b="0" i="0" u="sng" strike="noStrike" kern="1200" cap="none">
                <a:solidFill>
                  <a:schemeClr val="tx1"/>
                </a:solidFill>
                <a:effectLst/>
                <a:latin typeface="Arial"/>
                <a:ea typeface="Arial"/>
                <a:cs typeface="Arial"/>
                <a:sym typeface="Arial"/>
                <a:hlinkClick r:id="rId6"/>
              </a:rPr>
              <a:t>16</a:t>
            </a:r>
            <a:r>
              <a:rPr lang="en-US" sz="1100" b="0" i="0" u="none" strike="noStrike" kern="1200" cap="none">
                <a:solidFill>
                  <a:schemeClr val="tx1"/>
                </a:solidFill>
                <a:effectLst/>
                <a:latin typeface="Arial"/>
                <a:ea typeface="Arial"/>
                <a:cs typeface="Arial"/>
                <a:sym typeface="Arial"/>
              </a:rPr>
              <a:t>]. However, this analysis did not include data from the subsequent largest randomized trial of preoperative biliary drainage versus no drainage in 202 patients with cancer of the head of the pancreas, which showed a nonsignificant trend toward more surgery-related complications with preoperative biliary drainage (47 versus 37 percent, relative risk 0.79, 95% CI 0.57-1.11) [</a:t>
            </a:r>
            <a:r>
              <a:rPr lang="en-US" sz="1100" b="0" i="0" u="sng" strike="noStrike" kern="1200" cap="none">
                <a:solidFill>
                  <a:schemeClr val="tx1"/>
                </a:solidFill>
                <a:effectLst/>
                <a:latin typeface="Arial"/>
                <a:ea typeface="Arial"/>
                <a:cs typeface="Arial"/>
                <a:sym typeface="Arial"/>
                <a:hlinkClick r:id="rId7"/>
              </a:rPr>
              <a:t>15</a:t>
            </a:r>
            <a:r>
              <a:rPr lang="en-US" sz="1100" b="0" i="0" u="none" strike="noStrike" kern="1200" cap="none">
                <a:solidFill>
                  <a:schemeClr val="tx1"/>
                </a:solidFill>
                <a:effectLst/>
                <a:latin typeface="Arial"/>
                <a:ea typeface="Arial"/>
                <a:cs typeface="Arial"/>
                <a:sym typeface="Arial"/>
              </a:rPr>
              <a:t>]. Later meta-analyses identified six trials (mostly patients with malignant obstructive jaundice, but some with benign disease) and included the larger, later trial in patients with pancreatic cancer [</a:t>
            </a:r>
            <a:r>
              <a:rPr lang="en-US" sz="1100" b="0" i="0" u="sng" strike="noStrike" kern="1200" cap="none">
                <a:solidFill>
                  <a:schemeClr val="tx1"/>
                </a:solidFill>
                <a:effectLst/>
                <a:latin typeface="Arial"/>
                <a:ea typeface="Arial"/>
                <a:cs typeface="Arial"/>
                <a:sym typeface="Arial"/>
                <a:hlinkClick r:id="rId8"/>
              </a:rPr>
              <a:t>17-19</a:t>
            </a:r>
            <a:r>
              <a:rPr lang="en-US" sz="1100" b="0" i="0" u="none" strike="noStrike" kern="1200" cap="none">
                <a:solidFill>
                  <a:schemeClr val="tx1"/>
                </a:solidFill>
                <a:effectLst/>
                <a:latin typeface="Arial"/>
                <a:ea typeface="Arial"/>
                <a:cs typeface="Arial"/>
                <a:sym typeface="Arial"/>
              </a:rPr>
              <a:t>]. Again, no significant differences in mortality were seen, but overall serious morbidity was higher in the preoperative drainage group (60 per 100 patients versus 26 per 100 patients).</a:t>
            </a:r>
            <a:endParaRPr lang="en-VN"/>
          </a:p>
          <a:p>
            <a:endParaRPr lang="en-VN"/>
          </a:p>
        </p:txBody>
      </p:sp>
    </p:spTree>
    <p:extLst>
      <p:ext uri="{BB962C8B-B14F-4D97-AF65-F5344CB8AC3E}">
        <p14:creationId xmlns:p14="http://schemas.microsoft.com/office/powerpoint/2010/main" val="167574414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VN"/>
          </a:p>
        </p:txBody>
      </p:sp>
    </p:spTree>
    <p:extLst>
      <p:ext uri="{BB962C8B-B14F-4D97-AF65-F5344CB8AC3E}">
        <p14:creationId xmlns:p14="http://schemas.microsoft.com/office/powerpoint/2010/main" val="85512990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VN"/>
          </a:p>
        </p:txBody>
      </p:sp>
    </p:spTree>
    <p:extLst>
      <p:ext uri="{BB962C8B-B14F-4D97-AF65-F5344CB8AC3E}">
        <p14:creationId xmlns:p14="http://schemas.microsoft.com/office/powerpoint/2010/main" val="324133791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a:solidFill>
                  <a:srgbClr val="000000"/>
                </a:solidFill>
                <a:effectLst/>
                <a:latin typeface="Arial"/>
                <a:ea typeface="Arial"/>
                <a:cs typeface="Arial"/>
                <a:sym typeface="Arial"/>
              </a:rPr>
              <a:t>Experience, learning curve, and annual volume might have influenced the outcomes; future research should focus on these issues.</a:t>
            </a:r>
            <a:endParaRPr lang="en-VN" sz="1100" b="0" i="0" u="none" strike="noStrike" cap="none">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p>
        </p:txBody>
      </p:sp>
    </p:spTree>
    <p:extLst>
      <p:ext uri="{BB962C8B-B14F-4D97-AF65-F5344CB8AC3E}">
        <p14:creationId xmlns:p14="http://schemas.microsoft.com/office/powerpoint/2010/main" val="313429492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VN"/>
          </a:p>
        </p:txBody>
      </p:sp>
    </p:spTree>
    <p:extLst>
      <p:ext uri="{BB962C8B-B14F-4D97-AF65-F5344CB8AC3E}">
        <p14:creationId xmlns:p14="http://schemas.microsoft.com/office/powerpoint/2010/main" val="65099064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8a1b6e5601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8a1b6e5601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a:solidFill>
                  <a:srgbClr val="000000"/>
                </a:solidFill>
                <a:effectLst/>
                <a:latin typeface="Arial"/>
                <a:ea typeface="Arial"/>
                <a:cs typeface="Arial"/>
                <a:sym typeface="Arial"/>
              </a:rPr>
              <a:t>For patients with </a:t>
            </a:r>
            <a:r>
              <a:rPr lang="en-US" sz="1100" b="0" i="0" u="none" strike="noStrike" cap="none" err="1">
                <a:solidFill>
                  <a:srgbClr val="000000"/>
                </a:solidFill>
                <a:effectLst/>
                <a:latin typeface="Arial"/>
                <a:ea typeface="Arial"/>
                <a:cs typeface="Arial"/>
                <a:sym typeface="Arial"/>
              </a:rPr>
              <a:t>resectable</a:t>
            </a:r>
            <a:r>
              <a:rPr lang="en-US" sz="1100" b="0" i="0" u="none" strike="noStrike" cap="none">
                <a:solidFill>
                  <a:srgbClr val="000000"/>
                </a:solidFill>
                <a:effectLst/>
                <a:latin typeface="Arial"/>
                <a:ea typeface="Arial"/>
                <a:cs typeface="Arial"/>
                <a:sym typeface="Arial"/>
              </a:rPr>
              <a:t> disease, there are no absolute contraindications to MIP; relative contraindications include:</a:t>
            </a:r>
          </a:p>
          <a:p>
            <a:r>
              <a:rPr lang="en-US" sz="1100" b="0" i="0" u="none" strike="noStrike" cap="none">
                <a:solidFill>
                  <a:srgbClr val="000000"/>
                </a:solidFill>
                <a:effectLst/>
                <a:latin typeface="Arial"/>
                <a:ea typeface="Arial"/>
                <a:cs typeface="Arial"/>
                <a:sym typeface="Arial"/>
              </a:rPr>
              <a:t>●Prior open surgery in the upper abdomen and/or prior bariatric procedures (in particular, gastric bypass). </a:t>
            </a:r>
          </a:p>
          <a:p>
            <a:r>
              <a:rPr lang="en-US" sz="1100" b="0" i="0" u="none" strike="noStrike" cap="none">
                <a:solidFill>
                  <a:srgbClr val="000000"/>
                </a:solidFill>
                <a:effectLst/>
                <a:latin typeface="Arial"/>
                <a:ea typeface="Arial"/>
                <a:cs typeface="Arial"/>
                <a:sym typeface="Arial"/>
              </a:rPr>
              <a:t>●Severe cardiopulmonary disease (</a:t>
            </a:r>
            <a:r>
              <a:rPr lang="en-US" sz="1100" b="0" i="0" u="none" strike="noStrike" cap="none" err="1">
                <a:solidFill>
                  <a:srgbClr val="000000"/>
                </a:solidFill>
                <a:effectLst/>
                <a:latin typeface="Arial"/>
                <a:ea typeface="Arial"/>
                <a:cs typeface="Arial"/>
                <a:sym typeface="Arial"/>
              </a:rPr>
              <a:t>eg</a:t>
            </a:r>
            <a:r>
              <a:rPr lang="en-US" sz="1100" b="0" i="0" u="none" strike="noStrike" cap="none">
                <a:solidFill>
                  <a:srgbClr val="000000"/>
                </a:solidFill>
                <a:effectLst/>
                <a:latin typeface="Arial"/>
                <a:ea typeface="Arial"/>
                <a:cs typeface="Arial"/>
                <a:sym typeface="Arial"/>
              </a:rPr>
              <a:t>, reduced cardiac ejection fraction or aortic stenosis), which may limit safe pneumoperitoneum. </a:t>
            </a:r>
          </a:p>
          <a:p>
            <a:r>
              <a:rPr lang="en-US" sz="1100" b="0" i="0" u="none" strike="noStrike" cap="none">
                <a:solidFill>
                  <a:srgbClr val="000000"/>
                </a:solidFill>
                <a:effectLst/>
                <a:latin typeface="Arial"/>
                <a:ea typeface="Arial"/>
                <a:cs typeface="Arial"/>
                <a:sym typeface="Arial"/>
              </a:rPr>
              <a:t>●Portal vein/superior mesenteric vein involvement is a relative contraindication depending on surgeon experience, whereas hepatic, celiac, or superior mesenteric artery involvement is considered locally advanced and unresectable by current guidelines, and this applies to open pancreatectomy or MIP. (</a:t>
            </a:r>
          </a:p>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0"/>
        <p:cNvGrpSpPr/>
        <p:nvPr/>
      </p:nvGrpSpPr>
      <p:grpSpPr>
        <a:xfrm>
          <a:off x="0" y="0"/>
          <a:ext cx="0" cy="0"/>
          <a:chOff x="0" y="0"/>
          <a:chExt cx="0" cy="0"/>
        </a:xfrm>
      </p:grpSpPr>
      <p:sp>
        <p:nvSpPr>
          <p:cNvPr id="3541" name="Google Shape;3541;gee733ecc51_2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2" name="Google Shape;3542;gee733ecc51_2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VN"/>
              <a:t>Nhìn chung sẽ chia 2 nhánh chính:</a:t>
            </a:r>
          </a:p>
          <a:p>
            <a:pPr lvl="1"/>
            <a:r>
              <a:rPr lang="en-VN"/>
              <a:t>Khối u còn khả năng cắt :</a:t>
            </a:r>
          </a:p>
          <a:p>
            <a:pPr lvl="2"/>
            <a:r>
              <a:rPr lang="en-VN"/>
              <a:t>Cắt ngay</a:t>
            </a:r>
          </a:p>
          <a:p>
            <a:pPr lvl="2"/>
            <a:r>
              <a:rPr lang="en-VN"/>
              <a:t>U giáp biên </a:t>
            </a:r>
            <a:r>
              <a:rPr lang="en-VN">
                <a:sym typeface="Wingdings" pitchFamily="2" charset="2"/>
              </a:rPr>
              <a:t> NCCN 2021</a:t>
            </a:r>
            <a:endParaRPr lang="en-VN"/>
          </a:p>
          <a:p>
            <a:pPr lvl="1"/>
            <a:r>
              <a:rPr lang="en-VN"/>
              <a:t>Khối u không còn khả năng cắt</a:t>
            </a:r>
          </a:p>
          <a:p>
            <a:endParaRPr lang="en-VN"/>
          </a:p>
          <a:p>
            <a:pPr marL="0" lvl="0" indent="0" algn="l" rtl="0">
              <a:spcBef>
                <a:spcPts val="0"/>
              </a:spcBef>
              <a:spcAft>
                <a:spcPts val="0"/>
              </a:spcAft>
              <a:buNone/>
            </a:pPr>
            <a:endParaRPr/>
          </a:p>
        </p:txBody>
      </p:sp>
    </p:spTree>
    <p:extLst>
      <p:ext uri="{BB962C8B-B14F-4D97-AF65-F5344CB8AC3E}">
        <p14:creationId xmlns:p14="http://schemas.microsoft.com/office/powerpoint/2010/main" val="41596296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sp>
        <p:nvSpPr>
          <p:cNvPr id="9" name="Google Shape;9;p2"/>
          <p:cNvSpPr/>
          <p:nvPr/>
        </p:nvSpPr>
        <p:spPr>
          <a:xfrm>
            <a:off x="-470603" y="-202466"/>
            <a:ext cx="4457250" cy="4806025"/>
          </a:xfrm>
          <a:custGeom>
            <a:avLst/>
            <a:gdLst/>
            <a:ahLst/>
            <a:cxnLst/>
            <a:rect l="l" t="t" r="r" b="b"/>
            <a:pathLst>
              <a:path w="178290" h="192241" extrusionOk="0">
                <a:moveTo>
                  <a:pt x="140958" y="7174"/>
                </a:moveTo>
                <a:cubicBezTo>
                  <a:pt x="147893" y="11605"/>
                  <a:pt x="157269" y="23677"/>
                  <a:pt x="158296" y="31832"/>
                </a:cubicBezTo>
                <a:cubicBezTo>
                  <a:pt x="159324" y="39987"/>
                  <a:pt x="145507" y="48840"/>
                  <a:pt x="147123" y="56105"/>
                </a:cubicBezTo>
                <a:cubicBezTo>
                  <a:pt x="148740" y="63370"/>
                  <a:pt x="164244" y="67521"/>
                  <a:pt x="167995" y="75420"/>
                </a:cubicBezTo>
                <a:cubicBezTo>
                  <a:pt x="171746" y="83319"/>
                  <a:pt x="167941" y="94281"/>
                  <a:pt x="169631" y="103501"/>
                </a:cubicBezTo>
                <a:cubicBezTo>
                  <a:pt x="171321" y="112721"/>
                  <a:pt x="179511" y="122618"/>
                  <a:pt x="178135" y="130738"/>
                </a:cubicBezTo>
                <a:cubicBezTo>
                  <a:pt x="176759" y="138858"/>
                  <a:pt x="165516" y="144793"/>
                  <a:pt x="161373" y="152220"/>
                </a:cubicBezTo>
                <a:cubicBezTo>
                  <a:pt x="157230" y="159647"/>
                  <a:pt x="158988" y="171173"/>
                  <a:pt x="153278" y="175302"/>
                </a:cubicBezTo>
                <a:cubicBezTo>
                  <a:pt x="147568" y="179431"/>
                  <a:pt x="137197" y="174174"/>
                  <a:pt x="127112" y="176995"/>
                </a:cubicBezTo>
                <a:cubicBezTo>
                  <a:pt x="117027" y="179817"/>
                  <a:pt x="103604" y="192654"/>
                  <a:pt x="92770" y="192231"/>
                </a:cubicBezTo>
                <a:cubicBezTo>
                  <a:pt x="81936" y="191808"/>
                  <a:pt x="72464" y="178970"/>
                  <a:pt x="62107" y="174456"/>
                </a:cubicBezTo>
                <a:cubicBezTo>
                  <a:pt x="51750" y="169942"/>
                  <a:pt x="40731" y="172477"/>
                  <a:pt x="30627" y="165145"/>
                </a:cubicBezTo>
                <a:cubicBezTo>
                  <a:pt x="20524" y="157813"/>
                  <a:pt x="5829" y="141394"/>
                  <a:pt x="1486" y="130464"/>
                </a:cubicBezTo>
                <a:cubicBezTo>
                  <a:pt x="-2857" y="119534"/>
                  <a:pt x="3606" y="109711"/>
                  <a:pt x="4569" y="99565"/>
                </a:cubicBezTo>
                <a:cubicBezTo>
                  <a:pt x="5532" y="89419"/>
                  <a:pt x="5404" y="85181"/>
                  <a:pt x="7266" y="69590"/>
                </a:cubicBezTo>
                <a:cubicBezTo>
                  <a:pt x="9128" y="53999"/>
                  <a:pt x="3734" y="17191"/>
                  <a:pt x="15742" y="6018"/>
                </a:cubicBezTo>
                <a:cubicBezTo>
                  <a:pt x="27750" y="-5155"/>
                  <a:pt x="62489" y="2679"/>
                  <a:pt x="79313" y="2551"/>
                </a:cubicBezTo>
                <a:cubicBezTo>
                  <a:pt x="96137" y="2423"/>
                  <a:pt x="106411" y="4478"/>
                  <a:pt x="116685" y="5248"/>
                </a:cubicBezTo>
                <a:cubicBezTo>
                  <a:pt x="126959" y="6019"/>
                  <a:pt x="134023" y="2743"/>
                  <a:pt x="140958" y="7174"/>
                </a:cubicBezTo>
                <a:close/>
              </a:path>
            </a:pathLst>
          </a:custGeom>
          <a:solidFill>
            <a:srgbClr val="5D74FF">
              <a:alpha val="25000"/>
            </a:srgbClr>
          </a:solidFill>
          <a:ln>
            <a:noFill/>
          </a:ln>
        </p:spPr>
      </p:sp>
      <p:sp>
        <p:nvSpPr>
          <p:cNvPr id="10" name="Google Shape;10;p2"/>
          <p:cNvSpPr/>
          <p:nvPr/>
        </p:nvSpPr>
        <p:spPr>
          <a:xfrm>
            <a:off x="6549400" y="2903550"/>
            <a:ext cx="3749208" cy="3709307"/>
          </a:xfrm>
          <a:custGeom>
            <a:avLst/>
            <a:gdLst/>
            <a:ahLst/>
            <a:cxnLst/>
            <a:rect l="l" t="t" r="r" b="b"/>
            <a:pathLst>
              <a:path w="155698" h="154025" extrusionOk="0">
                <a:moveTo>
                  <a:pt x="93462" y="8032"/>
                </a:moveTo>
                <a:cubicBezTo>
                  <a:pt x="101617" y="9636"/>
                  <a:pt x="114584" y="5620"/>
                  <a:pt x="120332" y="9636"/>
                </a:cubicBezTo>
                <a:cubicBezTo>
                  <a:pt x="126080" y="13652"/>
                  <a:pt x="123741" y="26515"/>
                  <a:pt x="127952" y="32130"/>
                </a:cubicBezTo>
                <a:cubicBezTo>
                  <a:pt x="132163" y="37745"/>
                  <a:pt x="142390" y="37024"/>
                  <a:pt x="145598" y="43325"/>
                </a:cubicBezTo>
                <a:cubicBezTo>
                  <a:pt x="148807" y="49626"/>
                  <a:pt x="145545" y="61199"/>
                  <a:pt x="147203" y="69935"/>
                </a:cubicBezTo>
                <a:cubicBezTo>
                  <a:pt x="148861" y="78672"/>
                  <a:pt x="156895" y="88050"/>
                  <a:pt x="155545" y="95744"/>
                </a:cubicBezTo>
                <a:cubicBezTo>
                  <a:pt x="154195" y="103438"/>
                  <a:pt x="143166" y="109063"/>
                  <a:pt x="139102" y="116101"/>
                </a:cubicBezTo>
                <a:cubicBezTo>
                  <a:pt x="135038" y="123139"/>
                  <a:pt x="136763" y="134060"/>
                  <a:pt x="131161" y="137973"/>
                </a:cubicBezTo>
                <a:cubicBezTo>
                  <a:pt x="125560" y="141886"/>
                  <a:pt x="115386" y="136903"/>
                  <a:pt x="105493" y="139577"/>
                </a:cubicBezTo>
                <a:cubicBezTo>
                  <a:pt x="95600" y="142251"/>
                  <a:pt x="82433" y="154416"/>
                  <a:pt x="71805" y="154015"/>
                </a:cubicBezTo>
                <a:cubicBezTo>
                  <a:pt x="61177" y="153614"/>
                  <a:pt x="51886" y="141449"/>
                  <a:pt x="41726" y="137171"/>
                </a:cubicBezTo>
                <a:cubicBezTo>
                  <a:pt x="31566" y="132893"/>
                  <a:pt x="15872" y="135980"/>
                  <a:pt x="10845" y="128348"/>
                </a:cubicBezTo>
                <a:cubicBezTo>
                  <a:pt x="5819" y="120717"/>
                  <a:pt x="13372" y="102344"/>
                  <a:pt x="11567" y="91382"/>
                </a:cubicBezTo>
                <a:cubicBezTo>
                  <a:pt x="9762" y="80420"/>
                  <a:pt x="-465" y="70572"/>
                  <a:pt x="16" y="62575"/>
                </a:cubicBezTo>
                <a:cubicBezTo>
                  <a:pt x="497" y="54578"/>
                  <a:pt x="11380" y="51623"/>
                  <a:pt x="14455" y="43398"/>
                </a:cubicBezTo>
                <a:cubicBezTo>
                  <a:pt x="17530" y="35173"/>
                  <a:pt x="12650" y="18801"/>
                  <a:pt x="18465" y="13227"/>
                </a:cubicBezTo>
                <a:cubicBezTo>
                  <a:pt x="24280" y="7653"/>
                  <a:pt x="40523" y="12159"/>
                  <a:pt x="49346" y="9956"/>
                </a:cubicBezTo>
                <a:cubicBezTo>
                  <a:pt x="58169" y="7753"/>
                  <a:pt x="64051" y="332"/>
                  <a:pt x="71404" y="11"/>
                </a:cubicBezTo>
                <a:cubicBezTo>
                  <a:pt x="78757" y="-310"/>
                  <a:pt x="85307" y="6428"/>
                  <a:pt x="93462" y="8032"/>
                </a:cubicBezTo>
                <a:close/>
              </a:path>
            </a:pathLst>
          </a:custGeom>
          <a:solidFill>
            <a:srgbClr val="5D74FF">
              <a:alpha val="25000"/>
            </a:srgbClr>
          </a:solidFill>
          <a:ln>
            <a:noFill/>
          </a:ln>
        </p:spPr>
      </p:sp>
      <p:pic>
        <p:nvPicPr>
          <p:cNvPr id="11" name="Google Shape;11;p2"/>
          <p:cNvPicPr preferRelativeResize="0"/>
          <p:nvPr/>
        </p:nvPicPr>
        <p:blipFill>
          <a:blip r:embed="rId2">
            <a:alphaModFix/>
          </a:blip>
          <a:stretch>
            <a:fillRect/>
          </a:stretch>
        </p:blipFill>
        <p:spPr>
          <a:xfrm>
            <a:off x="7330925" y="3766775"/>
            <a:ext cx="2143799" cy="2146949"/>
          </a:xfrm>
          <a:prstGeom prst="rect">
            <a:avLst/>
          </a:prstGeom>
          <a:noFill/>
          <a:ln>
            <a:noFill/>
          </a:ln>
        </p:spPr>
      </p:pic>
      <p:grpSp>
        <p:nvGrpSpPr>
          <p:cNvPr id="12" name="Google Shape;12;p2"/>
          <p:cNvGrpSpPr/>
          <p:nvPr/>
        </p:nvGrpSpPr>
        <p:grpSpPr>
          <a:xfrm>
            <a:off x="4139075" y="738525"/>
            <a:ext cx="167400" cy="167400"/>
            <a:chOff x="3216925" y="225750"/>
            <a:chExt cx="167400" cy="167400"/>
          </a:xfrm>
        </p:grpSpPr>
        <p:cxnSp>
          <p:nvCxnSpPr>
            <p:cNvPr id="13" name="Google Shape;13;p2"/>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4" name="Google Shape;14;p2"/>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15" name="Google Shape;15;p2"/>
          <p:cNvGrpSpPr/>
          <p:nvPr/>
        </p:nvGrpSpPr>
        <p:grpSpPr>
          <a:xfrm>
            <a:off x="3660750" y="4606463"/>
            <a:ext cx="167400" cy="167400"/>
            <a:chOff x="3216925" y="225750"/>
            <a:chExt cx="167400" cy="167400"/>
          </a:xfrm>
        </p:grpSpPr>
        <p:cxnSp>
          <p:nvCxnSpPr>
            <p:cNvPr id="16" name="Google Shape;16;p2"/>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7" name="Google Shape;17;p2"/>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18" name="Google Shape;18;p2"/>
          <p:cNvGrpSpPr/>
          <p:nvPr/>
        </p:nvGrpSpPr>
        <p:grpSpPr>
          <a:xfrm>
            <a:off x="8340300" y="456300"/>
            <a:ext cx="167400" cy="167400"/>
            <a:chOff x="3216925" y="225750"/>
            <a:chExt cx="167400" cy="167400"/>
          </a:xfrm>
        </p:grpSpPr>
        <p:cxnSp>
          <p:nvCxnSpPr>
            <p:cNvPr id="19" name="Google Shape;19;p2"/>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20" name="Google Shape;20;p2"/>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21" name="Google Shape;21;p2"/>
          <p:cNvGrpSpPr/>
          <p:nvPr/>
        </p:nvGrpSpPr>
        <p:grpSpPr>
          <a:xfrm rot="-3599965">
            <a:off x="8376642" y="915879"/>
            <a:ext cx="94724" cy="124296"/>
            <a:chOff x="754200" y="3419250"/>
            <a:chExt cx="59900" cy="78600"/>
          </a:xfrm>
        </p:grpSpPr>
        <p:sp>
          <p:nvSpPr>
            <p:cNvPr id="22" name="Google Shape;22;p2"/>
            <p:cNvSpPr/>
            <p:nvPr/>
          </p:nvSpPr>
          <p:spPr>
            <a:xfrm>
              <a:off x="754200"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54200"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a:off x="4143554" y="4628015"/>
            <a:ext cx="94726" cy="124298"/>
            <a:chOff x="754200" y="3419250"/>
            <a:chExt cx="59900" cy="78600"/>
          </a:xfrm>
        </p:grpSpPr>
        <p:sp>
          <p:nvSpPr>
            <p:cNvPr id="25" name="Google Shape;25;p2"/>
            <p:cNvSpPr/>
            <p:nvPr/>
          </p:nvSpPr>
          <p:spPr>
            <a:xfrm>
              <a:off x="754200"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754200"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27;p2"/>
          <p:cNvGrpSpPr/>
          <p:nvPr/>
        </p:nvGrpSpPr>
        <p:grpSpPr>
          <a:xfrm rot="6300016">
            <a:off x="7930979" y="477854"/>
            <a:ext cx="94725" cy="124297"/>
            <a:chOff x="754200" y="3419250"/>
            <a:chExt cx="59900" cy="78600"/>
          </a:xfrm>
        </p:grpSpPr>
        <p:sp>
          <p:nvSpPr>
            <p:cNvPr id="28" name="Google Shape;28;p2"/>
            <p:cNvSpPr/>
            <p:nvPr/>
          </p:nvSpPr>
          <p:spPr>
            <a:xfrm>
              <a:off x="754200"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754200"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30;p2"/>
          <p:cNvSpPr/>
          <p:nvPr/>
        </p:nvSpPr>
        <p:spPr>
          <a:xfrm>
            <a:off x="4462350" y="5924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7967550" y="8972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852750" y="8210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753000" y="4336693"/>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txBox="1">
            <a:spLocks noGrp="1"/>
          </p:cNvSpPr>
          <p:nvPr>
            <p:ph type="ctrTitle"/>
          </p:nvPr>
        </p:nvSpPr>
        <p:spPr>
          <a:xfrm>
            <a:off x="4064975" y="1354500"/>
            <a:ext cx="4359000" cy="20250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SzPts val="5200"/>
              <a:buNone/>
              <a:defRPr sz="4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5" name="Google Shape;35;p2"/>
          <p:cNvSpPr txBox="1">
            <a:spLocks noGrp="1"/>
          </p:cNvSpPr>
          <p:nvPr>
            <p:ph type="subTitle" idx="1"/>
          </p:nvPr>
        </p:nvSpPr>
        <p:spPr>
          <a:xfrm>
            <a:off x="4064975" y="3379500"/>
            <a:ext cx="4359000" cy="409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lt1"/>
                </a:solidFill>
                <a:latin typeface="Open Sans"/>
                <a:ea typeface="Open Sans"/>
                <a:cs typeface="Open Sans"/>
                <a:sym typeface="Open Sans"/>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36" name="Google Shape;36;p2"/>
          <p:cNvGrpSpPr/>
          <p:nvPr/>
        </p:nvGrpSpPr>
        <p:grpSpPr>
          <a:xfrm>
            <a:off x="519000" y="437988"/>
            <a:ext cx="167400" cy="167400"/>
            <a:chOff x="3216925" y="225750"/>
            <a:chExt cx="167400" cy="167400"/>
          </a:xfrm>
        </p:grpSpPr>
        <p:cxnSp>
          <p:nvCxnSpPr>
            <p:cNvPr id="37" name="Google Shape;37;p2"/>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38" name="Google Shape;38;p2"/>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sp>
        <p:nvSpPr>
          <p:cNvPr id="39" name="Google Shape;39;p2"/>
          <p:cNvSpPr/>
          <p:nvPr/>
        </p:nvSpPr>
        <p:spPr>
          <a:xfrm>
            <a:off x="1081500" y="510893"/>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40;p2"/>
          <p:cNvGrpSpPr/>
          <p:nvPr/>
        </p:nvGrpSpPr>
        <p:grpSpPr>
          <a:xfrm rot="-3599965">
            <a:off x="613142" y="922079"/>
            <a:ext cx="94724" cy="124296"/>
            <a:chOff x="754200" y="3419250"/>
            <a:chExt cx="59900" cy="78600"/>
          </a:xfrm>
        </p:grpSpPr>
        <p:sp>
          <p:nvSpPr>
            <p:cNvPr id="41" name="Google Shape;41;p2"/>
            <p:cNvSpPr/>
            <p:nvPr/>
          </p:nvSpPr>
          <p:spPr>
            <a:xfrm>
              <a:off x="754200"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754200"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_2">
    <p:bg>
      <p:bgPr>
        <a:solidFill>
          <a:schemeClr val="dk1"/>
        </a:solidFill>
        <a:effectLst/>
      </p:bgPr>
    </p:bg>
    <p:spTree>
      <p:nvGrpSpPr>
        <p:cNvPr id="1" name="Shape 649"/>
        <p:cNvGrpSpPr/>
        <p:nvPr/>
      </p:nvGrpSpPr>
      <p:grpSpPr>
        <a:xfrm>
          <a:off x="0" y="0"/>
          <a:ext cx="0" cy="0"/>
          <a:chOff x="0" y="0"/>
          <a:chExt cx="0" cy="0"/>
        </a:xfrm>
      </p:grpSpPr>
      <p:sp>
        <p:nvSpPr>
          <p:cNvPr id="650" name="Google Shape;650;p15"/>
          <p:cNvSpPr/>
          <p:nvPr/>
        </p:nvSpPr>
        <p:spPr>
          <a:xfrm>
            <a:off x="-1491023" y="-11"/>
            <a:ext cx="3345172" cy="3309997"/>
          </a:xfrm>
          <a:custGeom>
            <a:avLst/>
            <a:gdLst/>
            <a:ahLst/>
            <a:cxnLst/>
            <a:rect l="l" t="t" r="r" b="b"/>
            <a:pathLst>
              <a:path w="155698" h="154025" extrusionOk="0">
                <a:moveTo>
                  <a:pt x="93462" y="8032"/>
                </a:moveTo>
                <a:cubicBezTo>
                  <a:pt x="101617" y="9636"/>
                  <a:pt x="114584" y="5620"/>
                  <a:pt x="120332" y="9636"/>
                </a:cubicBezTo>
                <a:cubicBezTo>
                  <a:pt x="126080" y="13652"/>
                  <a:pt x="123741" y="26515"/>
                  <a:pt x="127952" y="32130"/>
                </a:cubicBezTo>
                <a:cubicBezTo>
                  <a:pt x="132163" y="37745"/>
                  <a:pt x="142390" y="37024"/>
                  <a:pt x="145598" y="43325"/>
                </a:cubicBezTo>
                <a:cubicBezTo>
                  <a:pt x="148807" y="49626"/>
                  <a:pt x="145545" y="61199"/>
                  <a:pt x="147203" y="69935"/>
                </a:cubicBezTo>
                <a:cubicBezTo>
                  <a:pt x="148861" y="78672"/>
                  <a:pt x="156895" y="88050"/>
                  <a:pt x="155545" y="95744"/>
                </a:cubicBezTo>
                <a:cubicBezTo>
                  <a:pt x="154195" y="103438"/>
                  <a:pt x="143166" y="109063"/>
                  <a:pt x="139102" y="116101"/>
                </a:cubicBezTo>
                <a:cubicBezTo>
                  <a:pt x="135038" y="123139"/>
                  <a:pt x="136763" y="134060"/>
                  <a:pt x="131161" y="137973"/>
                </a:cubicBezTo>
                <a:cubicBezTo>
                  <a:pt x="125560" y="141886"/>
                  <a:pt x="115386" y="136903"/>
                  <a:pt x="105493" y="139577"/>
                </a:cubicBezTo>
                <a:cubicBezTo>
                  <a:pt x="95600" y="142251"/>
                  <a:pt x="82433" y="154416"/>
                  <a:pt x="71805" y="154015"/>
                </a:cubicBezTo>
                <a:cubicBezTo>
                  <a:pt x="61177" y="153614"/>
                  <a:pt x="51886" y="141449"/>
                  <a:pt x="41726" y="137171"/>
                </a:cubicBezTo>
                <a:cubicBezTo>
                  <a:pt x="31566" y="132893"/>
                  <a:pt x="15872" y="135980"/>
                  <a:pt x="10845" y="128348"/>
                </a:cubicBezTo>
                <a:cubicBezTo>
                  <a:pt x="5819" y="120717"/>
                  <a:pt x="13372" y="102344"/>
                  <a:pt x="11567" y="91382"/>
                </a:cubicBezTo>
                <a:cubicBezTo>
                  <a:pt x="9762" y="80420"/>
                  <a:pt x="-465" y="70572"/>
                  <a:pt x="16" y="62575"/>
                </a:cubicBezTo>
                <a:cubicBezTo>
                  <a:pt x="497" y="54578"/>
                  <a:pt x="11380" y="51623"/>
                  <a:pt x="14455" y="43398"/>
                </a:cubicBezTo>
                <a:cubicBezTo>
                  <a:pt x="17530" y="35173"/>
                  <a:pt x="12650" y="18801"/>
                  <a:pt x="18465" y="13227"/>
                </a:cubicBezTo>
                <a:cubicBezTo>
                  <a:pt x="24280" y="7653"/>
                  <a:pt x="40523" y="12159"/>
                  <a:pt x="49346" y="9956"/>
                </a:cubicBezTo>
                <a:cubicBezTo>
                  <a:pt x="58169" y="7753"/>
                  <a:pt x="64051" y="332"/>
                  <a:pt x="71404" y="11"/>
                </a:cubicBezTo>
                <a:cubicBezTo>
                  <a:pt x="78757" y="-310"/>
                  <a:pt x="85307" y="6428"/>
                  <a:pt x="93462" y="8032"/>
                </a:cubicBezTo>
                <a:close/>
              </a:path>
            </a:pathLst>
          </a:custGeom>
          <a:solidFill>
            <a:srgbClr val="5D74FF">
              <a:alpha val="25000"/>
            </a:srgbClr>
          </a:solidFill>
          <a:ln>
            <a:noFill/>
          </a:ln>
        </p:spPr>
      </p:sp>
      <p:sp>
        <p:nvSpPr>
          <p:cNvPr id="651" name="Google Shape;651;p15"/>
          <p:cNvSpPr txBox="1">
            <a:spLocks noGrp="1"/>
          </p:cNvSpPr>
          <p:nvPr>
            <p:ph type="subTitle" idx="1"/>
          </p:nvPr>
        </p:nvSpPr>
        <p:spPr>
          <a:xfrm>
            <a:off x="720000" y="3374550"/>
            <a:ext cx="3852000" cy="992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lt1"/>
                </a:solidFill>
                <a:latin typeface="Open Sans"/>
                <a:ea typeface="Open Sans"/>
                <a:cs typeface="Open Sans"/>
                <a:sym typeface="Ope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52" name="Google Shape;652;p15"/>
          <p:cNvSpPr txBox="1">
            <a:spLocks noGrp="1"/>
          </p:cNvSpPr>
          <p:nvPr>
            <p:ph type="title"/>
          </p:nvPr>
        </p:nvSpPr>
        <p:spPr>
          <a:xfrm>
            <a:off x="720000" y="776250"/>
            <a:ext cx="3852000" cy="25983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4000">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53" name="Google Shape;653;p15"/>
          <p:cNvGrpSpPr/>
          <p:nvPr/>
        </p:nvGrpSpPr>
        <p:grpSpPr>
          <a:xfrm>
            <a:off x="245631" y="120360"/>
            <a:ext cx="167400" cy="167400"/>
            <a:chOff x="3216925" y="225750"/>
            <a:chExt cx="167400" cy="167400"/>
          </a:xfrm>
        </p:grpSpPr>
        <p:cxnSp>
          <p:nvCxnSpPr>
            <p:cNvPr id="654" name="Google Shape;654;p15"/>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655" name="Google Shape;655;p15"/>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656" name="Google Shape;656;p15"/>
          <p:cNvGrpSpPr/>
          <p:nvPr/>
        </p:nvGrpSpPr>
        <p:grpSpPr>
          <a:xfrm>
            <a:off x="168106" y="2486323"/>
            <a:ext cx="167400" cy="167400"/>
            <a:chOff x="3216925" y="225750"/>
            <a:chExt cx="167400" cy="167400"/>
          </a:xfrm>
        </p:grpSpPr>
        <p:cxnSp>
          <p:nvCxnSpPr>
            <p:cNvPr id="657" name="Google Shape;657;p15"/>
            <p:cNvCxnSpPr/>
            <p:nvPr/>
          </p:nvCxnSpPr>
          <p:spPr>
            <a:xfrm>
              <a:off x="3300613" y="225750"/>
              <a:ext cx="0" cy="167400"/>
            </a:xfrm>
            <a:prstGeom prst="straightConnector1">
              <a:avLst/>
            </a:prstGeom>
            <a:noFill/>
            <a:ln w="19050" cap="flat" cmpd="sng">
              <a:solidFill>
                <a:schemeClr val="accent6"/>
              </a:solidFill>
              <a:prstDash val="solid"/>
              <a:round/>
              <a:headEnd type="none" w="med" len="med"/>
              <a:tailEnd type="none" w="med" len="med"/>
            </a:ln>
          </p:spPr>
        </p:cxnSp>
        <p:cxnSp>
          <p:nvCxnSpPr>
            <p:cNvPr id="658" name="Google Shape;658;p15"/>
            <p:cNvCxnSpPr/>
            <p:nvPr/>
          </p:nvCxnSpPr>
          <p:spPr>
            <a:xfrm rot="10800000">
              <a:off x="3216925" y="309377"/>
              <a:ext cx="167400" cy="0"/>
            </a:xfrm>
            <a:prstGeom prst="straightConnector1">
              <a:avLst/>
            </a:prstGeom>
            <a:noFill/>
            <a:ln w="19050" cap="flat" cmpd="sng">
              <a:solidFill>
                <a:schemeClr val="accent6"/>
              </a:solidFill>
              <a:prstDash val="solid"/>
              <a:round/>
              <a:headEnd type="none" w="med" len="med"/>
              <a:tailEnd type="none" w="med" len="med"/>
            </a:ln>
          </p:spPr>
        </p:cxnSp>
      </p:grpSp>
      <p:sp>
        <p:nvSpPr>
          <p:cNvPr id="659" name="Google Shape;659;p15"/>
          <p:cNvSpPr/>
          <p:nvPr/>
        </p:nvSpPr>
        <p:spPr>
          <a:xfrm>
            <a:off x="318531" y="79532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5"/>
          <p:cNvSpPr/>
          <p:nvPr/>
        </p:nvSpPr>
        <p:spPr>
          <a:xfrm>
            <a:off x="166131" y="209072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5"/>
          <p:cNvSpPr/>
          <p:nvPr/>
        </p:nvSpPr>
        <p:spPr>
          <a:xfrm>
            <a:off x="166131" y="330992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5"/>
          <p:cNvSpPr/>
          <p:nvPr/>
        </p:nvSpPr>
        <p:spPr>
          <a:xfrm>
            <a:off x="318531" y="445292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5"/>
          <p:cNvSpPr/>
          <p:nvPr/>
        </p:nvSpPr>
        <p:spPr>
          <a:xfrm>
            <a:off x="2909331" y="18572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5"/>
          <p:cNvSpPr/>
          <p:nvPr/>
        </p:nvSpPr>
        <p:spPr>
          <a:xfrm>
            <a:off x="3976131" y="41432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 name="Google Shape;665;p15"/>
          <p:cNvGrpSpPr/>
          <p:nvPr/>
        </p:nvGrpSpPr>
        <p:grpSpPr>
          <a:xfrm>
            <a:off x="8835943" y="110385"/>
            <a:ext cx="167400" cy="167400"/>
            <a:chOff x="3216925" y="225750"/>
            <a:chExt cx="167400" cy="167400"/>
          </a:xfrm>
        </p:grpSpPr>
        <p:cxnSp>
          <p:nvCxnSpPr>
            <p:cNvPr id="666" name="Google Shape;666;p15"/>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667" name="Google Shape;667;p15"/>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sp>
        <p:nvSpPr>
          <p:cNvPr id="668" name="Google Shape;668;p15"/>
          <p:cNvSpPr/>
          <p:nvPr/>
        </p:nvSpPr>
        <p:spPr>
          <a:xfrm>
            <a:off x="7938531" y="18572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5"/>
          <p:cNvSpPr/>
          <p:nvPr/>
        </p:nvSpPr>
        <p:spPr>
          <a:xfrm>
            <a:off x="8929131" y="79532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 name="Google Shape;670;p15"/>
          <p:cNvGrpSpPr/>
          <p:nvPr/>
        </p:nvGrpSpPr>
        <p:grpSpPr>
          <a:xfrm>
            <a:off x="8835943" y="2498448"/>
            <a:ext cx="167400" cy="167400"/>
            <a:chOff x="3216925" y="225750"/>
            <a:chExt cx="167400" cy="167400"/>
          </a:xfrm>
        </p:grpSpPr>
        <p:cxnSp>
          <p:nvCxnSpPr>
            <p:cNvPr id="671" name="Google Shape;671;p15"/>
            <p:cNvCxnSpPr/>
            <p:nvPr/>
          </p:nvCxnSpPr>
          <p:spPr>
            <a:xfrm>
              <a:off x="3300613" y="225750"/>
              <a:ext cx="0" cy="167400"/>
            </a:xfrm>
            <a:prstGeom prst="straightConnector1">
              <a:avLst/>
            </a:prstGeom>
            <a:noFill/>
            <a:ln w="19050" cap="flat" cmpd="sng">
              <a:solidFill>
                <a:schemeClr val="accent3"/>
              </a:solidFill>
              <a:prstDash val="solid"/>
              <a:round/>
              <a:headEnd type="none" w="med" len="med"/>
              <a:tailEnd type="none" w="med" len="med"/>
            </a:ln>
          </p:spPr>
        </p:cxnSp>
        <p:cxnSp>
          <p:nvCxnSpPr>
            <p:cNvPr id="672" name="Google Shape;672;p15"/>
            <p:cNvCxnSpPr/>
            <p:nvPr/>
          </p:nvCxnSpPr>
          <p:spPr>
            <a:xfrm rot="10800000">
              <a:off x="3216925" y="309377"/>
              <a:ext cx="167400" cy="0"/>
            </a:xfrm>
            <a:prstGeom prst="straightConnector1">
              <a:avLst/>
            </a:prstGeom>
            <a:noFill/>
            <a:ln w="19050" cap="flat" cmpd="sng">
              <a:solidFill>
                <a:schemeClr val="accent3"/>
              </a:solidFill>
              <a:prstDash val="solid"/>
              <a:round/>
              <a:headEnd type="none" w="med" len="med"/>
              <a:tailEnd type="none" w="med" len="med"/>
            </a:ln>
          </p:spPr>
        </p:cxnSp>
      </p:grpSp>
      <p:sp>
        <p:nvSpPr>
          <p:cNvPr id="673" name="Google Shape;673;p15"/>
          <p:cNvSpPr/>
          <p:nvPr/>
        </p:nvSpPr>
        <p:spPr>
          <a:xfrm>
            <a:off x="5957331" y="498632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5"/>
          <p:cNvSpPr/>
          <p:nvPr/>
        </p:nvSpPr>
        <p:spPr>
          <a:xfrm>
            <a:off x="4204731" y="498632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5"/>
          <p:cNvSpPr/>
          <p:nvPr/>
        </p:nvSpPr>
        <p:spPr>
          <a:xfrm>
            <a:off x="1994931" y="491012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5"/>
          <p:cNvSpPr/>
          <p:nvPr/>
        </p:nvSpPr>
        <p:spPr>
          <a:xfrm>
            <a:off x="3061731" y="498632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 name="Google Shape;677;p15"/>
          <p:cNvGrpSpPr/>
          <p:nvPr/>
        </p:nvGrpSpPr>
        <p:grpSpPr>
          <a:xfrm>
            <a:off x="245631" y="4872835"/>
            <a:ext cx="167400" cy="167400"/>
            <a:chOff x="3216925" y="225750"/>
            <a:chExt cx="167400" cy="167400"/>
          </a:xfrm>
        </p:grpSpPr>
        <p:cxnSp>
          <p:nvCxnSpPr>
            <p:cNvPr id="678" name="Google Shape;678;p15"/>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679" name="Google Shape;679;p15"/>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680" name="Google Shape;680;p15"/>
          <p:cNvGrpSpPr/>
          <p:nvPr/>
        </p:nvGrpSpPr>
        <p:grpSpPr>
          <a:xfrm>
            <a:off x="4517431" y="4862848"/>
            <a:ext cx="167400" cy="167400"/>
            <a:chOff x="3216925" y="225750"/>
            <a:chExt cx="167400" cy="167400"/>
          </a:xfrm>
        </p:grpSpPr>
        <p:cxnSp>
          <p:nvCxnSpPr>
            <p:cNvPr id="681" name="Google Shape;681;p15"/>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682" name="Google Shape;682;p15"/>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683" name="Google Shape;683;p15"/>
          <p:cNvGrpSpPr/>
          <p:nvPr/>
        </p:nvGrpSpPr>
        <p:grpSpPr>
          <a:xfrm>
            <a:off x="6676687" y="4862860"/>
            <a:ext cx="167400" cy="167400"/>
            <a:chOff x="3216925" y="225750"/>
            <a:chExt cx="167400" cy="167400"/>
          </a:xfrm>
        </p:grpSpPr>
        <p:cxnSp>
          <p:nvCxnSpPr>
            <p:cNvPr id="684" name="Google Shape;684;p15"/>
            <p:cNvCxnSpPr/>
            <p:nvPr/>
          </p:nvCxnSpPr>
          <p:spPr>
            <a:xfrm>
              <a:off x="3300613" y="225750"/>
              <a:ext cx="0" cy="167400"/>
            </a:xfrm>
            <a:prstGeom prst="straightConnector1">
              <a:avLst/>
            </a:prstGeom>
            <a:noFill/>
            <a:ln w="19050" cap="flat" cmpd="sng">
              <a:solidFill>
                <a:schemeClr val="accent1"/>
              </a:solidFill>
              <a:prstDash val="solid"/>
              <a:round/>
              <a:headEnd type="none" w="med" len="med"/>
              <a:tailEnd type="none" w="med" len="med"/>
            </a:ln>
          </p:spPr>
        </p:cxnSp>
        <p:cxnSp>
          <p:nvCxnSpPr>
            <p:cNvPr id="685" name="Google Shape;685;p15"/>
            <p:cNvCxnSpPr/>
            <p:nvPr/>
          </p:nvCxnSpPr>
          <p:spPr>
            <a:xfrm rot="10800000">
              <a:off x="3216925" y="309377"/>
              <a:ext cx="167400" cy="0"/>
            </a:xfrm>
            <a:prstGeom prst="straightConnector1">
              <a:avLst/>
            </a:prstGeom>
            <a:noFill/>
            <a:ln w="19050" cap="flat" cmpd="sng">
              <a:solidFill>
                <a:schemeClr val="accent1"/>
              </a:solidFill>
              <a:prstDash val="solid"/>
              <a:round/>
              <a:headEnd type="none" w="med" len="med"/>
              <a:tailEnd type="none" w="med" len="med"/>
            </a:ln>
          </p:spPr>
        </p:cxnSp>
      </p:grpSp>
      <p:grpSp>
        <p:nvGrpSpPr>
          <p:cNvPr id="686" name="Google Shape;686;p15"/>
          <p:cNvGrpSpPr/>
          <p:nvPr/>
        </p:nvGrpSpPr>
        <p:grpSpPr>
          <a:xfrm>
            <a:off x="2381531" y="4862860"/>
            <a:ext cx="167400" cy="167400"/>
            <a:chOff x="3216925" y="225750"/>
            <a:chExt cx="167400" cy="167400"/>
          </a:xfrm>
        </p:grpSpPr>
        <p:cxnSp>
          <p:nvCxnSpPr>
            <p:cNvPr id="687" name="Google Shape;687;p15"/>
            <p:cNvCxnSpPr/>
            <p:nvPr/>
          </p:nvCxnSpPr>
          <p:spPr>
            <a:xfrm>
              <a:off x="3300613" y="225750"/>
              <a:ext cx="0" cy="167400"/>
            </a:xfrm>
            <a:prstGeom prst="straightConnector1">
              <a:avLst/>
            </a:prstGeom>
            <a:noFill/>
            <a:ln w="19050" cap="flat" cmpd="sng">
              <a:solidFill>
                <a:schemeClr val="accent5"/>
              </a:solidFill>
              <a:prstDash val="solid"/>
              <a:round/>
              <a:headEnd type="none" w="med" len="med"/>
              <a:tailEnd type="none" w="med" len="med"/>
            </a:ln>
          </p:spPr>
        </p:cxnSp>
        <p:cxnSp>
          <p:nvCxnSpPr>
            <p:cNvPr id="688" name="Google Shape;688;p15"/>
            <p:cNvCxnSpPr/>
            <p:nvPr/>
          </p:nvCxnSpPr>
          <p:spPr>
            <a:xfrm rot="10800000">
              <a:off x="3216925" y="309377"/>
              <a:ext cx="167400" cy="0"/>
            </a:xfrm>
            <a:prstGeom prst="straightConnector1">
              <a:avLst/>
            </a:prstGeom>
            <a:noFill/>
            <a:ln w="19050" cap="flat" cmpd="sng">
              <a:solidFill>
                <a:schemeClr val="accent5"/>
              </a:solidFill>
              <a:prstDash val="solid"/>
              <a:round/>
              <a:headEnd type="none" w="med" len="med"/>
              <a:tailEnd type="none" w="med" len="med"/>
            </a:ln>
          </p:spPr>
        </p:cxnSp>
      </p:grpSp>
      <p:sp>
        <p:nvSpPr>
          <p:cNvPr id="689" name="Google Shape;689;p15"/>
          <p:cNvSpPr/>
          <p:nvPr/>
        </p:nvSpPr>
        <p:spPr>
          <a:xfrm>
            <a:off x="3810889" y="-1645748"/>
            <a:ext cx="3345172" cy="3309997"/>
          </a:xfrm>
          <a:custGeom>
            <a:avLst/>
            <a:gdLst/>
            <a:ahLst/>
            <a:cxnLst/>
            <a:rect l="l" t="t" r="r" b="b"/>
            <a:pathLst>
              <a:path w="155698" h="154025" extrusionOk="0">
                <a:moveTo>
                  <a:pt x="93462" y="8032"/>
                </a:moveTo>
                <a:cubicBezTo>
                  <a:pt x="101617" y="9636"/>
                  <a:pt x="114584" y="5620"/>
                  <a:pt x="120332" y="9636"/>
                </a:cubicBezTo>
                <a:cubicBezTo>
                  <a:pt x="126080" y="13652"/>
                  <a:pt x="123741" y="26515"/>
                  <a:pt x="127952" y="32130"/>
                </a:cubicBezTo>
                <a:cubicBezTo>
                  <a:pt x="132163" y="37745"/>
                  <a:pt x="142390" y="37024"/>
                  <a:pt x="145598" y="43325"/>
                </a:cubicBezTo>
                <a:cubicBezTo>
                  <a:pt x="148807" y="49626"/>
                  <a:pt x="145545" y="61199"/>
                  <a:pt x="147203" y="69935"/>
                </a:cubicBezTo>
                <a:cubicBezTo>
                  <a:pt x="148861" y="78672"/>
                  <a:pt x="156895" y="88050"/>
                  <a:pt x="155545" y="95744"/>
                </a:cubicBezTo>
                <a:cubicBezTo>
                  <a:pt x="154195" y="103438"/>
                  <a:pt x="143166" y="109063"/>
                  <a:pt x="139102" y="116101"/>
                </a:cubicBezTo>
                <a:cubicBezTo>
                  <a:pt x="135038" y="123139"/>
                  <a:pt x="136763" y="134060"/>
                  <a:pt x="131161" y="137973"/>
                </a:cubicBezTo>
                <a:cubicBezTo>
                  <a:pt x="125560" y="141886"/>
                  <a:pt x="115386" y="136903"/>
                  <a:pt x="105493" y="139577"/>
                </a:cubicBezTo>
                <a:cubicBezTo>
                  <a:pt x="95600" y="142251"/>
                  <a:pt x="82433" y="154416"/>
                  <a:pt x="71805" y="154015"/>
                </a:cubicBezTo>
                <a:cubicBezTo>
                  <a:pt x="61177" y="153614"/>
                  <a:pt x="51886" y="141449"/>
                  <a:pt x="41726" y="137171"/>
                </a:cubicBezTo>
                <a:cubicBezTo>
                  <a:pt x="31566" y="132893"/>
                  <a:pt x="15872" y="135980"/>
                  <a:pt x="10845" y="128348"/>
                </a:cubicBezTo>
                <a:cubicBezTo>
                  <a:pt x="5819" y="120717"/>
                  <a:pt x="13372" y="102344"/>
                  <a:pt x="11567" y="91382"/>
                </a:cubicBezTo>
                <a:cubicBezTo>
                  <a:pt x="9762" y="80420"/>
                  <a:pt x="-465" y="70572"/>
                  <a:pt x="16" y="62575"/>
                </a:cubicBezTo>
                <a:cubicBezTo>
                  <a:pt x="497" y="54578"/>
                  <a:pt x="11380" y="51623"/>
                  <a:pt x="14455" y="43398"/>
                </a:cubicBezTo>
                <a:cubicBezTo>
                  <a:pt x="17530" y="35173"/>
                  <a:pt x="12650" y="18801"/>
                  <a:pt x="18465" y="13227"/>
                </a:cubicBezTo>
                <a:cubicBezTo>
                  <a:pt x="24280" y="7653"/>
                  <a:pt x="40523" y="12159"/>
                  <a:pt x="49346" y="9956"/>
                </a:cubicBezTo>
                <a:cubicBezTo>
                  <a:pt x="58169" y="7753"/>
                  <a:pt x="64051" y="332"/>
                  <a:pt x="71404" y="11"/>
                </a:cubicBezTo>
                <a:cubicBezTo>
                  <a:pt x="78757" y="-310"/>
                  <a:pt x="85307" y="6428"/>
                  <a:pt x="93462" y="8032"/>
                </a:cubicBezTo>
                <a:close/>
              </a:path>
            </a:pathLst>
          </a:custGeom>
          <a:solidFill>
            <a:srgbClr val="5D74FF">
              <a:alpha val="25000"/>
            </a:srgbClr>
          </a:solidFill>
          <a:ln>
            <a:noFill/>
          </a:ln>
        </p:spPr>
      </p:sp>
      <p:grpSp>
        <p:nvGrpSpPr>
          <p:cNvPr id="690" name="Google Shape;690;p15"/>
          <p:cNvGrpSpPr/>
          <p:nvPr/>
        </p:nvGrpSpPr>
        <p:grpSpPr>
          <a:xfrm>
            <a:off x="2381531" y="110385"/>
            <a:ext cx="167400" cy="167400"/>
            <a:chOff x="3216925" y="225750"/>
            <a:chExt cx="167400" cy="167400"/>
          </a:xfrm>
        </p:grpSpPr>
        <p:cxnSp>
          <p:nvCxnSpPr>
            <p:cNvPr id="691" name="Google Shape;691;p15"/>
            <p:cNvCxnSpPr/>
            <p:nvPr/>
          </p:nvCxnSpPr>
          <p:spPr>
            <a:xfrm>
              <a:off x="3300613" y="225750"/>
              <a:ext cx="0" cy="167400"/>
            </a:xfrm>
            <a:prstGeom prst="straightConnector1">
              <a:avLst/>
            </a:prstGeom>
            <a:noFill/>
            <a:ln w="19050" cap="flat" cmpd="sng">
              <a:solidFill>
                <a:schemeClr val="accent3"/>
              </a:solidFill>
              <a:prstDash val="solid"/>
              <a:round/>
              <a:headEnd type="none" w="med" len="med"/>
              <a:tailEnd type="none" w="med" len="med"/>
            </a:ln>
          </p:spPr>
        </p:cxnSp>
        <p:cxnSp>
          <p:nvCxnSpPr>
            <p:cNvPr id="692" name="Google Shape;692;p15"/>
            <p:cNvCxnSpPr/>
            <p:nvPr/>
          </p:nvCxnSpPr>
          <p:spPr>
            <a:xfrm rot="10800000">
              <a:off x="3216925" y="309377"/>
              <a:ext cx="167400" cy="0"/>
            </a:xfrm>
            <a:prstGeom prst="straightConnector1">
              <a:avLst/>
            </a:prstGeom>
            <a:noFill/>
            <a:ln w="19050" cap="flat" cmpd="sng">
              <a:solidFill>
                <a:schemeClr val="accent3"/>
              </a:solidFill>
              <a:prstDash val="solid"/>
              <a:round/>
              <a:headEnd type="none" w="med" len="med"/>
              <a:tailEnd type="none" w="med" len="med"/>
            </a:ln>
          </p:spPr>
        </p:cxnSp>
      </p:grpSp>
      <p:sp>
        <p:nvSpPr>
          <p:cNvPr id="693" name="Google Shape;693;p15"/>
          <p:cNvSpPr/>
          <p:nvPr/>
        </p:nvSpPr>
        <p:spPr>
          <a:xfrm>
            <a:off x="1156731" y="41432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5"/>
          <p:cNvSpPr/>
          <p:nvPr/>
        </p:nvSpPr>
        <p:spPr>
          <a:xfrm>
            <a:off x="1918731" y="56672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5"/>
          <p:cNvSpPr/>
          <p:nvPr/>
        </p:nvSpPr>
        <p:spPr>
          <a:xfrm>
            <a:off x="6262131" y="437672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5"/>
          <p:cNvSpPr/>
          <p:nvPr/>
        </p:nvSpPr>
        <p:spPr>
          <a:xfrm>
            <a:off x="5119131" y="452912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a:off x="3518931" y="437672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5"/>
          <p:cNvSpPr/>
          <p:nvPr/>
        </p:nvSpPr>
        <p:spPr>
          <a:xfrm>
            <a:off x="1309131" y="437672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4">
  <p:cSld name="CUSTOM_2_1_1">
    <p:bg>
      <p:bgPr>
        <a:solidFill>
          <a:schemeClr val="dk1"/>
        </a:solidFill>
        <a:effectLst/>
      </p:bgPr>
    </p:bg>
    <p:spTree>
      <p:nvGrpSpPr>
        <p:cNvPr id="1" name="Shape 768"/>
        <p:cNvGrpSpPr/>
        <p:nvPr/>
      </p:nvGrpSpPr>
      <p:grpSpPr>
        <a:xfrm>
          <a:off x="0" y="0"/>
          <a:ext cx="0" cy="0"/>
          <a:chOff x="0" y="0"/>
          <a:chExt cx="0" cy="0"/>
        </a:xfrm>
      </p:grpSpPr>
      <p:sp>
        <p:nvSpPr>
          <p:cNvPr id="769" name="Google Shape;769;p19"/>
          <p:cNvSpPr/>
          <p:nvPr/>
        </p:nvSpPr>
        <p:spPr>
          <a:xfrm rot="5400000">
            <a:off x="4802778" y="916688"/>
            <a:ext cx="3345172" cy="3309997"/>
          </a:xfrm>
          <a:custGeom>
            <a:avLst/>
            <a:gdLst/>
            <a:ahLst/>
            <a:cxnLst/>
            <a:rect l="l" t="t" r="r" b="b"/>
            <a:pathLst>
              <a:path w="155698" h="154025" extrusionOk="0">
                <a:moveTo>
                  <a:pt x="93462" y="8032"/>
                </a:moveTo>
                <a:cubicBezTo>
                  <a:pt x="101617" y="9636"/>
                  <a:pt x="114584" y="5620"/>
                  <a:pt x="120332" y="9636"/>
                </a:cubicBezTo>
                <a:cubicBezTo>
                  <a:pt x="126080" y="13652"/>
                  <a:pt x="123741" y="26515"/>
                  <a:pt x="127952" y="32130"/>
                </a:cubicBezTo>
                <a:cubicBezTo>
                  <a:pt x="132163" y="37745"/>
                  <a:pt x="142390" y="37024"/>
                  <a:pt x="145598" y="43325"/>
                </a:cubicBezTo>
                <a:cubicBezTo>
                  <a:pt x="148807" y="49626"/>
                  <a:pt x="145545" y="61199"/>
                  <a:pt x="147203" y="69935"/>
                </a:cubicBezTo>
                <a:cubicBezTo>
                  <a:pt x="148861" y="78672"/>
                  <a:pt x="156895" y="88050"/>
                  <a:pt x="155545" y="95744"/>
                </a:cubicBezTo>
                <a:cubicBezTo>
                  <a:pt x="154195" y="103438"/>
                  <a:pt x="143166" y="109063"/>
                  <a:pt x="139102" y="116101"/>
                </a:cubicBezTo>
                <a:cubicBezTo>
                  <a:pt x="135038" y="123139"/>
                  <a:pt x="136763" y="134060"/>
                  <a:pt x="131161" y="137973"/>
                </a:cubicBezTo>
                <a:cubicBezTo>
                  <a:pt x="125560" y="141886"/>
                  <a:pt x="115386" y="136903"/>
                  <a:pt x="105493" y="139577"/>
                </a:cubicBezTo>
                <a:cubicBezTo>
                  <a:pt x="95600" y="142251"/>
                  <a:pt x="82433" y="154416"/>
                  <a:pt x="71805" y="154015"/>
                </a:cubicBezTo>
                <a:cubicBezTo>
                  <a:pt x="61177" y="153614"/>
                  <a:pt x="51886" y="141449"/>
                  <a:pt x="41726" y="137171"/>
                </a:cubicBezTo>
                <a:cubicBezTo>
                  <a:pt x="31566" y="132893"/>
                  <a:pt x="15872" y="135980"/>
                  <a:pt x="10845" y="128348"/>
                </a:cubicBezTo>
                <a:cubicBezTo>
                  <a:pt x="5819" y="120717"/>
                  <a:pt x="13372" y="102344"/>
                  <a:pt x="11567" y="91382"/>
                </a:cubicBezTo>
                <a:cubicBezTo>
                  <a:pt x="9762" y="80420"/>
                  <a:pt x="-465" y="70572"/>
                  <a:pt x="16" y="62575"/>
                </a:cubicBezTo>
                <a:cubicBezTo>
                  <a:pt x="497" y="54578"/>
                  <a:pt x="11380" y="51623"/>
                  <a:pt x="14455" y="43398"/>
                </a:cubicBezTo>
                <a:cubicBezTo>
                  <a:pt x="17530" y="35173"/>
                  <a:pt x="12650" y="18801"/>
                  <a:pt x="18465" y="13227"/>
                </a:cubicBezTo>
                <a:cubicBezTo>
                  <a:pt x="24280" y="7653"/>
                  <a:pt x="40523" y="12159"/>
                  <a:pt x="49346" y="9956"/>
                </a:cubicBezTo>
                <a:cubicBezTo>
                  <a:pt x="58169" y="7753"/>
                  <a:pt x="64051" y="332"/>
                  <a:pt x="71404" y="11"/>
                </a:cubicBezTo>
                <a:cubicBezTo>
                  <a:pt x="78757" y="-310"/>
                  <a:pt x="85307" y="6428"/>
                  <a:pt x="93462" y="8032"/>
                </a:cubicBezTo>
                <a:close/>
              </a:path>
            </a:pathLst>
          </a:custGeom>
          <a:solidFill>
            <a:srgbClr val="5D74FF">
              <a:alpha val="25000"/>
            </a:srgbClr>
          </a:solidFill>
          <a:ln>
            <a:noFill/>
          </a:ln>
        </p:spPr>
      </p:sp>
      <p:pic>
        <p:nvPicPr>
          <p:cNvPr id="770" name="Google Shape;770;p19"/>
          <p:cNvPicPr preferRelativeResize="0"/>
          <p:nvPr/>
        </p:nvPicPr>
        <p:blipFill>
          <a:blip r:embed="rId2">
            <a:alphaModFix/>
          </a:blip>
          <a:stretch>
            <a:fillRect/>
          </a:stretch>
        </p:blipFill>
        <p:spPr>
          <a:xfrm>
            <a:off x="7341050" y="540012"/>
            <a:ext cx="2143799" cy="2146949"/>
          </a:xfrm>
          <a:prstGeom prst="rect">
            <a:avLst/>
          </a:prstGeom>
          <a:noFill/>
          <a:ln>
            <a:noFill/>
          </a:ln>
        </p:spPr>
      </p:pic>
      <p:pic>
        <p:nvPicPr>
          <p:cNvPr id="771" name="Google Shape;771;p19"/>
          <p:cNvPicPr preferRelativeResize="0"/>
          <p:nvPr/>
        </p:nvPicPr>
        <p:blipFill>
          <a:blip r:embed="rId2">
            <a:alphaModFix/>
          </a:blip>
          <a:stretch>
            <a:fillRect/>
          </a:stretch>
        </p:blipFill>
        <p:spPr>
          <a:xfrm>
            <a:off x="5403450" y="2837437"/>
            <a:ext cx="2143799" cy="2146949"/>
          </a:xfrm>
          <a:prstGeom prst="rect">
            <a:avLst/>
          </a:prstGeom>
          <a:noFill/>
          <a:ln>
            <a:noFill/>
          </a:ln>
        </p:spPr>
      </p:pic>
      <p:sp>
        <p:nvSpPr>
          <p:cNvPr id="772" name="Google Shape;772;p19"/>
          <p:cNvSpPr/>
          <p:nvPr/>
        </p:nvSpPr>
        <p:spPr>
          <a:xfrm rot="3600076">
            <a:off x="-912298" y="2255960"/>
            <a:ext cx="3345299" cy="3309879"/>
          </a:xfrm>
          <a:custGeom>
            <a:avLst/>
            <a:gdLst/>
            <a:ahLst/>
            <a:cxnLst/>
            <a:rect l="l" t="t" r="r" b="b"/>
            <a:pathLst>
              <a:path w="155698" h="154025" extrusionOk="0">
                <a:moveTo>
                  <a:pt x="93462" y="8032"/>
                </a:moveTo>
                <a:cubicBezTo>
                  <a:pt x="101617" y="9636"/>
                  <a:pt x="114584" y="5620"/>
                  <a:pt x="120332" y="9636"/>
                </a:cubicBezTo>
                <a:cubicBezTo>
                  <a:pt x="126080" y="13652"/>
                  <a:pt x="123741" y="26515"/>
                  <a:pt x="127952" y="32130"/>
                </a:cubicBezTo>
                <a:cubicBezTo>
                  <a:pt x="132163" y="37745"/>
                  <a:pt x="142390" y="37024"/>
                  <a:pt x="145598" y="43325"/>
                </a:cubicBezTo>
                <a:cubicBezTo>
                  <a:pt x="148807" y="49626"/>
                  <a:pt x="145545" y="61199"/>
                  <a:pt x="147203" y="69935"/>
                </a:cubicBezTo>
                <a:cubicBezTo>
                  <a:pt x="148861" y="78672"/>
                  <a:pt x="156895" y="88050"/>
                  <a:pt x="155545" y="95744"/>
                </a:cubicBezTo>
                <a:cubicBezTo>
                  <a:pt x="154195" y="103438"/>
                  <a:pt x="143166" y="109063"/>
                  <a:pt x="139102" y="116101"/>
                </a:cubicBezTo>
                <a:cubicBezTo>
                  <a:pt x="135038" y="123139"/>
                  <a:pt x="136763" y="134060"/>
                  <a:pt x="131161" y="137973"/>
                </a:cubicBezTo>
                <a:cubicBezTo>
                  <a:pt x="125560" y="141886"/>
                  <a:pt x="115386" y="136903"/>
                  <a:pt x="105493" y="139577"/>
                </a:cubicBezTo>
                <a:cubicBezTo>
                  <a:pt x="95600" y="142251"/>
                  <a:pt x="82433" y="154416"/>
                  <a:pt x="71805" y="154015"/>
                </a:cubicBezTo>
                <a:cubicBezTo>
                  <a:pt x="61177" y="153614"/>
                  <a:pt x="51886" y="141449"/>
                  <a:pt x="41726" y="137171"/>
                </a:cubicBezTo>
                <a:cubicBezTo>
                  <a:pt x="31566" y="132893"/>
                  <a:pt x="15872" y="135980"/>
                  <a:pt x="10845" y="128348"/>
                </a:cubicBezTo>
                <a:cubicBezTo>
                  <a:pt x="5819" y="120717"/>
                  <a:pt x="13372" y="102344"/>
                  <a:pt x="11567" y="91382"/>
                </a:cubicBezTo>
                <a:cubicBezTo>
                  <a:pt x="9762" y="80420"/>
                  <a:pt x="-465" y="70572"/>
                  <a:pt x="16" y="62575"/>
                </a:cubicBezTo>
                <a:cubicBezTo>
                  <a:pt x="497" y="54578"/>
                  <a:pt x="11380" y="51623"/>
                  <a:pt x="14455" y="43398"/>
                </a:cubicBezTo>
                <a:cubicBezTo>
                  <a:pt x="17530" y="35173"/>
                  <a:pt x="12650" y="18801"/>
                  <a:pt x="18465" y="13227"/>
                </a:cubicBezTo>
                <a:cubicBezTo>
                  <a:pt x="24280" y="7653"/>
                  <a:pt x="40523" y="12159"/>
                  <a:pt x="49346" y="9956"/>
                </a:cubicBezTo>
                <a:cubicBezTo>
                  <a:pt x="58169" y="7753"/>
                  <a:pt x="64051" y="332"/>
                  <a:pt x="71404" y="11"/>
                </a:cubicBezTo>
                <a:cubicBezTo>
                  <a:pt x="78757" y="-310"/>
                  <a:pt x="85307" y="6428"/>
                  <a:pt x="93462" y="8032"/>
                </a:cubicBezTo>
                <a:close/>
              </a:path>
            </a:pathLst>
          </a:custGeom>
          <a:solidFill>
            <a:srgbClr val="5D74FF">
              <a:alpha val="25000"/>
            </a:srgbClr>
          </a:solidFill>
          <a:ln>
            <a:noFill/>
          </a:ln>
        </p:spPr>
      </p:sp>
      <p:grpSp>
        <p:nvGrpSpPr>
          <p:cNvPr id="773" name="Google Shape;773;p19"/>
          <p:cNvGrpSpPr/>
          <p:nvPr/>
        </p:nvGrpSpPr>
        <p:grpSpPr>
          <a:xfrm>
            <a:off x="825125" y="693884"/>
            <a:ext cx="7598875" cy="3900904"/>
            <a:chOff x="825125" y="693884"/>
            <a:chExt cx="7598875" cy="3900904"/>
          </a:xfrm>
        </p:grpSpPr>
        <p:grpSp>
          <p:nvGrpSpPr>
            <p:cNvPr id="774" name="Google Shape;774;p19"/>
            <p:cNvGrpSpPr/>
            <p:nvPr/>
          </p:nvGrpSpPr>
          <p:grpSpPr>
            <a:xfrm>
              <a:off x="6307525" y="3512988"/>
              <a:ext cx="167400" cy="167400"/>
              <a:chOff x="3216925" y="225750"/>
              <a:chExt cx="167400" cy="167400"/>
            </a:xfrm>
          </p:grpSpPr>
          <p:cxnSp>
            <p:nvCxnSpPr>
              <p:cNvPr id="775" name="Google Shape;775;p19"/>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776" name="Google Shape;776;p19"/>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sp>
          <p:nvSpPr>
            <p:cNvPr id="777" name="Google Shape;777;p19"/>
            <p:cNvSpPr/>
            <p:nvPr/>
          </p:nvSpPr>
          <p:spPr>
            <a:xfrm rot="-5400000">
              <a:off x="5735150" y="1385505"/>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 name="Google Shape;778;p19"/>
            <p:cNvGrpSpPr/>
            <p:nvPr/>
          </p:nvGrpSpPr>
          <p:grpSpPr>
            <a:xfrm>
              <a:off x="825125" y="1040084"/>
              <a:ext cx="167400" cy="167400"/>
              <a:chOff x="3216925" y="225750"/>
              <a:chExt cx="167400" cy="167400"/>
            </a:xfrm>
          </p:grpSpPr>
          <p:cxnSp>
            <p:nvCxnSpPr>
              <p:cNvPr id="779" name="Google Shape;779;p19"/>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780" name="Google Shape;780;p19"/>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sp>
          <p:nvSpPr>
            <p:cNvPr id="781" name="Google Shape;781;p19"/>
            <p:cNvSpPr/>
            <p:nvPr/>
          </p:nvSpPr>
          <p:spPr>
            <a:xfrm>
              <a:off x="1848950" y="1303484"/>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9"/>
            <p:cNvSpPr/>
            <p:nvPr/>
          </p:nvSpPr>
          <p:spPr>
            <a:xfrm>
              <a:off x="1467950" y="693884"/>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9"/>
            <p:cNvSpPr/>
            <p:nvPr/>
          </p:nvSpPr>
          <p:spPr>
            <a:xfrm rot="-5400000">
              <a:off x="6116150" y="1537905"/>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9"/>
            <p:cNvSpPr/>
            <p:nvPr/>
          </p:nvSpPr>
          <p:spPr>
            <a:xfrm rot="-5400000">
              <a:off x="6344750" y="1233105"/>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5" name="Google Shape;785;p19"/>
            <p:cNvGrpSpPr/>
            <p:nvPr/>
          </p:nvGrpSpPr>
          <p:grpSpPr>
            <a:xfrm>
              <a:off x="8256600" y="4427388"/>
              <a:ext cx="167400" cy="167400"/>
              <a:chOff x="3216925" y="225750"/>
              <a:chExt cx="167400" cy="167400"/>
            </a:xfrm>
          </p:grpSpPr>
          <p:cxnSp>
            <p:nvCxnSpPr>
              <p:cNvPr id="786" name="Google Shape;786;p19"/>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787" name="Google Shape;787;p19"/>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sp>
        <p:nvSpPr>
          <p:cNvPr id="788" name="Google Shape;788;p19"/>
          <p:cNvSpPr txBox="1">
            <a:spLocks noGrp="1"/>
          </p:cNvSpPr>
          <p:nvPr>
            <p:ph type="subTitle" idx="1"/>
          </p:nvPr>
        </p:nvSpPr>
        <p:spPr>
          <a:xfrm>
            <a:off x="720000" y="2687700"/>
            <a:ext cx="4042500" cy="992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lt1"/>
                </a:solidFill>
                <a:latin typeface="Open Sans"/>
                <a:ea typeface="Open Sans"/>
                <a:cs typeface="Open Sans"/>
                <a:sym typeface="Ope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89" name="Google Shape;789;p19"/>
          <p:cNvSpPr txBox="1">
            <a:spLocks noGrp="1"/>
          </p:cNvSpPr>
          <p:nvPr>
            <p:ph type="title"/>
          </p:nvPr>
        </p:nvSpPr>
        <p:spPr>
          <a:xfrm>
            <a:off x="720000" y="1463100"/>
            <a:ext cx="4042500" cy="1224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8000">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5">
  <p:cSld name="CUSTOM_2_1_1_1">
    <p:bg>
      <p:bgPr>
        <a:solidFill>
          <a:schemeClr val="dk1"/>
        </a:solidFill>
        <a:effectLst/>
      </p:bgPr>
    </p:bg>
    <p:spTree>
      <p:nvGrpSpPr>
        <p:cNvPr id="1" name="Shape 790"/>
        <p:cNvGrpSpPr/>
        <p:nvPr/>
      </p:nvGrpSpPr>
      <p:grpSpPr>
        <a:xfrm>
          <a:off x="0" y="0"/>
          <a:ext cx="0" cy="0"/>
          <a:chOff x="0" y="0"/>
          <a:chExt cx="0" cy="0"/>
        </a:xfrm>
      </p:grpSpPr>
      <p:sp>
        <p:nvSpPr>
          <p:cNvPr id="791" name="Google Shape;791;p20"/>
          <p:cNvSpPr/>
          <p:nvPr/>
        </p:nvSpPr>
        <p:spPr>
          <a:xfrm>
            <a:off x="439325" y="355925"/>
            <a:ext cx="8289300" cy="4403100"/>
          </a:xfrm>
          <a:prstGeom prst="roundRect">
            <a:avLst>
              <a:gd name="adj" fmla="val 661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 name="Google Shape;792;p20"/>
          <p:cNvGrpSpPr/>
          <p:nvPr/>
        </p:nvGrpSpPr>
        <p:grpSpPr>
          <a:xfrm>
            <a:off x="8728625" y="4759025"/>
            <a:ext cx="167400" cy="167400"/>
            <a:chOff x="3216925" y="225750"/>
            <a:chExt cx="167400" cy="167400"/>
          </a:xfrm>
        </p:grpSpPr>
        <p:cxnSp>
          <p:nvCxnSpPr>
            <p:cNvPr id="793" name="Google Shape;793;p20"/>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794" name="Google Shape;794;p20"/>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795" name="Google Shape;795;p20"/>
          <p:cNvGrpSpPr/>
          <p:nvPr/>
        </p:nvGrpSpPr>
        <p:grpSpPr>
          <a:xfrm>
            <a:off x="289600" y="199300"/>
            <a:ext cx="167400" cy="167400"/>
            <a:chOff x="3216925" y="225750"/>
            <a:chExt cx="167400" cy="167400"/>
          </a:xfrm>
        </p:grpSpPr>
        <p:cxnSp>
          <p:nvCxnSpPr>
            <p:cNvPr id="796" name="Google Shape;796;p20"/>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797" name="Google Shape;797;p20"/>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sp>
        <p:nvSpPr>
          <p:cNvPr id="798" name="Google Shape;798;p20"/>
          <p:cNvSpPr/>
          <p:nvPr/>
        </p:nvSpPr>
        <p:spPr>
          <a:xfrm>
            <a:off x="8329650" y="49306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0"/>
          <p:cNvSpPr/>
          <p:nvPr/>
        </p:nvSpPr>
        <p:spPr>
          <a:xfrm>
            <a:off x="-851336" y="3177102"/>
            <a:ext cx="3345172" cy="3309997"/>
          </a:xfrm>
          <a:custGeom>
            <a:avLst/>
            <a:gdLst/>
            <a:ahLst/>
            <a:cxnLst/>
            <a:rect l="l" t="t" r="r" b="b"/>
            <a:pathLst>
              <a:path w="155698" h="154025" extrusionOk="0">
                <a:moveTo>
                  <a:pt x="93462" y="8032"/>
                </a:moveTo>
                <a:cubicBezTo>
                  <a:pt x="101617" y="9636"/>
                  <a:pt x="114584" y="5620"/>
                  <a:pt x="120332" y="9636"/>
                </a:cubicBezTo>
                <a:cubicBezTo>
                  <a:pt x="126080" y="13652"/>
                  <a:pt x="123741" y="26515"/>
                  <a:pt x="127952" y="32130"/>
                </a:cubicBezTo>
                <a:cubicBezTo>
                  <a:pt x="132163" y="37745"/>
                  <a:pt x="142390" y="37024"/>
                  <a:pt x="145598" y="43325"/>
                </a:cubicBezTo>
                <a:cubicBezTo>
                  <a:pt x="148807" y="49626"/>
                  <a:pt x="145545" y="61199"/>
                  <a:pt x="147203" y="69935"/>
                </a:cubicBezTo>
                <a:cubicBezTo>
                  <a:pt x="148861" y="78672"/>
                  <a:pt x="156895" y="88050"/>
                  <a:pt x="155545" y="95744"/>
                </a:cubicBezTo>
                <a:cubicBezTo>
                  <a:pt x="154195" y="103438"/>
                  <a:pt x="143166" y="109063"/>
                  <a:pt x="139102" y="116101"/>
                </a:cubicBezTo>
                <a:cubicBezTo>
                  <a:pt x="135038" y="123139"/>
                  <a:pt x="136763" y="134060"/>
                  <a:pt x="131161" y="137973"/>
                </a:cubicBezTo>
                <a:cubicBezTo>
                  <a:pt x="125560" y="141886"/>
                  <a:pt x="115386" y="136903"/>
                  <a:pt x="105493" y="139577"/>
                </a:cubicBezTo>
                <a:cubicBezTo>
                  <a:pt x="95600" y="142251"/>
                  <a:pt x="82433" y="154416"/>
                  <a:pt x="71805" y="154015"/>
                </a:cubicBezTo>
                <a:cubicBezTo>
                  <a:pt x="61177" y="153614"/>
                  <a:pt x="51886" y="141449"/>
                  <a:pt x="41726" y="137171"/>
                </a:cubicBezTo>
                <a:cubicBezTo>
                  <a:pt x="31566" y="132893"/>
                  <a:pt x="15872" y="135980"/>
                  <a:pt x="10845" y="128348"/>
                </a:cubicBezTo>
                <a:cubicBezTo>
                  <a:pt x="5819" y="120717"/>
                  <a:pt x="13372" y="102344"/>
                  <a:pt x="11567" y="91382"/>
                </a:cubicBezTo>
                <a:cubicBezTo>
                  <a:pt x="9762" y="80420"/>
                  <a:pt x="-465" y="70572"/>
                  <a:pt x="16" y="62575"/>
                </a:cubicBezTo>
                <a:cubicBezTo>
                  <a:pt x="497" y="54578"/>
                  <a:pt x="11380" y="51623"/>
                  <a:pt x="14455" y="43398"/>
                </a:cubicBezTo>
                <a:cubicBezTo>
                  <a:pt x="17530" y="35173"/>
                  <a:pt x="12650" y="18801"/>
                  <a:pt x="18465" y="13227"/>
                </a:cubicBezTo>
                <a:cubicBezTo>
                  <a:pt x="24280" y="7653"/>
                  <a:pt x="40523" y="12159"/>
                  <a:pt x="49346" y="9956"/>
                </a:cubicBezTo>
                <a:cubicBezTo>
                  <a:pt x="58169" y="7753"/>
                  <a:pt x="64051" y="332"/>
                  <a:pt x="71404" y="11"/>
                </a:cubicBezTo>
                <a:cubicBezTo>
                  <a:pt x="78757" y="-310"/>
                  <a:pt x="85307" y="6428"/>
                  <a:pt x="93462" y="8032"/>
                </a:cubicBezTo>
                <a:close/>
              </a:path>
            </a:pathLst>
          </a:custGeom>
          <a:solidFill>
            <a:srgbClr val="5D74FF">
              <a:alpha val="25000"/>
            </a:srgbClr>
          </a:solidFill>
          <a:ln>
            <a:noFill/>
          </a:ln>
        </p:spPr>
      </p:sp>
      <p:sp>
        <p:nvSpPr>
          <p:cNvPr id="800" name="Google Shape;800;p20"/>
          <p:cNvSpPr/>
          <p:nvPr/>
        </p:nvSpPr>
        <p:spPr>
          <a:xfrm>
            <a:off x="8874425" y="429666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0"/>
          <p:cNvSpPr txBox="1">
            <a:spLocks noGrp="1"/>
          </p:cNvSpPr>
          <p:nvPr>
            <p:ph type="subTitle" idx="1"/>
          </p:nvPr>
        </p:nvSpPr>
        <p:spPr>
          <a:xfrm>
            <a:off x="720000" y="1695875"/>
            <a:ext cx="3852000" cy="1384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latin typeface="Open Sans"/>
                <a:ea typeface="Open Sans"/>
                <a:cs typeface="Open Sans"/>
                <a:sym typeface="Open Sans"/>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802" name="Google Shape;802;p20"/>
          <p:cNvSpPr txBox="1">
            <a:spLocks noGrp="1"/>
          </p:cNvSpPr>
          <p:nvPr>
            <p:ph type="title"/>
          </p:nvPr>
        </p:nvSpPr>
        <p:spPr>
          <a:xfrm>
            <a:off x="720000" y="540000"/>
            <a:ext cx="3852000" cy="47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803" name="Google Shape;803;p20"/>
          <p:cNvPicPr preferRelativeResize="0"/>
          <p:nvPr/>
        </p:nvPicPr>
        <p:blipFill>
          <a:blip r:embed="rId2">
            <a:alphaModFix/>
          </a:blip>
          <a:stretch>
            <a:fillRect/>
          </a:stretch>
        </p:blipFill>
        <p:spPr>
          <a:xfrm>
            <a:off x="6044462" y="-1129338"/>
            <a:ext cx="2143799" cy="2146949"/>
          </a:xfrm>
          <a:prstGeom prst="rect">
            <a:avLst/>
          </a:prstGeom>
          <a:noFill/>
          <a:ln>
            <a:noFill/>
          </a:ln>
        </p:spPr>
      </p:pic>
      <p:pic>
        <p:nvPicPr>
          <p:cNvPr id="804" name="Google Shape;804;p20"/>
          <p:cNvPicPr preferRelativeResize="0"/>
          <p:nvPr/>
        </p:nvPicPr>
        <p:blipFill>
          <a:blip r:embed="rId2">
            <a:alphaModFix/>
          </a:blip>
          <a:stretch>
            <a:fillRect/>
          </a:stretch>
        </p:blipFill>
        <p:spPr>
          <a:xfrm>
            <a:off x="-250638" y="3598137"/>
            <a:ext cx="2143799" cy="214694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6">
  <p:cSld name="CUSTOM_2_1_1_1_1">
    <p:bg>
      <p:bgPr>
        <a:solidFill>
          <a:schemeClr val="dk1"/>
        </a:solidFill>
        <a:effectLst/>
      </p:bgPr>
    </p:bg>
    <p:spTree>
      <p:nvGrpSpPr>
        <p:cNvPr id="1" name="Shape 805"/>
        <p:cNvGrpSpPr/>
        <p:nvPr/>
      </p:nvGrpSpPr>
      <p:grpSpPr>
        <a:xfrm>
          <a:off x="0" y="0"/>
          <a:ext cx="0" cy="0"/>
          <a:chOff x="0" y="0"/>
          <a:chExt cx="0" cy="0"/>
        </a:xfrm>
      </p:grpSpPr>
      <p:sp>
        <p:nvSpPr>
          <p:cNvPr id="806" name="Google Shape;806;p21"/>
          <p:cNvSpPr/>
          <p:nvPr/>
        </p:nvSpPr>
        <p:spPr>
          <a:xfrm>
            <a:off x="-348023" y="2522189"/>
            <a:ext cx="3345172" cy="3309997"/>
          </a:xfrm>
          <a:custGeom>
            <a:avLst/>
            <a:gdLst/>
            <a:ahLst/>
            <a:cxnLst/>
            <a:rect l="l" t="t" r="r" b="b"/>
            <a:pathLst>
              <a:path w="155698" h="154025" extrusionOk="0">
                <a:moveTo>
                  <a:pt x="93462" y="8032"/>
                </a:moveTo>
                <a:cubicBezTo>
                  <a:pt x="101617" y="9636"/>
                  <a:pt x="114584" y="5620"/>
                  <a:pt x="120332" y="9636"/>
                </a:cubicBezTo>
                <a:cubicBezTo>
                  <a:pt x="126080" y="13652"/>
                  <a:pt x="123741" y="26515"/>
                  <a:pt x="127952" y="32130"/>
                </a:cubicBezTo>
                <a:cubicBezTo>
                  <a:pt x="132163" y="37745"/>
                  <a:pt x="142390" y="37024"/>
                  <a:pt x="145598" y="43325"/>
                </a:cubicBezTo>
                <a:cubicBezTo>
                  <a:pt x="148807" y="49626"/>
                  <a:pt x="145545" y="61199"/>
                  <a:pt x="147203" y="69935"/>
                </a:cubicBezTo>
                <a:cubicBezTo>
                  <a:pt x="148861" y="78672"/>
                  <a:pt x="156895" y="88050"/>
                  <a:pt x="155545" y="95744"/>
                </a:cubicBezTo>
                <a:cubicBezTo>
                  <a:pt x="154195" y="103438"/>
                  <a:pt x="143166" y="109063"/>
                  <a:pt x="139102" y="116101"/>
                </a:cubicBezTo>
                <a:cubicBezTo>
                  <a:pt x="135038" y="123139"/>
                  <a:pt x="136763" y="134060"/>
                  <a:pt x="131161" y="137973"/>
                </a:cubicBezTo>
                <a:cubicBezTo>
                  <a:pt x="125560" y="141886"/>
                  <a:pt x="115386" y="136903"/>
                  <a:pt x="105493" y="139577"/>
                </a:cubicBezTo>
                <a:cubicBezTo>
                  <a:pt x="95600" y="142251"/>
                  <a:pt x="82433" y="154416"/>
                  <a:pt x="71805" y="154015"/>
                </a:cubicBezTo>
                <a:cubicBezTo>
                  <a:pt x="61177" y="153614"/>
                  <a:pt x="51886" y="141449"/>
                  <a:pt x="41726" y="137171"/>
                </a:cubicBezTo>
                <a:cubicBezTo>
                  <a:pt x="31566" y="132893"/>
                  <a:pt x="15872" y="135980"/>
                  <a:pt x="10845" y="128348"/>
                </a:cubicBezTo>
                <a:cubicBezTo>
                  <a:pt x="5819" y="120717"/>
                  <a:pt x="13372" y="102344"/>
                  <a:pt x="11567" y="91382"/>
                </a:cubicBezTo>
                <a:cubicBezTo>
                  <a:pt x="9762" y="80420"/>
                  <a:pt x="-465" y="70572"/>
                  <a:pt x="16" y="62575"/>
                </a:cubicBezTo>
                <a:cubicBezTo>
                  <a:pt x="497" y="54578"/>
                  <a:pt x="11380" y="51623"/>
                  <a:pt x="14455" y="43398"/>
                </a:cubicBezTo>
                <a:cubicBezTo>
                  <a:pt x="17530" y="35173"/>
                  <a:pt x="12650" y="18801"/>
                  <a:pt x="18465" y="13227"/>
                </a:cubicBezTo>
                <a:cubicBezTo>
                  <a:pt x="24280" y="7653"/>
                  <a:pt x="40523" y="12159"/>
                  <a:pt x="49346" y="9956"/>
                </a:cubicBezTo>
                <a:cubicBezTo>
                  <a:pt x="58169" y="7753"/>
                  <a:pt x="64051" y="332"/>
                  <a:pt x="71404" y="11"/>
                </a:cubicBezTo>
                <a:cubicBezTo>
                  <a:pt x="78757" y="-310"/>
                  <a:pt x="85307" y="6428"/>
                  <a:pt x="93462" y="8032"/>
                </a:cubicBezTo>
                <a:close/>
              </a:path>
            </a:pathLst>
          </a:custGeom>
          <a:solidFill>
            <a:srgbClr val="5D74FF">
              <a:alpha val="25000"/>
            </a:srgbClr>
          </a:solidFill>
          <a:ln>
            <a:noFill/>
          </a:ln>
        </p:spPr>
      </p:sp>
      <p:grpSp>
        <p:nvGrpSpPr>
          <p:cNvPr id="807" name="Google Shape;807;p21"/>
          <p:cNvGrpSpPr/>
          <p:nvPr/>
        </p:nvGrpSpPr>
        <p:grpSpPr>
          <a:xfrm>
            <a:off x="137000" y="99118"/>
            <a:ext cx="8837213" cy="4930707"/>
            <a:chOff x="137000" y="99118"/>
            <a:chExt cx="8837213" cy="4930707"/>
          </a:xfrm>
        </p:grpSpPr>
        <p:grpSp>
          <p:nvGrpSpPr>
            <p:cNvPr id="808" name="Google Shape;808;p21"/>
            <p:cNvGrpSpPr/>
            <p:nvPr/>
          </p:nvGrpSpPr>
          <p:grpSpPr>
            <a:xfrm rot="6300016">
              <a:off x="1102154" y="131504"/>
              <a:ext cx="94725" cy="124297"/>
              <a:chOff x="754200" y="3419250"/>
              <a:chExt cx="59900" cy="78600"/>
            </a:xfrm>
          </p:grpSpPr>
          <p:sp>
            <p:nvSpPr>
              <p:cNvPr id="809" name="Google Shape;809;p21"/>
              <p:cNvSpPr/>
              <p:nvPr/>
            </p:nvSpPr>
            <p:spPr>
              <a:xfrm>
                <a:off x="754200"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1"/>
              <p:cNvSpPr/>
              <p:nvPr/>
            </p:nvSpPr>
            <p:spPr>
              <a:xfrm>
                <a:off x="754200"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 name="Google Shape;811;p21"/>
            <p:cNvGrpSpPr/>
            <p:nvPr/>
          </p:nvGrpSpPr>
          <p:grpSpPr>
            <a:xfrm>
              <a:off x="216500" y="109950"/>
              <a:ext cx="167400" cy="167400"/>
              <a:chOff x="3216925" y="225750"/>
              <a:chExt cx="167400" cy="167400"/>
            </a:xfrm>
          </p:grpSpPr>
          <p:cxnSp>
            <p:nvCxnSpPr>
              <p:cNvPr id="812" name="Google Shape;812;p21"/>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813" name="Google Shape;813;p21"/>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814" name="Google Shape;814;p21"/>
            <p:cNvGrpSpPr/>
            <p:nvPr/>
          </p:nvGrpSpPr>
          <p:grpSpPr>
            <a:xfrm>
              <a:off x="4488300" y="99963"/>
              <a:ext cx="167400" cy="167400"/>
              <a:chOff x="3216925" y="225750"/>
              <a:chExt cx="167400" cy="167400"/>
            </a:xfrm>
          </p:grpSpPr>
          <p:cxnSp>
            <p:nvCxnSpPr>
              <p:cNvPr id="815" name="Google Shape;815;p21"/>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816" name="Google Shape;816;p21"/>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817" name="Google Shape;817;p21"/>
            <p:cNvGrpSpPr/>
            <p:nvPr/>
          </p:nvGrpSpPr>
          <p:grpSpPr>
            <a:xfrm>
              <a:off x="138975" y="2475913"/>
              <a:ext cx="167400" cy="167400"/>
              <a:chOff x="3216925" y="225750"/>
              <a:chExt cx="167400" cy="167400"/>
            </a:xfrm>
          </p:grpSpPr>
          <p:cxnSp>
            <p:nvCxnSpPr>
              <p:cNvPr id="818" name="Google Shape;818;p21"/>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819" name="Google Shape;819;p21"/>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sp>
          <p:nvSpPr>
            <p:cNvPr id="820" name="Google Shape;820;p21"/>
            <p:cNvSpPr/>
            <p:nvPr/>
          </p:nvSpPr>
          <p:spPr>
            <a:xfrm>
              <a:off x="289400" y="7849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1"/>
            <p:cNvSpPr/>
            <p:nvPr/>
          </p:nvSpPr>
          <p:spPr>
            <a:xfrm>
              <a:off x="289400" y="22327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1"/>
            <p:cNvSpPr/>
            <p:nvPr/>
          </p:nvSpPr>
          <p:spPr>
            <a:xfrm>
              <a:off x="137000" y="32995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1"/>
            <p:cNvSpPr/>
            <p:nvPr/>
          </p:nvSpPr>
          <p:spPr>
            <a:xfrm>
              <a:off x="289400" y="44425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4" name="Google Shape;824;p21"/>
            <p:cNvGrpSpPr/>
            <p:nvPr/>
          </p:nvGrpSpPr>
          <p:grpSpPr>
            <a:xfrm>
              <a:off x="825029" y="4885065"/>
              <a:ext cx="94726" cy="124298"/>
              <a:chOff x="850570" y="3419250"/>
              <a:chExt cx="59900" cy="78600"/>
            </a:xfrm>
          </p:grpSpPr>
          <p:sp>
            <p:nvSpPr>
              <p:cNvPr id="825" name="Google Shape;825;p21"/>
              <p:cNvSpPr/>
              <p:nvPr/>
            </p:nvSpPr>
            <p:spPr>
              <a:xfrm>
                <a:off x="850570"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1"/>
              <p:cNvSpPr/>
              <p:nvPr/>
            </p:nvSpPr>
            <p:spPr>
              <a:xfrm>
                <a:off x="850570"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 name="Google Shape;827;p21"/>
            <p:cNvSpPr/>
            <p:nvPr/>
          </p:nvSpPr>
          <p:spPr>
            <a:xfrm>
              <a:off x="2880200" y="1753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1"/>
            <p:cNvSpPr/>
            <p:nvPr/>
          </p:nvSpPr>
          <p:spPr>
            <a:xfrm>
              <a:off x="4099400" y="991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1"/>
            <p:cNvSpPr/>
            <p:nvPr/>
          </p:nvSpPr>
          <p:spPr>
            <a:xfrm>
              <a:off x="5242400" y="2515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1"/>
            <p:cNvSpPr/>
            <p:nvPr/>
          </p:nvSpPr>
          <p:spPr>
            <a:xfrm>
              <a:off x="6004400" y="1753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1" name="Google Shape;831;p21"/>
            <p:cNvGrpSpPr/>
            <p:nvPr/>
          </p:nvGrpSpPr>
          <p:grpSpPr>
            <a:xfrm rot="-3599965">
              <a:off x="7375742" y="131504"/>
              <a:ext cx="94724" cy="124296"/>
              <a:chOff x="754200" y="3419250"/>
              <a:chExt cx="59900" cy="78600"/>
            </a:xfrm>
          </p:grpSpPr>
          <p:sp>
            <p:nvSpPr>
              <p:cNvPr id="832" name="Google Shape;832;p21"/>
              <p:cNvSpPr/>
              <p:nvPr/>
            </p:nvSpPr>
            <p:spPr>
              <a:xfrm>
                <a:off x="754200"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1"/>
              <p:cNvSpPr/>
              <p:nvPr/>
            </p:nvSpPr>
            <p:spPr>
              <a:xfrm>
                <a:off x="754200"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34;p21"/>
            <p:cNvGrpSpPr/>
            <p:nvPr/>
          </p:nvGrpSpPr>
          <p:grpSpPr>
            <a:xfrm>
              <a:off x="8856929" y="1569340"/>
              <a:ext cx="94726" cy="124298"/>
              <a:chOff x="754200" y="3660176"/>
              <a:chExt cx="59900" cy="78600"/>
            </a:xfrm>
          </p:grpSpPr>
          <p:sp>
            <p:nvSpPr>
              <p:cNvPr id="835" name="Google Shape;835;p21"/>
              <p:cNvSpPr/>
              <p:nvPr/>
            </p:nvSpPr>
            <p:spPr>
              <a:xfrm>
                <a:off x="754200" y="3660176"/>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1"/>
              <p:cNvSpPr/>
              <p:nvPr/>
            </p:nvSpPr>
            <p:spPr>
              <a:xfrm>
                <a:off x="754200" y="3691476"/>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 name="Google Shape;837;p21"/>
            <p:cNvGrpSpPr/>
            <p:nvPr/>
          </p:nvGrpSpPr>
          <p:grpSpPr>
            <a:xfrm>
              <a:off x="8806813" y="2488038"/>
              <a:ext cx="167400" cy="167400"/>
              <a:chOff x="3216925" y="225750"/>
              <a:chExt cx="167400" cy="167400"/>
            </a:xfrm>
          </p:grpSpPr>
          <p:cxnSp>
            <p:nvCxnSpPr>
              <p:cNvPr id="838" name="Google Shape;838;p21"/>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839" name="Google Shape;839;p21"/>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sp>
          <p:nvSpPr>
            <p:cNvPr id="840" name="Google Shape;840;p21"/>
            <p:cNvSpPr/>
            <p:nvPr/>
          </p:nvSpPr>
          <p:spPr>
            <a:xfrm>
              <a:off x="8900000" y="38329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1"/>
            <p:cNvSpPr/>
            <p:nvPr/>
          </p:nvSpPr>
          <p:spPr>
            <a:xfrm>
              <a:off x="8214200" y="48997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2" name="Google Shape;842;p21"/>
            <p:cNvGrpSpPr/>
            <p:nvPr/>
          </p:nvGrpSpPr>
          <p:grpSpPr>
            <a:xfrm>
              <a:off x="7256729" y="4845940"/>
              <a:ext cx="94726" cy="124298"/>
              <a:chOff x="1043311" y="3419250"/>
              <a:chExt cx="59900" cy="78600"/>
            </a:xfrm>
          </p:grpSpPr>
          <p:sp>
            <p:nvSpPr>
              <p:cNvPr id="843" name="Google Shape;843;p21"/>
              <p:cNvSpPr/>
              <p:nvPr/>
            </p:nvSpPr>
            <p:spPr>
              <a:xfrm>
                <a:off x="1043311"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1"/>
              <p:cNvSpPr/>
              <p:nvPr/>
            </p:nvSpPr>
            <p:spPr>
              <a:xfrm>
                <a:off x="1043311"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5" name="Google Shape;845;p21"/>
            <p:cNvSpPr/>
            <p:nvPr/>
          </p:nvSpPr>
          <p:spPr>
            <a:xfrm>
              <a:off x="5928200" y="49759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1"/>
            <p:cNvSpPr/>
            <p:nvPr/>
          </p:nvSpPr>
          <p:spPr>
            <a:xfrm>
              <a:off x="4175600" y="49759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1"/>
            <p:cNvSpPr/>
            <p:nvPr/>
          </p:nvSpPr>
          <p:spPr>
            <a:xfrm>
              <a:off x="1965800" y="48997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1"/>
            <p:cNvSpPr/>
            <p:nvPr/>
          </p:nvSpPr>
          <p:spPr>
            <a:xfrm>
              <a:off x="3032600" y="49759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9" name="Google Shape;849;p21"/>
            <p:cNvGrpSpPr/>
            <p:nvPr/>
          </p:nvGrpSpPr>
          <p:grpSpPr>
            <a:xfrm>
              <a:off x="216500" y="4862425"/>
              <a:ext cx="167400" cy="167400"/>
              <a:chOff x="3216925" y="225750"/>
              <a:chExt cx="167400" cy="167400"/>
            </a:xfrm>
          </p:grpSpPr>
          <p:cxnSp>
            <p:nvCxnSpPr>
              <p:cNvPr id="850" name="Google Shape;850;p21"/>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851" name="Google Shape;851;p21"/>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852" name="Google Shape;852;p21"/>
            <p:cNvGrpSpPr/>
            <p:nvPr/>
          </p:nvGrpSpPr>
          <p:grpSpPr>
            <a:xfrm>
              <a:off x="4488300" y="4852438"/>
              <a:ext cx="167400" cy="167400"/>
              <a:chOff x="3216925" y="225750"/>
              <a:chExt cx="167400" cy="167400"/>
            </a:xfrm>
          </p:grpSpPr>
          <p:cxnSp>
            <p:nvCxnSpPr>
              <p:cNvPr id="853" name="Google Shape;853;p21"/>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854" name="Google Shape;854;p21"/>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855" name="Google Shape;855;p21"/>
            <p:cNvGrpSpPr/>
            <p:nvPr/>
          </p:nvGrpSpPr>
          <p:grpSpPr>
            <a:xfrm>
              <a:off x="8806813" y="4852450"/>
              <a:ext cx="167400" cy="167400"/>
              <a:chOff x="3216925" y="225750"/>
              <a:chExt cx="167400" cy="167400"/>
            </a:xfrm>
          </p:grpSpPr>
          <p:cxnSp>
            <p:nvCxnSpPr>
              <p:cNvPr id="856" name="Google Shape;856;p21"/>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857" name="Google Shape;857;p21"/>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sp>
        <p:nvSpPr>
          <p:cNvPr id="858" name="Google Shape;858;p21"/>
          <p:cNvSpPr/>
          <p:nvPr/>
        </p:nvSpPr>
        <p:spPr>
          <a:xfrm>
            <a:off x="439325" y="355925"/>
            <a:ext cx="8289300" cy="4403100"/>
          </a:xfrm>
          <a:prstGeom prst="roundRect">
            <a:avLst>
              <a:gd name="adj" fmla="val 661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9" name="Google Shape;859;p21"/>
          <p:cNvPicPr preferRelativeResize="0"/>
          <p:nvPr/>
        </p:nvPicPr>
        <p:blipFill>
          <a:blip r:embed="rId2">
            <a:alphaModFix/>
          </a:blip>
          <a:stretch>
            <a:fillRect/>
          </a:stretch>
        </p:blipFill>
        <p:spPr>
          <a:xfrm>
            <a:off x="7352100" y="-533463"/>
            <a:ext cx="2143799" cy="2146949"/>
          </a:xfrm>
          <a:prstGeom prst="rect">
            <a:avLst/>
          </a:prstGeom>
          <a:noFill/>
          <a:ln>
            <a:noFill/>
          </a:ln>
        </p:spPr>
      </p:pic>
      <p:sp>
        <p:nvSpPr>
          <p:cNvPr id="860" name="Google Shape;860;p21"/>
          <p:cNvSpPr txBox="1">
            <a:spLocks noGrp="1"/>
          </p:cNvSpPr>
          <p:nvPr>
            <p:ph type="title"/>
          </p:nvPr>
        </p:nvSpPr>
        <p:spPr>
          <a:xfrm>
            <a:off x="720000" y="540000"/>
            <a:ext cx="3852000" cy="47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61" name="Google Shape;861;p21"/>
          <p:cNvSpPr txBox="1">
            <a:spLocks noGrp="1"/>
          </p:cNvSpPr>
          <p:nvPr>
            <p:ph type="subTitle" idx="1"/>
          </p:nvPr>
        </p:nvSpPr>
        <p:spPr>
          <a:xfrm>
            <a:off x="720000" y="1017600"/>
            <a:ext cx="3852000" cy="592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latin typeface="Open Sans"/>
                <a:ea typeface="Open Sans"/>
                <a:cs typeface="Open Sans"/>
                <a:sym typeface="Open Sans"/>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862" name="Google Shape;862;p21"/>
          <p:cNvSpPr txBox="1">
            <a:spLocks noGrp="1"/>
          </p:cNvSpPr>
          <p:nvPr>
            <p:ph type="subTitle" idx="2"/>
          </p:nvPr>
        </p:nvSpPr>
        <p:spPr>
          <a:xfrm>
            <a:off x="5082300" y="1703100"/>
            <a:ext cx="3341700" cy="4239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2500" b="1">
                <a:solidFill>
                  <a:schemeClr val="lt2"/>
                </a:solidFill>
                <a:latin typeface="Open Sans"/>
                <a:ea typeface="Open Sans"/>
                <a:cs typeface="Open Sans"/>
                <a:sym typeface="Open Sans"/>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863" name="Google Shape;863;p21"/>
          <p:cNvSpPr txBox="1">
            <a:spLocks noGrp="1"/>
          </p:cNvSpPr>
          <p:nvPr>
            <p:ph type="subTitle" idx="3"/>
          </p:nvPr>
        </p:nvSpPr>
        <p:spPr>
          <a:xfrm>
            <a:off x="5082300" y="2122200"/>
            <a:ext cx="3341700" cy="1393200"/>
          </a:xfrm>
          <a:prstGeom prst="rect">
            <a:avLst/>
          </a:prstGeom>
          <a:noFill/>
          <a:ln>
            <a:noFill/>
          </a:ln>
        </p:spPr>
        <p:txBody>
          <a:bodyPr spcFirstLastPara="1" wrap="square" lIns="91425" tIns="91425" rIns="91425" bIns="91425" anchor="t" anchorCtr="0">
            <a:noAutofit/>
          </a:bodyPr>
          <a:lstStyle>
            <a:lvl1pPr marR="50800" lvl="0" rtl="0">
              <a:spcBef>
                <a:spcPts val="0"/>
              </a:spcBef>
              <a:spcAft>
                <a:spcPts val="0"/>
              </a:spcAft>
              <a:buClr>
                <a:schemeClr val="dk1"/>
              </a:buClr>
              <a:buSzPts val="1400"/>
              <a:buChar char="●"/>
              <a:defRPr>
                <a:solidFill>
                  <a:schemeClr val="dk1"/>
                </a:solidFill>
                <a:latin typeface="Open Sans"/>
                <a:ea typeface="Open Sans"/>
                <a:cs typeface="Open Sans"/>
                <a:sym typeface="Open Sans"/>
              </a:defRPr>
            </a:lvl1pPr>
            <a:lvl2pPr lvl="1" algn="ctr" rtl="0">
              <a:lnSpc>
                <a:spcPct val="100000"/>
              </a:lnSpc>
              <a:spcBef>
                <a:spcPts val="0"/>
              </a:spcBef>
              <a:spcAft>
                <a:spcPts val="0"/>
              </a:spcAft>
              <a:buClr>
                <a:schemeClr val="dk1"/>
              </a:buClr>
              <a:buSzPts val="1400"/>
              <a:buChar char="○"/>
              <a:defRPr>
                <a:solidFill>
                  <a:schemeClr val="dk1"/>
                </a:solidFill>
              </a:defRPr>
            </a:lvl2pPr>
            <a:lvl3pPr lvl="2" algn="ctr" rtl="0">
              <a:lnSpc>
                <a:spcPct val="100000"/>
              </a:lnSpc>
              <a:spcBef>
                <a:spcPts val="0"/>
              </a:spcBef>
              <a:spcAft>
                <a:spcPts val="0"/>
              </a:spcAft>
              <a:buClr>
                <a:schemeClr val="dk1"/>
              </a:buClr>
              <a:buSzPts val="1400"/>
              <a:buChar char="■"/>
              <a:defRPr>
                <a:solidFill>
                  <a:schemeClr val="dk1"/>
                </a:solidFill>
              </a:defRPr>
            </a:lvl3pPr>
            <a:lvl4pPr lvl="3" algn="ctr" rtl="0">
              <a:lnSpc>
                <a:spcPct val="100000"/>
              </a:lnSpc>
              <a:spcBef>
                <a:spcPts val="0"/>
              </a:spcBef>
              <a:spcAft>
                <a:spcPts val="0"/>
              </a:spcAft>
              <a:buClr>
                <a:schemeClr val="dk1"/>
              </a:buClr>
              <a:buSzPts val="1400"/>
              <a:buChar char="●"/>
              <a:defRPr>
                <a:solidFill>
                  <a:schemeClr val="dk1"/>
                </a:solidFill>
              </a:defRPr>
            </a:lvl4pPr>
            <a:lvl5pPr lvl="4" algn="ctr" rtl="0">
              <a:lnSpc>
                <a:spcPct val="100000"/>
              </a:lnSpc>
              <a:spcBef>
                <a:spcPts val="0"/>
              </a:spcBef>
              <a:spcAft>
                <a:spcPts val="0"/>
              </a:spcAft>
              <a:buClr>
                <a:schemeClr val="dk1"/>
              </a:buClr>
              <a:buSzPts val="1400"/>
              <a:buChar char="○"/>
              <a:defRPr>
                <a:solidFill>
                  <a:schemeClr val="dk1"/>
                </a:solidFill>
              </a:defRPr>
            </a:lvl5pPr>
            <a:lvl6pPr lvl="5" algn="ctr" rtl="0">
              <a:lnSpc>
                <a:spcPct val="100000"/>
              </a:lnSpc>
              <a:spcBef>
                <a:spcPts val="0"/>
              </a:spcBef>
              <a:spcAft>
                <a:spcPts val="0"/>
              </a:spcAft>
              <a:buClr>
                <a:schemeClr val="dk1"/>
              </a:buClr>
              <a:buSzPts val="1400"/>
              <a:buChar char="■"/>
              <a:defRPr>
                <a:solidFill>
                  <a:schemeClr val="dk1"/>
                </a:solidFill>
              </a:defRPr>
            </a:lvl6pPr>
            <a:lvl7pPr lvl="6" algn="ctr" rtl="0">
              <a:lnSpc>
                <a:spcPct val="100000"/>
              </a:lnSpc>
              <a:spcBef>
                <a:spcPts val="0"/>
              </a:spcBef>
              <a:spcAft>
                <a:spcPts val="0"/>
              </a:spcAft>
              <a:buClr>
                <a:schemeClr val="dk1"/>
              </a:buClr>
              <a:buSzPts val="1400"/>
              <a:buChar char="●"/>
              <a:defRPr>
                <a:solidFill>
                  <a:schemeClr val="dk1"/>
                </a:solidFill>
              </a:defRPr>
            </a:lvl7pPr>
            <a:lvl8pPr lvl="7" algn="ctr" rtl="0">
              <a:lnSpc>
                <a:spcPct val="100000"/>
              </a:lnSpc>
              <a:spcBef>
                <a:spcPts val="0"/>
              </a:spcBef>
              <a:spcAft>
                <a:spcPts val="0"/>
              </a:spcAft>
              <a:buClr>
                <a:schemeClr val="dk1"/>
              </a:buClr>
              <a:buSzPts val="1400"/>
              <a:buChar char="○"/>
              <a:defRPr>
                <a:solidFill>
                  <a:schemeClr val="dk1"/>
                </a:solidFill>
              </a:defRPr>
            </a:lvl8pPr>
            <a:lvl9pPr lvl="8" algn="ctr" rtl="0">
              <a:lnSpc>
                <a:spcPct val="100000"/>
              </a:lnSpc>
              <a:spcBef>
                <a:spcPts val="0"/>
              </a:spcBef>
              <a:spcAft>
                <a:spcPts val="0"/>
              </a:spcAft>
              <a:buClr>
                <a:schemeClr val="dk1"/>
              </a:buClr>
              <a:buSzPts val="1400"/>
              <a:buChar char="■"/>
              <a:defRPr>
                <a:solidFill>
                  <a:schemeClr val="dk1"/>
                </a:solidFill>
              </a:defRPr>
            </a:lvl9pPr>
          </a:lstStyle>
          <a:p>
            <a:endParaRPr/>
          </a:p>
        </p:txBody>
      </p:sp>
      <p:sp>
        <p:nvSpPr>
          <p:cNvPr id="864" name="Google Shape;864;p21"/>
          <p:cNvSpPr txBox="1">
            <a:spLocks noGrp="1"/>
          </p:cNvSpPr>
          <p:nvPr>
            <p:ph type="subTitle" idx="4"/>
          </p:nvPr>
        </p:nvSpPr>
        <p:spPr>
          <a:xfrm>
            <a:off x="5082300" y="3515400"/>
            <a:ext cx="3341700" cy="4239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2500" b="1">
                <a:solidFill>
                  <a:schemeClr val="lt2"/>
                </a:solidFill>
                <a:latin typeface="Open Sans"/>
                <a:ea typeface="Open Sans"/>
                <a:cs typeface="Open Sans"/>
                <a:sym typeface="Open Sans"/>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865" name="Google Shape;865;p21"/>
          <p:cNvSpPr txBox="1">
            <a:spLocks noGrp="1"/>
          </p:cNvSpPr>
          <p:nvPr>
            <p:ph type="subTitle" idx="5"/>
          </p:nvPr>
        </p:nvSpPr>
        <p:spPr>
          <a:xfrm>
            <a:off x="5082300" y="3934500"/>
            <a:ext cx="3341700" cy="66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400"/>
              <a:buChar char="●"/>
              <a:defRPr>
                <a:solidFill>
                  <a:schemeClr val="dk1"/>
                </a:solidFill>
                <a:latin typeface="Open Sans"/>
                <a:ea typeface="Open Sans"/>
                <a:cs typeface="Open Sans"/>
                <a:sym typeface="Open Sans"/>
              </a:defRPr>
            </a:lvl1pPr>
            <a:lvl2pPr lvl="1" algn="ctr" rtl="0">
              <a:lnSpc>
                <a:spcPct val="100000"/>
              </a:lnSpc>
              <a:spcBef>
                <a:spcPts val="0"/>
              </a:spcBef>
              <a:spcAft>
                <a:spcPts val="0"/>
              </a:spcAft>
              <a:buClr>
                <a:schemeClr val="dk1"/>
              </a:buClr>
              <a:buSzPts val="1400"/>
              <a:buChar char="○"/>
              <a:defRPr>
                <a:solidFill>
                  <a:schemeClr val="dk1"/>
                </a:solidFill>
              </a:defRPr>
            </a:lvl2pPr>
            <a:lvl3pPr lvl="2" algn="ctr" rtl="0">
              <a:lnSpc>
                <a:spcPct val="100000"/>
              </a:lnSpc>
              <a:spcBef>
                <a:spcPts val="0"/>
              </a:spcBef>
              <a:spcAft>
                <a:spcPts val="0"/>
              </a:spcAft>
              <a:buClr>
                <a:schemeClr val="dk1"/>
              </a:buClr>
              <a:buSzPts val="1400"/>
              <a:buChar char="■"/>
              <a:defRPr>
                <a:solidFill>
                  <a:schemeClr val="dk1"/>
                </a:solidFill>
              </a:defRPr>
            </a:lvl3pPr>
            <a:lvl4pPr lvl="3" algn="ctr" rtl="0">
              <a:lnSpc>
                <a:spcPct val="100000"/>
              </a:lnSpc>
              <a:spcBef>
                <a:spcPts val="0"/>
              </a:spcBef>
              <a:spcAft>
                <a:spcPts val="0"/>
              </a:spcAft>
              <a:buClr>
                <a:schemeClr val="dk1"/>
              </a:buClr>
              <a:buSzPts val="1400"/>
              <a:buChar char="●"/>
              <a:defRPr>
                <a:solidFill>
                  <a:schemeClr val="dk1"/>
                </a:solidFill>
              </a:defRPr>
            </a:lvl4pPr>
            <a:lvl5pPr lvl="4" algn="ctr" rtl="0">
              <a:lnSpc>
                <a:spcPct val="100000"/>
              </a:lnSpc>
              <a:spcBef>
                <a:spcPts val="0"/>
              </a:spcBef>
              <a:spcAft>
                <a:spcPts val="0"/>
              </a:spcAft>
              <a:buClr>
                <a:schemeClr val="dk1"/>
              </a:buClr>
              <a:buSzPts val="1400"/>
              <a:buChar char="○"/>
              <a:defRPr>
                <a:solidFill>
                  <a:schemeClr val="dk1"/>
                </a:solidFill>
              </a:defRPr>
            </a:lvl5pPr>
            <a:lvl6pPr lvl="5" algn="ctr" rtl="0">
              <a:lnSpc>
                <a:spcPct val="100000"/>
              </a:lnSpc>
              <a:spcBef>
                <a:spcPts val="0"/>
              </a:spcBef>
              <a:spcAft>
                <a:spcPts val="0"/>
              </a:spcAft>
              <a:buClr>
                <a:schemeClr val="dk1"/>
              </a:buClr>
              <a:buSzPts val="1400"/>
              <a:buChar char="■"/>
              <a:defRPr>
                <a:solidFill>
                  <a:schemeClr val="dk1"/>
                </a:solidFill>
              </a:defRPr>
            </a:lvl6pPr>
            <a:lvl7pPr lvl="6" algn="ctr" rtl="0">
              <a:lnSpc>
                <a:spcPct val="100000"/>
              </a:lnSpc>
              <a:spcBef>
                <a:spcPts val="0"/>
              </a:spcBef>
              <a:spcAft>
                <a:spcPts val="0"/>
              </a:spcAft>
              <a:buClr>
                <a:schemeClr val="dk1"/>
              </a:buClr>
              <a:buSzPts val="1400"/>
              <a:buChar char="●"/>
              <a:defRPr>
                <a:solidFill>
                  <a:schemeClr val="dk1"/>
                </a:solidFill>
              </a:defRPr>
            </a:lvl7pPr>
            <a:lvl8pPr lvl="7" algn="ctr" rtl="0">
              <a:lnSpc>
                <a:spcPct val="100000"/>
              </a:lnSpc>
              <a:spcBef>
                <a:spcPts val="0"/>
              </a:spcBef>
              <a:spcAft>
                <a:spcPts val="0"/>
              </a:spcAft>
              <a:buClr>
                <a:schemeClr val="dk1"/>
              </a:buClr>
              <a:buSzPts val="1400"/>
              <a:buChar char="○"/>
              <a:defRPr>
                <a:solidFill>
                  <a:schemeClr val="dk1"/>
                </a:solidFill>
              </a:defRPr>
            </a:lvl8pPr>
            <a:lvl9pPr lvl="8" algn="ctr" rtl="0">
              <a:lnSpc>
                <a:spcPct val="100000"/>
              </a:lnSpc>
              <a:spcBef>
                <a:spcPts val="0"/>
              </a:spcBef>
              <a:spcAft>
                <a:spcPts val="0"/>
              </a:spcAft>
              <a:buClr>
                <a:schemeClr val="dk1"/>
              </a:buClr>
              <a:buSzPts val="1400"/>
              <a:buChar char="■"/>
              <a:defRPr>
                <a:solidFill>
                  <a:schemeClr val="dk1"/>
                </a:solidFill>
              </a:defRPr>
            </a:lvl9pPr>
          </a:lstStyle>
          <a:p>
            <a:endParaRPr/>
          </a:p>
        </p:txBody>
      </p:sp>
      <p:sp>
        <p:nvSpPr>
          <p:cNvPr id="866" name="Google Shape;866;p21"/>
          <p:cNvSpPr txBox="1">
            <a:spLocks noGrp="1"/>
          </p:cNvSpPr>
          <p:nvPr>
            <p:ph type="subTitle" idx="6"/>
          </p:nvPr>
        </p:nvSpPr>
        <p:spPr>
          <a:xfrm>
            <a:off x="720000" y="1703100"/>
            <a:ext cx="4362000" cy="4239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2500" b="1">
                <a:solidFill>
                  <a:schemeClr val="lt2"/>
                </a:solidFill>
                <a:latin typeface="Open Sans"/>
                <a:ea typeface="Open Sans"/>
                <a:cs typeface="Open Sans"/>
                <a:sym typeface="Open Sans"/>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867" name="Google Shape;867;p21"/>
          <p:cNvSpPr txBox="1">
            <a:spLocks noGrp="1"/>
          </p:cNvSpPr>
          <p:nvPr>
            <p:ph type="subTitle" idx="7"/>
          </p:nvPr>
        </p:nvSpPr>
        <p:spPr>
          <a:xfrm>
            <a:off x="720000" y="2122200"/>
            <a:ext cx="4362000" cy="2481300"/>
          </a:xfrm>
          <a:prstGeom prst="rect">
            <a:avLst/>
          </a:prstGeom>
          <a:noFill/>
          <a:ln>
            <a:noFill/>
          </a:ln>
        </p:spPr>
        <p:txBody>
          <a:bodyPr spcFirstLastPara="1" wrap="square" lIns="91425" tIns="91425" rIns="91425" bIns="91425" anchor="t" anchorCtr="0">
            <a:noAutofit/>
          </a:bodyPr>
          <a:lstStyle>
            <a:lvl1pPr marR="50800" lvl="0" rtl="0">
              <a:spcBef>
                <a:spcPts val="0"/>
              </a:spcBef>
              <a:spcAft>
                <a:spcPts val="0"/>
              </a:spcAft>
              <a:buClr>
                <a:schemeClr val="dk1"/>
              </a:buClr>
              <a:buSzPts val="1400"/>
              <a:buChar char="●"/>
              <a:defRPr>
                <a:solidFill>
                  <a:schemeClr val="dk1"/>
                </a:solidFill>
                <a:latin typeface="Open Sans"/>
                <a:ea typeface="Open Sans"/>
                <a:cs typeface="Open Sans"/>
                <a:sym typeface="Open Sans"/>
              </a:defRPr>
            </a:lvl1pPr>
            <a:lvl2pPr lvl="1" algn="ctr" rtl="0">
              <a:lnSpc>
                <a:spcPct val="100000"/>
              </a:lnSpc>
              <a:spcBef>
                <a:spcPts val="0"/>
              </a:spcBef>
              <a:spcAft>
                <a:spcPts val="0"/>
              </a:spcAft>
              <a:buClr>
                <a:schemeClr val="dk1"/>
              </a:buClr>
              <a:buSzPts val="1400"/>
              <a:buChar char="○"/>
              <a:defRPr>
                <a:solidFill>
                  <a:schemeClr val="dk1"/>
                </a:solidFill>
              </a:defRPr>
            </a:lvl2pPr>
            <a:lvl3pPr lvl="2" algn="ctr" rtl="0">
              <a:lnSpc>
                <a:spcPct val="100000"/>
              </a:lnSpc>
              <a:spcBef>
                <a:spcPts val="0"/>
              </a:spcBef>
              <a:spcAft>
                <a:spcPts val="0"/>
              </a:spcAft>
              <a:buClr>
                <a:schemeClr val="dk1"/>
              </a:buClr>
              <a:buSzPts val="1400"/>
              <a:buChar char="■"/>
              <a:defRPr>
                <a:solidFill>
                  <a:schemeClr val="dk1"/>
                </a:solidFill>
              </a:defRPr>
            </a:lvl3pPr>
            <a:lvl4pPr lvl="3" algn="ctr" rtl="0">
              <a:lnSpc>
                <a:spcPct val="100000"/>
              </a:lnSpc>
              <a:spcBef>
                <a:spcPts val="0"/>
              </a:spcBef>
              <a:spcAft>
                <a:spcPts val="0"/>
              </a:spcAft>
              <a:buClr>
                <a:schemeClr val="dk1"/>
              </a:buClr>
              <a:buSzPts val="1400"/>
              <a:buChar char="●"/>
              <a:defRPr>
                <a:solidFill>
                  <a:schemeClr val="dk1"/>
                </a:solidFill>
              </a:defRPr>
            </a:lvl4pPr>
            <a:lvl5pPr lvl="4" algn="ctr" rtl="0">
              <a:lnSpc>
                <a:spcPct val="100000"/>
              </a:lnSpc>
              <a:spcBef>
                <a:spcPts val="0"/>
              </a:spcBef>
              <a:spcAft>
                <a:spcPts val="0"/>
              </a:spcAft>
              <a:buClr>
                <a:schemeClr val="dk1"/>
              </a:buClr>
              <a:buSzPts val="1400"/>
              <a:buChar char="○"/>
              <a:defRPr>
                <a:solidFill>
                  <a:schemeClr val="dk1"/>
                </a:solidFill>
              </a:defRPr>
            </a:lvl5pPr>
            <a:lvl6pPr lvl="5" algn="ctr" rtl="0">
              <a:lnSpc>
                <a:spcPct val="100000"/>
              </a:lnSpc>
              <a:spcBef>
                <a:spcPts val="0"/>
              </a:spcBef>
              <a:spcAft>
                <a:spcPts val="0"/>
              </a:spcAft>
              <a:buClr>
                <a:schemeClr val="dk1"/>
              </a:buClr>
              <a:buSzPts val="1400"/>
              <a:buChar char="■"/>
              <a:defRPr>
                <a:solidFill>
                  <a:schemeClr val="dk1"/>
                </a:solidFill>
              </a:defRPr>
            </a:lvl6pPr>
            <a:lvl7pPr lvl="6" algn="ctr" rtl="0">
              <a:lnSpc>
                <a:spcPct val="100000"/>
              </a:lnSpc>
              <a:spcBef>
                <a:spcPts val="0"/>
              </a:spcBef>
              <a:spcAft>
                <a:spcPts val="0"/>
              </a:spcAft>
              <a:buClr>
                <a:schemeClr val="dk1"/>
              </a:buClr>
              <a:buSzPts val="1400"/>
              <a:buChar char="●"/>
              <a:defRPr>
                <a:solidFill>
                  <a:schemeClr val="dk1"/>
                </a:solidFill>
              </a:defRPr>
            </a:lvl7pPr>
            <a:lvl8pPr lvl="7" algn="ctr" rtl="0">
              <a:lnSpc>
                <a:spcPct val="100000"/>
              </a:lnSpc>
              <a:spcBef>
                <a:spcPts val="0"/>
              </a:spcBef>
              <a:spcAft>
                <a:spcPts val="0"/>
              </a:spcAft>
              <a:buClr>
                <a:schemeClr val="dk1"/>
              </a:buClr>
              <a:buSzPts val="1400"/>
              <a:buChar char="○"/>
              <a:defRPr>
                <a:solidFill>
                  <a:schemeClr val="dk1"/>
                </a:solidFill>
              </a:defRPr>
            </a:lvl8pPr>
            <a:lvl9pPr lvl="8" algn="ctr" rtl="0">
              <a:lnSpc>
                <a:spcPct val="100000"/>
              </a:lnSpc>
              <a:spcBef>
                <a:spcPts val="0"/>
              </a:spcBef>
              <a:spcAft>
                <a:spcPts val="0"/>
              </a:spcAft>
              <a:buClr>
                <a:schemeClr val="dk1"/>
              </a:buClr>
              <a:buSzPts val="1400"/>
              <a:buChar char="■"/>
              <a:defRPr>
                <a:solidFill>
                  <a:schemeClr val="dk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7">
  <p:cSld name="CUSTOM_2_1_1_1_1_1">
    <p:bg>
      <p:bgPr>
        <a:solidFill>
          <a:schemeClr val="dk1"/>
        </a:solidFill>
        <a:effectLst/>
      </p:bgPr>
    </p:bg>
    <p:spTree>
      <p:nvGrpSpPr>
        <p:cNvPr id="1" name="Shape 868"/>
        <p:cNvGrpSpPr/>
        <p:nvPr/>
      </p:nvGrpSpPr>
      <p:grpSpPr>
        <a:xfrm>
          <a:off x="0" y="0"/>
          <a:ext cx="0" cy="0"/>
          <a:chOff x="0" y="0"/>
          <a:chExt cx="0" cy="0"/>
        </a:xfrm>
      </p:grpSpPr>
      <p:sp>
        <p:nvSpPr>
          <p:cNvPr id="869" name="Google Shape;869;p22"/>
          <p:cNvSpPr/>
          <p:nvPr/>
        </p:nvSpPr>
        <p:spPr>
          <a:xfrm>
            <a:off x="5875027" y="-381011"/>
            <a:ext cx="3345172" cy="3309997"/>
          </a:xfrm>
          <a:custGeom>
            <a:avLst/>
            <a:gdLst/>
            <a:ahLst/>
            <a:cxnLst/>
            <a:rect l="l" t="t" r="r" b="b"/>
            <a:pathLst>
              <a:path w="155698" h="154025" extrusionOk="0">
                <a:moveTo>
                  <a:pt x="93462" y="8032"/>
                </a:moveTo>
                <a:cubicBezTo>
                  <a:pt x="101617" y="9636"/>
                  <a:pt x="114584" y="5620"/>
                  <a:pt x="120332" y="9636"/>
                </a:cubicBezTo>
                <a:cubicBezTo>
                  <a:pt x="126080" y="13652"/>
                  <a:pt x="123741" y="26515"/>
                  <a:pt x="127952" y="32130"/>
                </a:cubicBezTo>
                <a:cubicBezTo>
                  <a:pt x="132163" y="37745"/>
                  <a:pt x="142390" y="37024"/>
                  <a:pt x="145598" y="43325"/>
                </a:cubicBezTo>
                <a:cubicBezTo>
                  <a:pt x="148807" y="49626"/>
                  <a:pt x="145545" y="61199"/>
                  <a:pt x="147203" y="69935"/>
                </a:cubicBezTo>
                <a:cubicBezTo>
                  <a:pt x="148861" y="78672"/>
                  <a:pt x="156895" y="88050"/>
                  <a:pt x="155545" y="95744"/>
                </a:cubicBezTo>
                <a:cubicBezTo>
                  <a:pt x="154195" y="103438"/>
                  <a:pt x="143166" y="109063"/>
                  <a:pt x="139102" y="116101"/>
                </a:cubicBezTo>
                <a:cubicBezTo>
                  <a:pt x="135038" y="123139"/>
                  <a:pt x="136763" y="134060"/>
                  <a:pt x="131161" y="137973"/>
                </a:cubicBezTo>
                <a:cubicBezTo>
                  <a:pt x="125560" y="141886"/>
                  <a:pt x="115386" y="136903"/>
                  <a:pt x="105493" y="139577"/>
                </a:cubicBezTo>
                <a:cubicBezTo>
                  <a:pt x="95600" y="142251"/>
                  <a:pt x="82433" y="154416"/>
                  <a:pt x="71805" y="154015"/>
                </a:cubicBezTo>
                <a:cubicBezTo>
                  <a:pt x="61177" y="153614"/>
                  <a:pt x="51886" y="141449"/>
                  <a:pt x="41726" y="137171"/>
                </a:cubicBezTo>
                <a:cubicBezTo>
                  <a:pt x="31566" y="132893"/>
                  <a:pt x="15872" y="135980"/>
                  <a:pt x="10845" y="128348"/>
                </a:cubicBezTo>
                <a:cubicBezTo>
                  <a:pt x="5819" y="120717"/>
                  <a:pt x="13372" y="102344"/>
                  <a:pt x="11567" y="91382"/>
                </a:cubicBezTo>
                <a:cubicBezTo>
                  <a:pt x="9762" y="80420"/>
                  <a:pt x="-465" y="70572"/>
                  <a:pt x="16" y="62575"/>
                </a:cubicBezTo>
                <a:cubicBezTo>
                  <a:pt x="497" y="54578"/>
                  <a:pt x="11380" y="51623"/>
                  <a:pt x="14455" y="43398"/>
                </a:cubicBezTo>
                <a:cubicBezTo>
                  <a:pt x="17530" y="35173"/>
                  <a:pt x="12650" y="18801"/>
                  <a:pt x="18465" y="13227"/>
                </a:cubicBezTo>
                <a:cubicBezTo>
                  <a:pt x="24280" y="7653"/>
                  <a:pt x="40523" y="12159"/>
                  <a:pt x="49346" y="9956"/>
                </a:cubicBezTo>
                <a:cubicBezTo>
                  <a:pt x="58169" y="7753"/>
                  <a:pt x="64051" y="332"/>
                  <a:pt x="71404" y="11"/>
                </a:cubicBezTo>
                <a:cubicBezTo>
                  <a:pt x="78757" y="-310"/>
                  <a:pt x="85307" y="6428"/>
                  <a:pt x="93462" y="8032"/>
                </a:cubicBezTo>
                <a:close/>
              </a:path>
            </a:pathLst>
          </a:custGeom>
          <a:solidFill>
            <a:srgbClr val="5D74FF">
              <a:alpha val="25000"/>
            </a:srgbClr>
          </a:solidFill>
          <a:ln>
            <a:noFill/>
          </a:ln>
        </p:spPr>
      </p:sp>
      <p:sp>
        <p:nvSpPr>
          <p:cNvPr id="870" name="Google Shape;870;p22"/>
          <p:cNvSpPr/>
          <p:nvPr/>
        </p:nvSpPr>
        <p:spPr>
          <a:xfrm rot="10800000" flipH="1">
            <a:off x="2880200" y="4932025"/>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2"/>
          <p:cNvSpPr/>
          <p:nvPr/>
        </p:nvSpPr>
        <p:spPr>
          <a:xfrm rot="10800000" flipH="1">
            <a:off x="4099400" y="5008225"/>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2"/>
          <p:cNvSpPr/>
          <p:nvPr/>
        </p:nvSpPr>
        <p:spPr>
          <a:xfrm rot="10800000" flipH="1">
            <a:off x="6004400" y="4932025"/>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2"/>
          <p:cNvSpPr/>
          <p:nvPr/>
        </p:nvSpPr>
        <p:spPr>
          <a:xfrm rot="10800000" flipH="1">
            <a:off x="919750" y="4932025"/>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4" name="Google Shape;874;p22"/>
          <p:cNvGrpSpPr/>
          <p:nvPr/>
        </p:nvGrpSpPr>
        <p:grpSpPr>
          <a:xfrm>
            <a:off x="137000" y="99118"/>
            <a:ext cx="8837213" cy="4929863"/>
            <a:chOff x="137000" y="99118"/>
            <a:chExt cx="8837213" cy="4929863"/>
          </a:xfrm>
        </p:grpSpPr>
        <p:grpSp>
          <p:nvGrpSpPr>
            <p:cNvPr id="875" name="Google Shape;875;p22"/>
            <p:cNvGrpSpPr/>
            <p:nvPr/>
          </p:nvGrpSpPr>
          <p:grpSpPr>
            <a:xfrm rot="10800000" flipH="1">
              <a:off x="4488300" y="4861580"/>
              <a:ext cx="167400" cy="167400"/>
              <a:chOff x="3216925" y="225750"/>
              <a:chExt cx="167400" cy="167400"/>
            </a:xfrm>
          </p:grpSpPr>
          <p:cxnSp>
            <p:nvCxnSpPr>
              <p:cNvPr id="876" name="Google Shape;876;p22"/>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877" name="Google Shape;877;p22"/>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878" name="Google Shape;878;p22"/>
            <p:cNvGrpSpPr/>
            <p:nvPr/>
          </p:nvGrpSpPr>
          <p:grpSpPr>
            <a:xfrm rot="10800000" flipH="1">
              <a:off x="138975" y="2485630"/>
              <a:ext cx="167400" cy="167400"/>
              <a:chOff x="3216925" y="225750"/>
              <a:chExt cx="167400" cy="167400"/>
            </a:xfrm>
          </p:grpSpPr>
          <p:cxnSp>
            <p:nvCxnSpPr>
              <p:cNvPr id="879" name="Google Shape;879;p22"/>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880" name="Google Shape;880;p22"/>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sp>
          <p:nvSpPr>
            <p:cNvPr id="881" name="Google Shape;881;p22"/>
            <p:cNvSpPr/>
            <p:nvPr/>
          </p:nvSpPr>
          <p:spPr>
            <a:xfrm rot="10800000" flipH="1">
              <a:off x="289400" y="2874625"/>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2"/>
            <p:cNvSpPr/>
            <p:nvPr/>
          </p:nvSpPr>
          <p:spPr>
            <a:xfrm rot="10800000" flipH="1">
              <a:off x="137000" y="1807825"/>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2"/>
            <p:cNvSpPr/>
            <p:nvPr/>
          </p:nvSpPr>
          <p:spPr>
            <a:xfrm rot="10800000" flipH="1">
              <a:off x="289400" y="664825"/>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4" name="Google Shape;884;p22"/>
            <p:cNvGrpSpPr/>
            <p:nvPr/>
          </p:nvGrpSpPr>
          <p:grpSpPr>
            <a:xfrm rot="10800000" flipH="1">
              <a:off x="825029" y="119580"/>
              <a:ext cx="94726" cy="124298"/>
              <a:chOff x="850570" y="3419250"/>
              <a:chExt cx="59900" cy="78600"/>
            </a:xfrm>
          </p:grpSpPr>
          <p:sp>
            <p:nvSpPr>
              <p:cNvPr id="885" name="Google Shape;885;p22"/>
              <p:cNvSpPr/>
              <p:nvPr/>
            </p:nvSpPr>
            <p:spPr>
              <a:xfrm>
                <a:off x="850570"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2"/>
              <p:cNvSpPr/>
              <p:nvPr/>
            </p:nvSpPr>
            <p:spPr>
              <a:xfrm>
                <a:off x="850570"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7" name="Google Shape;887;p22"/>
            <p:cNvSpPr/>
            <p:nvPr/>
          </p:nvSpPr>
          <p:spPr>
            <a:xfrm rot="10800000" flipH="1">
              <a:off x="5242400" y="4855825"/>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8" name="Google Shape;888;p22"/>
            <p:cNvGrpSpPr/>
            <p:nvPr/>
          </p:nvGrpSpPr>
          <p:grpSpPr>
            <a:xfrm rot="-7200035" flipH="1">
              <a:off x="1395842" y="4873143"/>
              <a:ext cx="94724" cy="124296"/>
              <a:chOff x="754200" y="3419250"/>
              <a:chExt cx="59900" cy="78600"/>
            </a:xfrm>
          </p:grpSpPr>
          <p:sp>
            <p:nvSpPr>
              <p:cNvPr id="889" name="Google Shape;889;p22"/>
              <p:cNvSpPr/>
              <p:nvPr/>
            </p:nvSpPr>
            <p:spPr>
              <a:xfrm>
                <a:off x="754200"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2"/>
              <p:cNvSpPr/>
              <p:nvPr/>
            </p:nvSpPr>
            <p:spPr>
              <a:xfrm>
                <a:off x="754200"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 name="Google Shape;891;p22"/>
            <p:cNvGrpSpPr/>
            <p:nvPr/>
          </p:nvGrpSpPr>
          <p:grpSpPr>
            <a:xfrm rot="10800000" flipH="1">
              <a:off x="216488" y="4861568"/>
              <a:ext cx="167400" cy="167400"/>
              <a:chOff x="3216925" y="225750"/>
              <a:chExt cx="167400" cy="167400"/>
            </a:xfrm>
          </p:grpSpPr>
          <p:cxnSp>
            <p:nvCxnSpPr>
              <p:cNvPr id="892" name="Google Shape;892;p22"/>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893" name="Google Shape;893;p22"/>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sp>
          <p:nvSpPr>
            <p:cNvPr id="894" name="Google Shape;894;p22"/>
            <p:cNvSpPr/>
            <p:nvPr/>
          </p:nvSpPr>
          <p:spPr>
            <a:xfrm rot="10800000" flipH="1">
              <a:off x="211875" y="4322425"/>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 name="Google Shape;895;p22"/>
            <p:cNvGrpSpPr/>
            <p:nvPr/>
          </p:nvGrpSpPr>
          <p:grpSpPr>
            <a:xfrm rot="10800000" flipH="1">
              <a:off x="175316" y="3816305"/>
              <a:ext cx="94726" cy="124298"/>
              <a:chOff x="754200" y="3419250"/>
              <a:chExt cx="59900" cy="78600"/>
            </a:xfrm>
          </p:grpSpPr>
          <p:sp>
            <p:nvSpPr>
              <p:cNvPr id="896" name="Google Shape;896;p22"/>
              <p:cNvSpPr/>
              <p:nvPr/>
            </p:nvSpPr>
            <p:spPr>
              <a:xfrm>
                <a:off x="754200"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2"/>
              <p:cNvSpPr/>
              <p:nvPr/>
            </p:nvSpPr>
            <p:spPr>
              <a:xfrm>
                <a:off x="754200"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 name="Google Shape;898;p22"/>
            <p:cNvGrpSpPr/>
            <p:nvPr/>
          </p:nvGrpSpPr>
          <p:grpSpPr>
            <a:xfrm rot="10800000" flipH="1">
              <a:off x="8806813" y="2473505"/>
              <a:ext cx="167400" cy="167400"/>
              <a:chOff x="3216925" y="225750"/>
              <a:chExt cx="167400" cy="167400"/>
            </a:xfrm>
          </p:grpSpPr>
          <p:cxnSp>
            <p:nvCxnSpPr>
              <p:cNvPr id="899" name="Google Shape;899;p22"/>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900" name="Google Shape;900;p22"/>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sp>
          <p:nvSpPr>
            <p:cNvPr id="901" name="Google Shape;901;p22"/>
            <p:cNvSpPr/>
            <p:nvPr/>
          </p:nvSpPr>
          <p:spPr>
            <a:xfrm rot="10800000" flipH="1">
              <a:off x="8900000" y="1274425"/>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2"/>
            <p:cNvSpPr/>
            <p:nvPr/>
          </p:nvSpPr>
          <p:spPr>
            <a:xfrm rot="10800000" flipH="1">
              <a:off x="8214200" y="207625"/>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3" name="Google Shape;903;p22"/>
            <p:cNvGrpSpPr/>
            <p:nvPr/>
          </p:nvGrpSpPr>
          <p:grpSpPr>
            <a:xfrm rot="10800000" flipH="1">
              <a:off x="7256729" y="158705"/>
              <a:ext cx="94726" cy="124298"/>
              <a:chOff x="1043311" y="3419250"/>
              <a:chExt cx="59900" cy="78600"/>
            </a:xfrm>
          </p:grpSpPr>
          <p:sp>
            <p:nvSpPr>
              <p:cNvPr id="904" name="Google Shape;904;p22"/>
              <p:cNvSpPr/>
              <p:nvPr/>
            </p:nvSpPr>
            <p:spPr>
              <a:xfrm>
                <a:off x="1043311"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2"/>
              <p:cNvSpPr/>
              <p:nvPr/>
            </p:nvSpPr>
            <p:spPr>
              <a:xfrm>
                <a:off x="1043311"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6" name="Google Shape;906;p22"/>
            <p:cNvSpPr/>
            <p:nvPr/>
          </p:nvSpPr>
          <p:spPr>
            <a:xfrm rot="10800000" flipH="1">
              <a:off x="5928200" y="131425"/>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2"/>
            <p:cNvSpPr/>
            <p:nvPr/>
          </p:nvSpPr>
          <p:spPr>
            <a:xfrm rot="10800000" flipH="1">
              <a:off x="4175600" y="131425"/>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2"/>
            <p:cNvSpPr/>
            <p:nvPr/>
          </p:nvSpPr>
          <p:spPr>
            <a:xfrm rot="10800000" flipH="1">
              <a:off x="1965800" y="207625"/>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2"/>
            <p:cNvSpPr/>
            <p:nvPr/>
          </p:nvSpPr>
          <p:spPr>
            <a:xfrm rot="10800000" flipH="1">
              <a:off x="3032600" y="131425"/>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0" name="Google Shape;910;p22"/>
            <p:cNvGrpSpPr/>
            <p:nvPr/>
          </p:nvGrpSpPr>
          <p:grpSpPr>
            <a:xfrm rot="10800000" flipH="1">
              <a:off x="216500" y="99118"/>
              <a:ext cx="167400" cy="167400"/>
              <a:chOff x="3216925" y="225750"/>
              <a:chExt cx="167400" cy="167400"/>
            </a:xfrm>
          </p:grpSpPr>
          <p:cxnSp>
            <p:nvCxnSpPr>
              <p:cNvPr id="911" name="Google Shape;911;p22"/>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912" name="Google Shape;912;p22"/>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913" name="Google Shape;913;p22"/>
            <p:cNvGrpSpPr/>
            <p:nvPr/>
          </p:nvGrpSpPr>
          <p:grpSpPr>
            <a:xfrm rot="10800000" flipH="1">
              <a:off x="4488300" y="109105"/>
              <a:ext cx="167400" cy="167400"/>
              <a:chOff x="3216925" y="225750"/>
              <a:chExt cx="167400" cy="167400"/>
            </a:xfrm>
          </p:grpSpPr>
          <p:cxnSp>
            <p:nvCxnSpPr>
              <p:cNvPr id="914" name="Google Shape;914;p22"/>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915" name="Google Shape;915;p22"/>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916" name="Google Shape;916;p22"/>
            <p:cNvGrpSpPr/>
            <p:nvPr/>
          </p:nvGrpSpPr>
          <p:grpSpPr>
            <a:xfrm rot="10800000" flipH="1">
              <a:off x="8806813" y="109093"/>
              <a:ext cx="167400" cy="167400"/>
              <a:chOff x="3216925" y="225750"/>
              <a:chExt cx="167400" cy="167400"/>
            </a:xfrm>
          </p:grpSpPr>
          <p:cxnSp>
            <p:nvCxnSpPr>
              <p:cNvPr id="917" name="Google Shape;917;p22"/>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918" name="Google Shape;918;p22"/>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sp>
        <p:nvSpPr>
          <p:cNvPr id="919" name="Google Shape;919;p22"/>
          <p:cNvSpPr/>
          <p:nvPr/>
        </p:nvSpPr>
        <p:spPr>
          <a:xfrm>
            <a:off x="439325" y="355925"/>
            <a:ext cx="8289300" cy="4403100"/>
          </a:xfrm>
          <a:prstGeom prst="roundRect">
            <a:avLst>
              <a:gd name="adj" fmla="val 661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2"/>
          <p:cNvSpPr txBox="1">
            <a:spLocks noGrp="1"/>
          </p:cNvSpPr>
          <p:nvPr>
            <p:ph type="title"/>
          </p:nvPr>
        </p:nvSpPr>
        <p:spPr>
          <a:xfrm>
            <a:off x="720000" y="540000"/>
            <a:ext cx="6141900" cy="47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21" name="Google Shape;921;p22"/>
          <p:cNvSpPr txBox="1">
            <a:spLocks noGrp="1"/>
          </p:cNvSpPr>
          <p:nvPr>
            <p:ph type="subTitle" idx="1"/>
          </p:nvPr>
        </p:nvSpPr>
        <p:spPr>
          <a:xfrm>
            <a:off x="720000" y="1017600"/>
            <a:ext cx="4056600" cy="592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latin typeface="Open Sans"/>
                <a:ea typeface="Open Sans"/>
                <a:cs typeface="Open Sans"/>
                <a:sym typeface="Open Sans"/>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922" name="Google Shape;922;p22"/>
          <p:cNvSpPr txBox="1">
            <a:spLocks noGrp="1"/>
          </p:cNvSpPr>
          <p:nvPr>
            <p:ph type="subTitle" idx="2"/>
          </p:nvPr>
        </p:nvSpPr>
        <p:spPr>
          <a:xfrm>
            <a:off x="5082300" y="1703100"/>
            <a:ext cx="3341700" cy="4239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2500" b="1">
                <a:solidFill>
                  <a:schemeClr val="lt2"/>
                </a:solidFill>
                <a:latin typeface="Open Sans"/>
                <a:ea typeface="Open Sans"/>
                <a:cs typeface="Open Sans"/>
                <a:sym typeface="Open Sans"/>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923" name="Google Shape;923;p22"/>
          <p:cNvSpPr txBox="1">
            <a:spLocks noGrp="1"/>
          </p:cNvSpPr>
          <p:nvPr>
            <p:ph type="subTitle" idx="3"/>
          </p:nvPr>
        </p:nvSpPr>
        <p:spPr>
          <a:xfrm>
            <a:off x="5082300" y="2122200"/>
            <a:ext cx="3341700" cy="1393200"/>
          </a:xfrm>
          <a:prstGeom prst="rect">
            <a:avLst/>
          </a:prstGeom>
          <a:noFill/>
          <a:ln>
            <a:noFill/>
          </a:ln>
        </p:spPr>
        <p:txBody>
          <a:bodyPr spcFirstLastPara="1" wrap="square" lIns="91425" tIns="91425" rIns="91425" bIns="91425" anchor="t" anchorCtr="0">
            <a:noAutofit/>
          </a:bodyPr>
          <a:lstStyle>
            <a:lvl1pPr marR="50800" lvl="0" rtl="0">
              <a:spcBef>
                <a:spcPts val="0"/>
              </a:spcBef>
              <a:spcAft>
                <a:spcPts val="0"/>
              </a:spcAft>
              <a:buClr>
                <a:schemeClr val="dk1"/>
              </a:buClr>
              <a:buSzPts val="1400"/>
              <a:buChar char="●"/>
              <a:defRPr>
                <a:solidFill>
                  <a:schemeClr val="dk1"/>
                </a:solidFill>
                <a:latin typeface="Open Sans"/>
                <a:ea typeface="Open Sans"/>
                <a:cs typeface="Open Sans"/>
                <a:sym typeface="Open Sans"/>
              </a:defRPr>
            </a:lvl1pPr>
            <a:lvl2pPr lvl="1" algn="ctr" rtl="0">
              <a:lnSpc>
                <a:spcPct val="100000"/>
              </a:lnSpc>
              <a:spcBef>
                <a:spcPts val="0"/>
              </a:spcBef>
              <a:spcAft>
                <a:spcPts val="0"/>
              </a:spcAft>
              <a:buClr>
                <a:schemeClr val="dk1"/>
              </a:buClr>
              <a:buSzPts val="1400"/>
              <a:buChar char="○"/>
              <a:defRPr>
                <a:solidFill>
                  <a:schemeClr val="dk1"/>
                </a:solidFill>
              </a:defRPr>
            </a:lvl2pPr>
            <a:lvl3pPr lvl="2" algn="ctr" rtl="0">
              <a:lnSpc>
                <a:spcPct val="100000"/>
              </a:lnSpc>
              <a:spcBef>
                <a:spcPts val="0"/>
              </a:spcBef>
              <a:spcAft>
                <a:spcPts val="0"/>
              </a:spcAft>
              <a:buClr>
                <a:schemeClr val="dk1"/>
              </a:buClr>
              <a:buSzPts val="1400"/>
              <a:buChar char="■"/>
              <a:defRPr>
                <a:solidFill>
                  <a:schemeClr val="dk1"/>
                </a:solidFill>
              </a:defRPr>
            </a:lvl3pPr>
            <a:lvl4pPr lvl="3" algn="ctr" rtl="0">
              <a:lnSpc>
                <a:spcPct val="100000"/>
              </a:lnSpc>
              <a:spcBef>
                <a:spcPts val="0"/>
              </a:spcBef>
              <a:spcAft>
                <a:spcPts val="0"/>
              </a:spcAft>
              <a:buClr>
                <a:schemeClr val="dk1"/>
              </a:buClr>
              <a:buSzPts val="1400"/>
              <a:buChar char="●"/>
              <a:defRPr>
                <a:solidFill>
                  <a:schemeClr val="dk1"/>
                </a:solidFill>
              </a:defRPr>
            </a:lvl4pPr>
            <a:lvl5pPr lvl="4" algn="ctr" rtl="0">
              <a:lnSpc>
                <a:spcPct val="100000"/>
              </a:lnSpc>
              <a:spcBef>
                <a:spcPts val="0"/>
              </a:spcBef>
              <a:spcAft>
                <a:spcPts val="0"/>
              </a:spcAft>
              <a:buClr>
                <a:schemeClr val="dk1"/>
              </a:buClr>
              <a:buSzPts val="1400"/>
              <a:buChar char="○"/>
              <a:defRPr>
                <a:solidFill>
                  <a:schemeClr val="dk1"/>
                </a:solidFill>
              </a:defRPr>
            </a:lvl5pPr>
            <a:lvl6pPr lvl="5" algn="ctr" rtl="0">
              <a:lnSpc>
                <a:spcPct val="100000"/>
              </a:lnSpc>
              <a:spcBef>
                <a:spcPts val="0"/>
              </a:spcBef>
              <a:spcAft>
                <a:spcPts val="0"/>
              </a:spcAft>
              <a:buClr>
                <a:schemeClr val="dk1"/>
              </a:buClr>
              <a:buSzPts val="1400"/>
              <a:buChar char="■"/>
              <a:defRPr>
                <a:solidFill>
                  <a:schemeClr val="dk1"/>
                </a:solidFill>
              </a:defRPr>
            </a:lvl6pPr>
            <a:lvl7pPr lvl="6" algn="ctr" rtl="0">
              <a:lnSpc>
                <a:spcPct val="100000"/>
              </a:lnSpc>
              <a:spcBef>
                <a:spcPts val="0"/>
              </a:spcBef>
              <a:spcAft>
                <a:spcPts val="0"/>
              </a:spcAft>
              <a:buClr>
                <a:schemeClr val="dk1"/>
              </a:buClr>
              <a:buSzPts val="1400"/>
              <a:buChar char="●"/>
              <a:defRPr>
                <a:solidFill>
                  <a:schemeClr val="dk1"/>
                </a:solidFill>
              </a:defRPr>
            </a:lvl7pPr>
            <a:lvl8pPr lvl="7" algn="ctr" rtl="0">
              <a:lnSpc>
                <a:spcPct val="100000"/>
              </a:lnSpc>
              <a:spcBef>
                <a:spcPts val="0"/>
              </a:spcBef>
              <a:spcAft>
                <a:spcPts val="0"/>
              </a:spcAft>
              <a:buClr>
                <a:schemeClr val="dk1"/>
              </a:buClr>
              <a:buSzPts val="1400"/>
              <a:buChar char="○"/>
              <a:defRPr>
                <a:solidFill>
                  <a:schemeClr val="dk1"/>
                </a:solidFill>
              </a:defRPr>
            </a:lvl8pPr>
            <a:lvl9pPr lvl="8" algn="ctr" rtl="0">
              <a:lnSpc>
                <a:spcPct val="100000"/>
              </a:lnSpc>
              <a:spcBef>
                <a:spcPts val="0"/>
              </a:spcBef>
              <a:spcAft>
                <a:spcPts val="0"/>
              </a:spcAft>
              <a:buClr>
                <a:schemeClr val="dk1"/>
              </a:buClr>
              <a:buSzPts val="1400"/>
              <a:buChar char="■"/>
              <a:defRPr>
                <a:solidFill>
                  <a:schemeClr val="dk1"/>
                </a:solidFill>
              </a:defRPr>
            </a:lvl9pPr>
          </a:lstStyle>
          <a:p>
            <a:endParaRPr/>
          </a:p>
        </p:txBody>
      </p:sp>
      <p:sp>
        <p:nvSpPr>
          <p:cNvPr id="924" name="Google Shape;924;p22"/>
          <p:cNvSpPr txBox="1">
            <a:spLocks noGrp="1"/>
          </p:cNvSpPr>
          <p:nvPr>
            <p:ph type="subTitle" idx="4"/>
          </p:nvPr>
        </p:nvSpPr>
        <p:spPr>
          <a:xfrm>
            <a:off x="720000" y="1703100"/>
            <a:ext cx="4362300" cy="4239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2500" b="1">
                <a:solidFill>
                  <a:schemeClr val="lt2"/>
                </a:solidFill>
                <a:latin typeface="Open Sans"/>
                <a:ea typeface="Open Sans"/>
                <a:cs typeface="Open Sans"/>
                <a:sym typeface="Open Sans"/>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925" name="Google Shape;925;p22"/>
          <p:cNvSpPr txBox="1">
            <a:spLocks noGrp="1"/>
          </p:cNvSpPr>
          <p:nvPr>
            <p:ph type="subTitle" idx="5"/>
          </p:nvPr>
        </p:nvSpPr>
        <p:spPr>
          <a:xfrm>
            <a:off x="720000" y="2122200"/>
            <a:ext cx="4362300" cy="2481300"/>
          </a:xfrm>
          <a:prstGeom prst="rect">
            <a:avLst/>
          </a:prstGeom>
          <a:noFill/>
          <a:ln>
            <a:noFill/>
          </a:ln>
        </p:spPr>
        <p:txBody>
          <a:bodyPr spcFirstLastPara="1" wrap="square" lIns="91425" tIns="91425" rIns="91425" bIns="91425" anchor="t" anchorCtr="0">
            <a:noAutofit/>
          </a:bodyPr>
          <a:lstStyle>
            <a:lvl1pPr marR="50800" lvl="0" rtl="0">
              <a:spcBef>
                <a:spcPts val="0"/>
              </a:spcBef>
              <a:spcAft>
                <a:spcPts val="0"/>
              </a:spcAft>
              <a:buClr>
                <a:schemeClr val="dk1"/>
              </a:buClr>
              <a:buSzPts val="1400"/>
              <a:buChar char="●"/>
              <a:defRPr>
                <a:solidFill>
                  <a:schemeClr val="dk1"/>
                </a:solidFill>
                <a:latin typeface="Open Sans"/>
                <a:ea typeface="Open Sans"/>
                <a:cs typeface="Open Sans"/>
                <a:sym typeface="Open Sans"/>
              </a:defRPr>
            </a:lvl1pPr>
            <a:lvl2pPr lvl="1" algn="ctr" rtl="0">
              <a:lnSpc>
                <a:spcPct val="100000"/>
              </a:lnSpc>
              <a:spcBef>
                <a:spcPts val="0"/>
              </a:spcBef>
              <a:spcAft>
                <a:spcPts val="0"/>
              </a:spcAft>
              <a:buClr>
                <a:schemeClr val="dk1"/>
              </a:buClr>
              <a:buSzPts val="1400"/>
              <a:buChar char="○"/>
              <a:defRPr>
                <a:solidFill>
                  <a:schemeClr val="dk1"/>
                </a:solidFill>
              </a:defRPr>
            </a:lvl2pPr>
            <a:lvl3pPr lvl="2" algn="ctr" rtl="0">
              <a:lnSpc>
                <a:spcPct val="100000"/>
              </a:lnSpc>
              <a:spcBef>
                <a:spcPts val="0"/>
              </a:spcBef>
              <a:spcAft>
                <a:spcPts val="0"/>
              </a:spcAft>
              <a:buClr>
                <a:schemeClr val="dk1"/>
              </a:buClr>
              <a:buSzPts val="1400"/>
              <a:buChar char="■"/>
              <a:defRPr>
                <a:solidFill>
                  <a:schemeClr val="dk1"/>
                </a:solidFill>
              </a:defRPr>
            </a:lvl3pPr>
            <a:lvl4pPr lvl="3" algn="ctr" rtl="0">
              <a:lnSpc>
                <a:spcPct val="100000"/>
              </a:lnSpc>
              <a:spcBef>
                <a:spcPts val="0"/>
              </a:spcBef>
              <a:spcAft>
                <a:spcPts val="0"/>
              </a:spcAft>
              <a:buClr>
                <a:schemeClr val="dk1"/>
              </a:buClr>
              <a:buSzPts val="1400"/>
              <a:buChar char="●"/>
              <a:defRPr>
                <a:solidFill>
                  <a:schemeClr val="dk1"/>
                </a:solidFill>
              </a:defRPr>
            </a:lvl4pPr>
            <a:lvl5pPr lvl="4" algn="ctr" rtl="0">
              <a:lnSpc>
                <a:spcPct val="100000"/>
              </a:lnSpc>
              <a:spcBef>
                <a:spcPts val="0"/>
              </a:spcBef>
              <a:spcAft>
                <a:spcPts val="0"/>
              </a:spcAft>
              <a:buClr>
                <a:schemeClr val="dk1"/>
              </a:buClr>
              <a:buSzPts val="1400"/>
              <a:buChar char="○"/>
              <a:defRPr>
                <a:solidFill>
                  <a:schemeClr val="dk1"/>
                </a:solidFill>
              </a:defRPr>
            </a:lvl5pPr>
            <a:lvl6pPr lvl="5" algn="ctr" rtl="0">
              <a:lnSpc>
                <a:spcPct val="100000"/>
              </a:lnSpc>
              <a:spcBef>
                <a:spcPts val="0"/>
              </a:spcBef>
              <a:spcAft>
                <a:spcPts val="0"/>
              </a:spcAft>
              <a:buClr>
                <a:schemeClr val="dk1"/>
              </a:buClr>
              <a:buSzPts val="1400"/>
              <a:buChar char="■"/>
              <a:defRPr>
                <a:solidFill>
                  <a:schemeClr val="dk1"/>
                </a:solidFill>
              </a:defRPr>
            </a:lvl6pPr>
            <a:lvl7pPr lvl="6" algn="ctr" rtl="0">
              <a:lnSpc>
                <a:spcPct val="100000"/>
              </a:lnSpc>
              <a:spcBef>
                <a:spcPts val="0"/>
              </a:spcBef>
              <a:spcAft>
                <a:spcPts val="0"/>
              </a:spcAft>
              <a:buClr>
                <a:schemeClr val="dk1"/>
              </a:buClr>
              <a:buSzPts val="1400"/>
              <a:buChar char="●"/>
              <a:defRPr>
                <a:solidFill>
                  <a:schemeClr val="dk1"/>
                </a:solidFill>
              </a:defRPr>
            </a:lvl7pPr>
            <a:lvl8pPr lvl="7" algn="ctr" rtl="0">
              <a:lnSpc>
                <a:spcPct val="100000"/>
              </a:lnSpc>
              <a:spcBef>
                <a:spcPts val="0"/>
              </a:spcBef>
              <a:spcAft>
                <a:spcPts val="0"/>
              </a:spcAft>
              <a:buClr>
                <a:schemeClr val="dk1"/>
              </a:buClr>
              <a:buSzPts val="1400"/>
              <a:buChar char="○"/>
              <a:defRPr>
                <a:solidFill>
                  <a:schemeClr val="dk1"/>
                </a:solidFill>
              </a:defRPr>
            </a:lvl8pPr>
            <a:lvl9pPr lvl="8" algn="ctr" rtl="0">
              <a:lnSpc>
                <a:spcPct val="100000"/>
              </a:lnSpc>
              <a:spcBef>
                <a:spcPts val="0"/>
              </a:spcBef>
              <a:spcAft>
                <a:spcPts val="0"/>
              </a:spcAft>
              <a:buClr>
                <a:schemeClr val="dk1"/>
              </a:buClr>
              <a:buSzPts val="1400"/>
              <a:buChar char="■"/>
              <a:defRPr>
                <a:solidFill>
                  <a:schemeClr val="dk1"/>
                </a:solidFill>
              </a:defRPr>
            </a:lvl9pPr>
          </a:lstStyle>
          <a:p>
            <a:endParaRPr/>
          </a:p>
        </p:txBody>
      </p:sp>
      <p:sp>
        <p:nvSpPr>
          <p:cNvPr id="926" name="Google Shape;926;p22"/>
          <p:cNvSpPr/>
          <p:nvPr/>
        </p:nvSpPr>
        <p:spPr>
          <a:xfrm>
            <a:off x="6861889" y="3458839"/>
            <a:ext cx="3345172" cy="3309997"/>
          </a:xfrm>
          <a:custGeom>
            <a:avLst/>
            <a:gdLst/>
            <a:ahLst/>
            <a:cxnLst/>
            <a:rect l="l" t="t" r="r" b="b"/>
            <a:pathLst>
              <a:path w="155698" h="154025" extrusionOk="0">
                <a:moveTo>
                  <a:pt x="93462" y="8032"/>
                </a:moveTo>
                <a:cubicBezTo>
                  <a:pt x="101617" y="9636"/>
                  <a:pt x="114584" y="5620"/>
                  <a:pt x="120332" y="9636"/>
                </a:cubicBezTo>
                <a:cubicBezTo>
                  <a:pt x="126080" y="13652"/>
                  <a:pt x="123741" y="26515"/>
                  <a:pt x="127952" y="32130"/>
                </a:cubicBezTo>
                <a:cubicBezTo>
                  <a:pt x="132163" y="37745"/>
                  <a:pt x="142390" y="37024"/>
                  <a:pt x="145598" y="43325"/>
                </a:cubicBezTo>
                <a:cubicBezTo>
                  <a:pt x="148807" y="49626"/>
                  <a:pt x="145545" y="61199"/>
                  <a:pt x="147203" y="69935"/>
                </a:cubicBezTo>
                <a:cubicBezTo>
                  <a:pt x="148861" y="78672"/>
                  <a:pt x="156895" y="88050"/>
                  <a:pt x="155545" y="95744"/>
                </a:cubicBezTo>
                <a:cubicBezTo>
                  <a:pt x="154195" y="103438"/>
                  <a:pt x="143166" y="109063"/>
                  <a:pt x="139102" y="116101"/>
                </a:cubicBezTo>
                <a:cubicBezTo>
                  <a:pt x="135038" y="123139"/>
                  <a:pt x="136763" y="134060"/>
                  <a:pt x="131161" y="137973"/>
                </a:cubicBezTo>
                <a:cubicBezTo>
                  <a:pt x="125560" y="141886"/>
                  <a:pt x="115386" y="136903"/>
                  <a:pt x="105493" y="139577"/>
                </a:cubicBezTo>
                <a:cubicBezTo>
                  <a:pt x="95600" y="142251"/>
                  <a:pt x="82433" y="154416"/>
                  <a:pt x="71805" y="154015"/>
                </a:cubicBezTo>
                <a:cubicBezTo>
                  <a:pt x="61177" y="153614"/>
                  <a:pt x="51886" y="141449"/>
                  <a:pt x="41726" y="137171"/>
                </a:cubicBezTo>
                <a:cubicBezTo>
                  <a:pt x="31566" y="132893"/>
                  <a:pt x="15872" y="135980"/>
                  <a:pt x="10845" y="128348"/>
                </a:cubicBezTo>
                <a:cubicBezTo>
                  <a:pt x="5819" y="120717"/>
                  <a:pt x="13372" y="102344"/>
                  <a:pt x="11567" y="91382"/>
                </a:cubicBezTo>
                <a:cubicBezTo>
                  <a:pt x="9762" y="80420"/>
                  <a:pt x="-465" y="70572"/>
                  <a:pt x="16" y="62575"/>
                </a:cubicBezTo>
                <a:cubicBezTo>
                  <a:pt x="497" y="54578"/>
                  <a:pt x="11380" y="51623"/>
                  <a:pt x="14455" y="43398"/>
                </a:cubicBezTo>
                <a:cubicBezTo>
                  <a:pt x="17530" y="35173"/>
                  <a:pt x="12650" y="18801"/>
                  <a:pt x="18465" y="13227"/>
                </a:cubicBezTo>
                <a:cubicBezTo>
                  <a:pt x="24280" y="7653"/>
                  <a:pt x="40523" y="12159"/>
                  <a:pt x="49346" y="9956"/>
                </a:cubicBezTo>
                <a:cubicBezTo>
                  <a:pt x="58169" y="7753"/>
                  <a:pt x="64051" y="332"/>
                  <a:pt x="71404" y="11"/>
                </a:cubicBezTo>
                <a:cubicBezTo>
                  <a:pt x="78757" y="-310"/>
                  <a:pt x="85307" y="6428"/>
                  <a:pt x="93462" y="8032"/>
                </a:cubicBezTo>
                <a:close/>
              </a:path>
            </a:pathLst>
          </a:custGeom>
          <a:solidFill>
            <a:srgbClr val="5D74FF">
              <a:alpha val="25000"/>
            </a:srgbClr>
          </a:solidFill>
          <a:ln>
            <a:noFill/>
          </a:ln>
        </p:spPr>
      </p:sp>
      <p:pic>
        <p:nvPicPr>
          <p:cNvPr id="927" name="Google Shape;927;p22"/>
          <p:cNvPicPr preferRelativeResize="0"/>
          <p:nvPr/>
        </p:nvPicPr>
        <p:blipFill>
          <a:blip r:embed="rId2">
            <a:alphaModFix/>
          </a:blip>
          <a:stretch>
            <a:fillRect/>
          </a:stretch>
        </p:blipFill>
        <p:spPr>
          <a:xfrm>
            <a:off x="7352112" y="3758637"/>
            <a:ext cx="2143799" cy="214694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CUSTOM_9">
    <p:bg>
      <p:bgPr>
        <a:solidFill>
          <a:schemeClr val="dk1"/>
        </a:solidFill>
        <a:effectLst/>
      </p:bgPr>
    </p:bg>
    <p:spTree>
      <p:nvGrpSpPr>
        <p:cNvPr id="1" name="Shape 928"/>
        <p:cNvGrpSpPr/>
        <p:nvPr/>
      </p:nvGrpSpPr>
      <p:grpSpPr>
        <a:xfrm>
          <a:off x="0" y="0"/>
          <a:ext cx="0" cy="0"/>
          <a:chOff x="0" y="0"/>
          <a:chExt cx="0" cy="0"/>
        </a:xfrm>
      </p:grpSpPr>
      <p:sp>
        <p:nvSpPr>
          <p:cNvPr id="929" name="Google Shape;929;p23"/>
          <p:cNvSpPr/>
          <p:nvPr/>
        </p:nvSpPr>
        <p:spPr>
          <a:xfrm>
            <a:off x="6114700" y="1737863"/>
            <a:ext cx="3967964" cy="4063565"/>
          </a:xfrm>
          <a:custGeom>
            <a:avLst/>
            <a:gdLst/>
            <a:ahLst/>
            <a:cxnLst/>
            <a:rect l="l" t="t" r="r" b="b"/>
            <a:pathLst>
              <a:path w="155698" h="154025" extrusionOk="0">
                <a:moveTo>
                  <a:pt x="93462" y="8032"/>
                </a:moveTo>
                <a:cubicBezTo>
                  <a:pt x="101617" y="9636"/>
                  <a:pt x="114584" y="5620"/>
                  <a:pt x="120332" y="9636"/>
                </a:cubicBezTo>
                <a:cubicBezTo>
                  <a:pt x="126080" y="13652"/>
                  <a:pt x="123741" y="26515"/>
                  <a:pt x="127952" y="32130"/>
                </a:cubicBezTo>
                <a:cubicBezTo>
                  <a:pt x="132163" y="37745"/>
                  <a:pt x="142390" y="37024"/>
                  <a:pt x="145598" y="43325"/>
                </a:cubicBezTo>
                <a:cubicBezTo>
                  <a:pt x="148807" y="49626"/>
                  <a:pt x="145545" y="61199"/>
                  <a:pt x="147203" y="69935"/>
                </a:cubicBezTo>
                <a:cubicBezTo>
                  <a:pt x="148861" y="78672"/>
                  <a:pt x="156895" y="88050"/>
                  <a:pt x="155545" y="95744"/>
                </a:cubicBezTo>
                <a:cubicBezTo>
                  <a:pt x="154195" y="103438"/>
                  <a:pt x="143166" y="109063"/>
                  <a:pt x="139102" y="116101"/>
                </a:cubicBezTo>
                <a:cubicBezTo>
                  <a:pt x="135038" y="123139"/>
                  <a:pt x="136763" y="134060"/>
                  <a:pt x="131161" y="137973"/>
                </a:cubicBezTo>
                <a:cubicBezTo>
                  <a:pt x="125560" y="141886"/>
                  <a:pt x="115386" y="136903"/>
                  <a:pt x="105493" y="139577"/>
                </a:cubicBezTo>
                <a:cubicBezTo>
                  <a:pt x="95600" y="142251"/>
                  <a:pt x="82433" y="154416"/>
                  <a:pt x="71805" y="154015"/>
                </a:cubicBezTo>
                <a:cubicBezTo>
                  <a:pt x="61177" y="153614"/>
                  <a:pt x="51886" y="141449"/>
                  <a:pt x="41726" y="137171"/>
                </a:cubicBezTo>
                <a:cubicBezTo>
                  <a:pt x="31566" y="132893"/>
                  <a:pt x="15872" y="135980"/>
                  <a:pt x="10845" y="128348"/>
                </a:cubicBezTo>
                <a:cubicBezTo>
                  <a:pt x="5819" y="120717"/>
                  <a:pt x="13372" y="102344"/>
                  <a:pt x="11567" y="91382"/>
                </a:cubicBezTo>
                <a:cubicBezTo>
                  <a:pt x="9762" y="80420"/>
                  <a:pt x="-465" y="70572"/>
                  <a:pt x="16" y="62575"/>
                </a:cubicBezTo>
                <a:cubicBezTo>
                  <a:pt x="497" y="54578"/>
                  <a:pt x="11380" y="51623"/>
                  <a:pt x="14455" y="43398"/>
                </a:cubicBezTo>
                <a:cubicBezTo>
                  <a:pt x="17530" y="35173"/>
                  <a:pt x="12650" y="18801"/>
                  <a:pt x="18465" y="13227"/>
                </a:cubicBezTo>
                <a:cubicBezTo>
                  <a:pt x="24280" y="7653"/>
                  <a:pt x="40523" y="12159"/>
                  <a:pt x="49346" y="9956"/>
                </a:cubicBezTo>
                <a:cubicBezTo>
                  <a:pt x="58169" y="7753"/>
                  <a:pt x="64051" y="332"/>
                  <a:pt x="71404" y="11"/>
                </a:cubicBezTo>
                <a:cubicBezTo>
                  <a:pt x="78757" y="-310"/>
                  <a:pt x="85307" y="6428"/>
                  <a:pt x="93462" y="8032"/>
                </a:cubicBezTo>
                <a:close/>
              </a:path>
            </a:pathLst>
          </a:custGeom>
          <a:solidFill>
            <a:srgbClr val="5D74FF">
              <a:alpha val="25000"/>
            </a:srgbClr>
          </a:solidFill>
          <a:ln>
            <a:noFill/>
          </a:ln>
        </p:spPr>
      </p:sp>
      <p:sp>
        <p:nvSpPr>
          <p:cNvPr id="930" name="Google Shape;930;p23"/>
          <p:cNvSpPr/>
          <p:nvPr/>
        </p:nvSpPr>
        <p:spPr>
          <a:xfrm>
            <a:off x="-819500" y="-433837"/>
            <a:ext cx="3967964" cy="4063565"/>
          </a:xfrm>
          <a:custGeom>
            <a:avLst/>
            <a:gdLst/>
            <a:ahLst/>
            <a:cxnLst/>
            <a:rect l="l" t="t" r="r" b="b"/>
            <a:pathLst>
              <a:path w="155698" h="154025" extrusionOk="0">
                <a:moveTo>
                  <a:pt x="93462" y="8032"/>
                </a:moveTo>
                <a:cubicBezTo>
                  <a:pt x="101617" y="9636"/>
                  <a:pt x="114584" y="5620"/>
                  <a:pt x="120332" y="9636"/>
                </a:cubicBezTo>
                <a:cubicBezTo>
                  <a:pt x="126080" y="13652"/>
                  <a:pt x="123741" y="26515"/>
                  <a:pt x="127952" y="32130"/>
                </a:cubicBezTo>
                <a:cubicBezTo>
                  <a:pt x="132163" y="37745"/>
                  <a:pt x="142390" y="37024"/>
                  <a:pt x="145598" y="43325"/>
                </a:cubicBezTo>
                <a:cubicBezTo>
                  <a:pt x="148807" y="49626"/>
                  <a:pt x="145545" y="61199"/>
                  <a:pt x="147203" y="69935"/>
                </a:cubicBezTo>
                <a:cubicBezTo>
                  <a:pt x="148861" y="78672"/>
                  <a:pt x="156895" y="88050"/>
                  <a:pt x="155545" y="95744"/>
                </a:cubicBezTo>
                <a:cubicBezTo>
                  <a:pt x="154195" y="103438"/>
                  <a:pt x="143166" y="109063"/>
                  <a:pt x="139102" y="116101"/>
                </a:cubicBezTo>
                <a:cubicBezTo>
                  <a:pt x="135038" y="123139"/>
                  <a:pt x="136763" y="134060"/>
                  <a:pt x="131161" y="137973"/>
                </a:cubicBezTo>
                <a:cubicBezTo>
                  <a:pt x="125560" y="141886"/>
                  <a:pt x="115386" y="136903"/>
                  <a:pt x="105493" y="139577"/>
                </a:cubicBezTo>
                <a:cubicBezTo>
                  <a:pt x="95600" y="142251"/>
                  <a:pt x="82433" y="154416"/>
                  <a:pt x="71805" y="154015"/>
                </a:cubicBezTo>
                <a:cubicBezTo>
                  <a:pt x="61177" y="153614"/>
                  <a:pt x="51886" y="141449"/>
                  <a:pt x="41726" y="137171"/>
                </a:cubicBezTo>
                <a:cubicBezTo>
                  <a:pt x="31566" y="132893"/>
                  <a:pt x="15872" y="135980"/>
                  <a:pt x="10845" y="128348"/>
                </a:cubicBezTo>
                <a:cubicBezTo>
                  <a:pt x="5819" y="120717"/>
                  <a:pt x="13372" y="102344"/>
                  <a:pt x="11567" y="91382"/>
                </a:cubicBezTo>
                <a:cubicBezTo>
                  <a:pt x="9762" y="80420"/>
                  <a:pt x="-465" y="70572"/>
                  <a:pt x="16" y="62575"/>
                </a:cubicBezTo>
                <a:cubicBezTo>
                  <a:pt x="497" y="54578"/>
                  <a:pt x="11380" y="51623"/>
                  <a:pt x="14455" y="43398"/>
                </a:cubicBezTo>
                <a:cubicBezTo>
                  <a:pt x="17530" y="35173"/>
                  <a:pt x="12650" y="18801"/>
                  <a:pt x="18465" y="13227"/>
                </a:cubicBezTo>
                <a:cubicBezTo>
                  <a:pt x="24280" y="7653"/>
                  <a:pt x="40523" y="12159"/>
                  <a:pt x="49346" y="9956"/>
                </a:cubicBezTo>
                <a:cubicBezTo>
                  <a:pt x="58169" y="7753"/>
                  <a:pt x="64051" y="332"/>
                  <a:pt x="71404" y="11"/>
                </a:cubicBezTo>
                <a:cubicBezTo>
                  <a:pt x="78757" y="-310"/>
                  <a:pt x="85307" y="6428"/>
                  <a:pt x="93462" y="8032"/>
                </a:cubicBezTo>
                <a:close/>
              </a:path>
            </a:pathLst>
          </a:custGeom>
          <a:solidFill>
            <a:srgbClr val="5D74FF">
              <a:alpha val="25000"/>
            </a:srgbClr>
          </a:solidFill>
          <a:ln>
            <a:noFill/>
          </a:ln>
        </p:spPr>
      </p:sp>
      <p:grpSp>
        <p:nvGrpSpPr>
          <p:cNvPr id="931" name="Google Shape;931;p23"/>
          <p:cNvGrpSpPr/>
          <p:nvPr/>
        </p:nvGrpSpPr>
        <p:grpSpPr>
          <a:xfrm>
            <a:off x="135625" y="3946"/>
            <a:ext cx="8944005" cy="5139556"/>
            <a:chOff x="135625" y="3946"/>
            <a:chExt cx="8944005" cy="5139556"/>
          </a:xfrm>
        </p:grpSpPr>
        <p:grpSp>
          <p:nvGrpSpPr>
            <p:cNvPr id="932" name="Google Shape;932;p23"/>
            <p:cNvGrpSpPr/>
            <p:nvPr/>
          </p:nvGrpSpPr>
          <p:grpSpPr>
            <a:xfrm rot="10800000">
              <a:off x="8756443" y="4862848"/>
              <a:ext cx="167400" cy="167400"/>
              <a:chOff x="3216925" y="225750"/>
              <a:chExt cx="167400" cy="167400"/>
            </a:xfrm>
          </p:grpSpPr>
          <p:cxnSp>
            <p:nvCxnSpPr>
              <p:cNvPr id="933" name="Google Shape;933;p23"/>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934" name="Google Shape;934;p23"/>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935" name="Google Shape;935;p23"/>
            <p:cNvGrpSpPr/>
            <p:nvPr/>
          </p:nvGrpSpPr>
          <p:grpSpPr>
            <a:xfrm rot="10800000">
              <a:off x="4484643" y="4872835"/>
              <a:ext cx="167400" cy="167400"/>
              <a:chOff x="3216925" y="225750"/>
              <a:chExt cx="167400" cy="167400"/>
            </a:xfrm>
          </p:grpSpPr>
          <p:cxnSp>
            <p:nvCxnSpPr>
              <p:cNvPr id="936" name="Google Shape;936;p23"/>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937" name="Google Shape;937;p23"/>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938" name="Google Shape;938;p23"/>
            <p:cNvGrpSpPr/>
            <p:nvPr/>
          </p:nvGrpSpPr>
          <p:grpSpPr>
            <a:xfrm rot="10800000">
              <a:off x="8833968" y="2496885"/>
              <a:ext cx="167400" cy="167400"/>
              <a:chOff x="3216925" y="225750"/>
              <a:chExt cx="167400" cy="167400"/>
            </a:xfrm>
          </p:grpSpPr>
          <p:cxnSp>
            <p:nvCxnSpPr>
              <p:cNvPr id="939" name="Google Shape;939;p23"/>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940" name="Google Shape;940;p23"/>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sp>
          <p:nvSpPr>
            <p:cNvPr id="941" name="Google Shape;941;p23"/>
            <p:cNvSpPr/>
            <p:nvPr/>
          </p:nvSpPr>
          <p:spPr>
            <a:xfrm rot="10800000">
              <a:off x="8829343" y="43336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3"/>
            <p:cNvSpPr/>
            <p:nvPr/>
          </p:nvSpPr>
          <p:spPr>
            <a:xfrm rot="10800000">
              <a:off x="8829343" y="28858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3"/>
            <p:cNvSpPr/>
            <p:nvPr/>
          </p:nvSpPr>
          <p:spPr>
            <a:xfrm rot="10800000">
              <a:off x="8981743" y="18190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3"/>
            <p:cNvSpPr/>
            <p:nvPr/>
          </p:nvSpPr>
          <p:spPr>
            <a:xfrm rot="10800000">
              <a:off x="8829343" y="6760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3"/>
            <p:cNvSpPr/>
            <p:nvPr/>
          </p:nvSpPr>
          <p:spPr>
            <a:xfrm rot="10800000">
              <a:off x="6238543" y="49432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3"/>
            <p:cNvSpPr/>
            <p:nvPr/>
          </p:nvSpPr>
          <p:spPr>
            <a:xfrm rot="10800000">
              <a:off x="5019343" y="50194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3"/>
            <p:cNvSpPr/>
            <p:nvPr/>
          </p:nvSpPr>
          <p:spPr>
            <a:xfrm rot="10800000">
              <a:off x="3876343" y="48670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3"/>
            <p:cNvSpPr/>
            <p:nvPr/>
          </p:nvSpPr>
          <p:spPr>
            <a:xfrm rot="10800000">
              <a:off x="3114343" y="49432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 name="Google Shape;949;p23"/>
            <p:cNvGrpSpPr/>
            <p:nvPr/>
          </p:nvGrpSpPr>
          <p:grpSpPr>
            <a:xfrm rot="10800000">
              <a:off x="166131" y="4872823"/>
              <a:ext cx="167400" cy="167400"/>
              <a:chOff x="3216925" y="225750"/>
              <a:chExt cx="167400" cy="167400"/>
            </a:xfrm>
          </p:grpSpPr>
          <p:cxnSp>
            <p:nvCxnSpPr>
              <p:cNvPr id="950" name="Google Shape;950;p23"/>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951" name="Google Shape;951;p23"/>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sp>
          <p:nvSpPr>
            <p:cNvPr id="952" name="Google Shape;952;p23"/>
            <p:cNvSpPr/>
            <p:nvPr/>
          </p:nvSpPr>
          <p:spPr>
            <a:xfrm rot="10800000">
              <a:off x="1209343" y="49432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3"/>
            <p:cNvSpPr/>
            <p:nvPr/>
          </p:nvSpPr>
          <p:spPr>
            <a:xfrm rot="10800000">
              <a:off x="218743" y="43336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4" name="Google Shape;954;p23"/>
            <p:cNvGrpSpPr/>
            <p:nvPr/>
          </p:nvGrpSpPr>
          <p:grpSpPr>
            <a:xfrm rot="10800000">
              <a:off x="166131" y="2484760"/>
              <a:ext cx="167400" cy="167400"/>
              <a:chOff x="3216925" y="225750"/>
              <a:chExt cx="167400" cy="167400"/>
            </a:xfrm>
          </p:grpSpPr>
          <p:cxnSp>
            <p:nvCxnSpPr>
              <p:cNvPr id="955" name="Google Shape;955;p23"/>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956" name="Google Shape;956;p23"/>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sp>
          <p:nvSpPr>
            <p:cNvPr id="957" name="Google Shape;957;p23"/>
            <p:cNvSpPr/>
            <p:nvPr/>
          </p:nvSpPr>
          <p:spPr>
            <a:xfrm rot="10800000">
              <a:off x="218743" y="12856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3"/>
            <p:cNvSpPr/>
            <p:nvPr/>
          </p:nvSpPr>
          <p:spPr>
            <a:xfrm rot="10800000">
              <a:off x="904543" y="2188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3"/>
            <p:cNvSpPr/>
            <p:nvPr/>
          </p:nvSpPr>
          <p:spPr>
            <a:xfrm rot="10800000">
              <a:off x="3190543" y="1426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3"/>
            <p:cNvSpPr/>
            <p:nvPr/>
          </p:nvSpPr>
          <p:spPr>
            <a:xfrm rot="10800000">
              <a:off x="4943143" y="1426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3"/>
            <p:cNvSpPr/>
            <p:nvPr/>
          </p:nvSpPr>
          <p:spPr>
            <a:xfrm rot="10800000">
              <a:off x="7152943" y="2188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3"/>
            <p:cNvSpPr/>
            <p:nvPr/>
          </p:nvSpPr>
          <p:spPr>
            <a:xfrm rot="10800000">
              <a:off x="6086143" y="1426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3" name="Google Shape;963;p23"/>
            <p:cNvGrpSpPr/>
            <p:nvPr/>
          </p:nvGrpSpPr>
          <p:grpSpPr>
            <a:xfrm rot="10800000">
              <a:off x="8756443" y="110373"/>
              <a:ext cx="167400" cy="167400"/>
              <a:chOff x="3216925" y="225750"/>
              <a:chExt cx="167400" cy="167400"/>
            </a:xfrm>
          </p:grpSpPr>
          <p:cxnSp>
            <p:nvCxnSpPr>
              <p:cNvPr id="964" name="Google Shape;964;p23"/>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965" name="Google Shape;965;p23"/>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966" name="Google Shape;966;p23"/>
            <p:cNvGrpSpPr/>
            <p:nvPr/>
          </p:nvGrpSpPr>
          <p:grpSpPr>
            <a:xfrm rot="10800000">
              <a:off x="4484643" y="120360"/>
              <a:ext cx="167400" cy="167400"/>
              <a:chOff x="3216925" y="225750"/>
              <a:chExt cx="167400" cy="167400"/>
            </a:xfrm>
          </p:grpSpPr>
          <p:cxnSp>
            <p:nvCxnSpPr>
              <p:cNvPr id="967" name="Google Shape;967;p23"/>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968" name="Google Shape;968;p23"/>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969" name="Google Shape;969;p23"/>
            <p:cNvGrpSpPr/>
            <p:nvPr/>
          </p:nvGrpSpPr>
          <p:grpSpPr>
            <a:xfrm rot="10800000">
              <a:off x="166131" y="120348"/>
              <a:ext cx="167400" cy="167400"/>
              <a:chOff x="3216925" y="225750"/>
              <a:chExt cx="167400" cy="167400"/>
            </a:xfrm>
          </p:grpSpPr>
          <p:cxnSp>
            <p:nvCxnSpPr>
              <p:cNvPr id="970" name="Google Shape;970;p23"/>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971" name="Google Shape;971;p23"/>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972" name="Google Shape;972;p23"/>
            <p:cNvGrpSpPr/>
            <p:nvPr/>
          </p:nvGrpSpPr>
          <p:grpSpPr>
            <a:xfrm>
              <a:off x="135625" y="766950"/>
              <a:ext cx="236975" cy="250650"/>
              <a:chOff x="238125" y="3398475"/>
              <a:chExt cx="236975" cy="250650"/>
            </a:xfrm>
          </p:grpSpPr>
          <p:sp>
            <p:nvSpPr>
              <p:cNvPr id="973" name="Google Shape;973;p23"/>
              <p:cNvSpPr/>
              <p:nvPr/>
            </p:nvSpPr>
            <p:spPr>
              <a:xfrm>
                <a:off x="238125" y="3523250"/>
                <a:ext cx="131575" cy="125875"/>
              </a:xfrm>
              <a:custGeom>
                <a:avLst/>
                <a:gdLst/>
                <a:ahLst/>
                <a:cxnLst/>
                <a:rect l="l" t="t" r="r" b="b"/>
                <a:pathLst>
                  <a:path w="5263" h="5035" extrusionOk="0">
                    <a:moveTo>
                      <a:pt x="4310" y="1"/>
                    </a:moveTo>
                    <a:cubicBezTo>
                      <a:pt x="4291" y="6"/>
                      <a:pt x="4278" y="15"/>
                      <a:pt x="4263" y="20"/>
                    </a:cubicBezTo>
                    <a:cubicBezTo>
                      <a:pt x="2918" y="477"/>
                      <a:pt x="1957" y="1285"/>
                      <a:pt x="1289" y="2069"/>
                    </a:cubicBezTo>
                    <a:cubicBezTo>
                      <a:pt x="355" y="3158"/>
                      <a:pt x="0" y="4203"/>
                      <a:pt x="0" y="4203"/>
                    </a:cubicBezTo>
                    <a:lnTo>
                      <a:pt x="1569" y="5035"/>
                    </a:lnTo>
                    <a:cubicBezTo>
                      <a:pt x="1569" y="5035"/>
                      <a:pt x="1994" y="4203"/>
                      <a:pt x="2821" y="3060"/>
                    </a:cubicBezTo>
                    <a:cubicBezTo>
                      <a:pt x="2858" y="3009"/>
                      <a:pt x="2895" y="2962"/>
                      <a:pt x="2933" y="2914"/>
                    </a:cubicBezTo>
                    <a:cubicBezTo>
                      <a:pt x="3773" y="1878"/>
                      <a:pt x="5114" y="1491"/>
                      <a:pt x="5114" y="1491"/>
                    </a:cubicBezTo>
                    <a:cubicBezTo>
                      <a:pt x="5263" y="324"/>
                      <a:pt x="4310" y="1"/>
                      <a:pt x="4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3"/>
              <p:cNvSpPr/>
              <p:nvPr/>
            </p:nvSpPr>
            <p:spPr>
              <a:xfrm>
                <a:off x="238125" y="3574975"/>
                <a:ext cx="73325" cy="74150"/>
              </a:xfrm>
              <a:custGeom>
                <a:avLst/>
                <a:gdLst/>
                <a:ahLst/>
                <a:cxnLst/>
                <a:rect l="l" t="t" r="r" b="b"/>
                <a:pathLst>
                  <a:path w="2933" h="2966" extrusionOk="0">
                    <a:moveTo>
                      <a:pt x="1289" y="0"/>
                    </a:moveTo>
                    <a:cubicBezTo>
                      <a:pt x="355" y="1089"/>
                      <a:pt x="0" y="2134"/>
                      <a:pt x="0" y="2134"/>
                    </a:cubicBezTo>
                    <a:lnTo>
                      <a:pt x="1569" y="2966"/>
                    </a:lnTo>
                    <a:cubicBezTo>
                      <a:pt x="1569" y="2966"/>
                      <a:pt x="1994" y="2134"/>
                      <a:pt x="2821" y="991"/>
                    </a:cubicBezTo>
                    <a:cubicBezTo>
                      <a:pt x="2858" y="940"/>
                      <a:pt x="2895" y="893"/>
                      <a:pt x="2933" y="845"/>
                    </a:cubicBezTo>
                    <a:cubicBezTo>
                      <a:pt x="2461" y="425"/>
                      <a:pt x="1901" y="173"/>
                      <a:pt x="1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3"/>
              <p:cNvSpPr/>
              <p:nvPr/>
            </p:nvSpPr>
            <p:spPr>
              <a:xfrm>
                <a:off x="344700" y="3523250"/>
                <a:ext cx="25000" cy="37300"/>
              </a:xfrm>
              <a:custGeom>
                <a:avLst/>
                <a:gdLst/>
                <a:ahLst/>
                <a:cxnLst/>
                <a:rect l="l" t="t" r="r" b="b"/>
                <a:pathLst>
                  <a:path w="1000" h="1492" extrusionOk="0">
                    <a:moveTo>
                      <a:pt x="47" y="1"/>
                    </a:moveTo>
                    <a:cubicBezTo>
                      <a:pt x="28" y="6"/>
                      <a:pt x="15" y="15"/>
                      <a:pt x="0" y="20"/>
                    </a:cubicBezTo>
                    <a:cubicBezTo>
                      <a:pt x="28" y="309"/>
                      <a:pt x="187" y="856"/>
                      <a:pt x="851" y="1491"/>
                    </a:cubicBezTo>
                    <a:cubicBezTo>
                      <a:pt x="1000" y="324"/>
                      <a:pt x="47" y="1"/>
                      <a:pt x="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3"/>
              <p:cNvSpPr/>
              <p:nvPr/>
            </p:nvSpPr>
            <p:spPr>
              <a:xfrm>
                <a:off x="362200" y="3398475"/>
                <a:ext cx="112900" cy="155500"/>
              </a:xfrm>
              <a:custGeom>
                <a:avLst/>
                <a:gdLst/>
                <a:ahLst/>
                <a:cxnLst/>
                <a:rect l="l" t="t" r="r" b="b"/>
                <a:pathLst>
                  <a:path w="4516" h="6220" extrusionOk="0">
                    <a:moveTo>
                      <a:pt x="2807" y="0"/>
                    </a:moveTo>
                    <a:lnTo>
                      <a:pt x="2807" y="0"/>
                    </a:lnTo>
                    <a:cubicBezTo>
                      <a:pt x="2761" y="5"/>
                      <a:pt x="2709" y="19"/>
                      <a:pt x="2662" y="33"/>
                    </a:cubicBezTo>
                    <a:cubicBezTo>
                      <a:pt x="2714" y="19"/>
                      <a:pt x="2761" y="10"/>
                      <a:pt x="2807" y="0"/>
                    </a:cubicBezTo>
                    <a:close/>
                    <a:moveTo>
                      <a:pt x="2662" y="33"/>
                    </a:moveTo>
                    <a:lnTo>
                      <a:pt x="2662" y="33"/>
                    </a:lnTo>
                    <a:cubicBezTo>
                      <a:pt x="2345" y="103"/>
                      <a:pt x="2032" y="196"/>
                      <a:pt x="1761" y="379"/>
                    </a:cubicBezTo>
                    <a:cubicBezTo>
                      <a:pt x="1383" y="631"/>
                      <a:pt x="1117" y="1041"/>
                      <a:pt x="1047" y="1485"/>
                    </a:cubicBezTo>
                    <a:cubicBezTo>
                      <a:pt x="977" y="1933"/>
                      <a:pt x="1098" y="2410"/>
                      <a:pt x="1378" y="2765"/>
                    </a:cubicBezTo>
                    <a:cubicBezTo>
                      <a:pt x="1584" y="3026"/>
                      <a:pt x="1869" y="3222"/>
                      <a:pt x="2069" y="3493"/>
                    </a:cubicBezTo>
                    <a:cubicBezTo>
                      <a:pt x="2265" y="3765"/>
                      <a:pt x="2358" y="4166"/>
                      <a:pt x="2144" y="4422"/>
                    </a:cubicBezTo>
                    <a:cubicBezTo>
                      <a:pt x="2000" y="4605"/>
                      <a:pt x="1748" y="4656"/>
                      <a:pt x="1513" y="4656"/>
                    </a:cubicBezTo>
                    <a:lnTo>
                      <a:pt x="1457" y="4656"/>
                    </a:lnTo>
                    <a:cubicBezTo>
                      <a:pt x="1271" y="4651"/>
                      <a:pt x="1089" y="4619"/>
                      <a:pt x="901" y="4619"/>
                    </a:cubicBezTo>
                    <a:cubicBezTo>
                      <a:pt x="836" y="4619"/>
                      <a:pt x="771" y="4623"/>
                      <a:pt x="705" y="4633"/>
                    </a:cubicBezTo>
                    <a:cubicBezTo>
                      <a:pt x="491" y="4670"/>
                      <a:pt x="285" y="4782"/>
                      <a:pt x="160" y="4959"/>
                    </a:cubicBezTo>
                    <a:cubicBezTo>
                      <a:pt x="33" y="5137"/>
                      <a:pt x="0" y="5380"/>
                      <a:pt x="95" y="5576"/>
                    </a:cubicBezTo>
                    <a:cubicBezTo>
                      <a:pt x="225" y="5403"/>
                      <a:pt x="463" y="5291"/>
                      <a:pt x="683" y="5291"/>
                    </a:cubicBezTo>
                    <a:cubicBezTo>
                      <a:pt x="771" y="5291"/>
                      <a:pt x="856" y="5310"/>
                      <a:pt x="929" y="5347"/>
                    </a:cubicBezTo>
                    <a:cubicBezTo>
                      <a:pt x="1201" y="5478"/>
                      <a:pt x="1411" y="5707"/>
                      <a:pt x="1658" y="5879"/>
                    </a:cubicBezTo>
                    <a:cubicBezTo>
                      <a:pt x="1972" y="6094"/>
                      <a:pt x="2349" y="6220"/>
                      <a:pt x="2733" y="6220"/>
                    </a:cubicBezTo>
                    <a:cubicBezTo>
                      <a:pt x="2826" y="6220"/>
                      <a:pt x="2919" y="6211"/>
                      <a:pt x="3013" y="6196"/>
                    </a:cubicBezTo>
                    <a:cubicBezTo>
                      <a:pt x="3485" y="6118"/>
                      <a:pt x="3918" y="5832"/>
                      <a:pt x="4161" y="5422"/>
                    </a:cubicBezTo>
                    <a:cubicBezTo>
                      <a:pt x="4516" y="4819"/>
                      <a:pt x="4409" y="4011"/>
                      <a:pt x="3998" y="3442"/>
                    </a:cubicBezTo>
                    <a:cubicBezTo>
                      <a:pt x="3787" y="3148"/>
                      <a:pt x="3498" y="2910"/>
                      <a:pt x="3171" y="2750"/>
                    </a:cubicBezTo>
                    <a:cubicBezTo>
                      <a:pt x="2891" y="2616"/>
                      <a:pt x="2582" y="2541"/>
                      <a:pt x="2321" y="2368"/>
                    </a:cubicBezTo>
                    <a:cubicBezTo>
                      <a:pt x="1888" y="2074"/>
                      <a:pt x="1658" y="1504"/>
                      <a:pt x="1770" y="995"/>
                    </a:cubicBezTo>
                    <a:cubicBezTo>
                      <a:pt x="1873" y="533"/>
                      <a:pt x="2214" y="159"/>
                      <a:pt x="2662" y="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23"/>
            <p:cNvGrpSpPr/>
            <p:nvPr/>
          </p:nvGrpSpPr>
          <p:grpSpPr>
            <a:xfrm rot="2353736">
              <a:off x="3734624" y="50633"/>
              <a:ext cx="236967" cy="250642"/>
              <a:chOff x="238125" y="3398475"/>
              <a:chExt cx="236975" cy="250650"/>
            </a:xfrm>
          </p:grpSpPr>
          <p:sp>
            <p:nvSpPr>
              <p:cNvPr id="978" name="Google Shape;978;p23"/>
              <p:cNvSpPr/>
              <p:nvPr/>
            </p:nvSpPr>
            <p:spPr>
              <a:xfrm>
                <a:off x="238125" y="3523250"/>
                <a:ext cx="131575" cy="125875"/>
              </a:xfrm>
              <a:custGeom>
                <a:avLst/>
                <a:gdLst/>
                <a:ahLst/>
                <a:cxnLst/>
                <a:rect l="l" t="t" r="r" b="b"/>
                <a:pathLst>
                  <a:path w="5263" h="5035" extrusionOk="0">
                    <a:moveTo>
                      <a:pt x="4310" y="1"/>
                    </a:moveTo>
                    <a:cubicBezTo>
                      <a:pt x="4291" y="6"/>
                      <a:pt x="4278" y="15"/>
                      <a:pt x="4263" y="20"/>
                    </a:cubicBezTo>
                    <a:cubicBezTo>
                      <a:pt x="2918" y="477"/>
                      <a:pt x="1957" y="1285"/>
                      <a:pt x="1289" y="2069"/>
                    </a:cubicBezTo>
                    <a:cubicBezTo>
                      <a:pt x="355" y="3158"/>
                      <a:pt x="0" y="4203"/>
                      <a:pt x="0" y="4203"/>
                    </a:cubicBezTo>
                    <a:lnTo>
                      <a:pt x="1569" y="5035"/>
                    </a:lnTo>
                    <a:cubicBezTo>
                      <a:pt x="1569" y="5035"/>
                      <a:pt x="1994" y="4203"/>
                      <a:pt x="2821" y="3060"/>
                    </a:cubicBezTo>
                    <a:cubicBezTo>
                      <a:pt x="2858" y="3009"/>
                      <a:pt x="2895" y="2962"/>
                      <a:pt x="2933" y="2914"/>
                    </a:cubicBezTo>
                    <a:cubicBezTo>
                      <a:pt x="3773" y="1878"/>
                      <a:pt x="5114" y="1491"/>
                      <a:pt x="5114" y="1491"/>
                    </a:cubicBezTo>
                    <a:cubicBezTo>
                      <a:pt x="5263" y="324"/>
                      <a:pt x="4310" y="1"/>
                      <a:pt x="4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3"/>
              <p:cNvSpPr/>
              <p:nvPr/>
            </p:nvSpPr>
            <p:spPr>
              <a:xfrm>
                <a:off x="238125" y="3574975"/>
                <a:ext cx="73325" cy="74150"/>
              </a:xfrm>
              <a:custGeom>
                <a:avLst/>
                <a:gdLst/>
                <a:ahLst/>
                <a:cxnLst/>
                <a:rect l="l" t="t" r="r" b="b"/>
                <a:pathLst>
                  <a:path w="2933" h="2966" extrusionOk="0">
                    <a:moveTo>
                      <a:pt x="1289" y="0"/>
                    </a:moveTo>
                    <a:cubicBezTo>
                      <a:pt x="355" y="1089"/>
                      <a:pt x="0" y="2134"/>
                      <a:pt x="0" y="2134"/>
                    </a:cubicBezTo>
                    <a:lnTo>
                      <a:pt x="1569" y="2966"/>
                    </a:lnTo>
                    <a:cubicBezTo>
                      <a:pt x="1569" y="2966"/>
                      <a:pt x="1994" y="2134"/>
                      <a:pt x="2821" y="991"/>
                    </a:cubicBezTo>
                    <a:cubicBezTo>
                      <a:pt x="2858" y="940"/>
                      <a:pt x="2895" y="893"/>
                      <a:pt x="2933" y="845"/>
                    </a:cubicBezTo>
                    <a:cubicBezTo>
                      <a:pt x="2461" y="425"/>
                      <a:pt x="1901" y="173"/>
                      <a:pt x="12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3"/>
              <p:cNvSpPr/>
              <p:nvPr/>
            </p:nvSpPr>
            <p:spPr>
              <a:xfrm>
                <a:off x="344700" y="3523250"/>
                <a:ext cx="25000" cy="37300"/>
              </a:xfrm>
              <a:custGeom>
                <a:avLst/>
                <a:gdLst/>
                <a:ahLst/>
                <a:cxnLst/>
                <a:rect l="l" t="t" r="r" b="b"/>
                <a:pathLst>
                  <a:path w="1000" h="1492" extrusionOk="0">
                    <a:moveTo>
                      <a:pt x="47" y="1"/>
                    </a:moveTo>
                    <a:cubicBezTo>
                      <a:pt x="28" y="6"/>
                      <a:pt x="15" y="15"/>
                      <a:pt x="0" y="20"/>
                    </a:cubicBezTo>
                    <a:cubicBezTo>
                      <a:pt x="28" y="309"/>
                      <a:pt x="187" y="856"/>
                      <a:pt x="851" y="1491"/>
                    </a:cubicBezTo>
                    <a:cubicBezTo>
                      <a:pt x="1000" y="324"/>
                      <a:pt x="47" y="1"/>
                      <a:pt x="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3"/>
              <p:cNvSpPr/>
              <p:nvPr/>
            </p:nvSpPr>
            <p:spPr>
              <a:xfrm>
                <a:off x="362200" y="3398475"/>
                <a:ext cx="112900" cy="155500"/>
              </a:xfrm>
              <a:custGeom>
                <a:avLst/>
                <a:gdLst/>
                <a:ahLst/>
                <a:cxnLst/>
                <a:rect l="l" t="t" r="r" b="b"/>
                <a:pathLst>
                  <a:path w="4516" h="6220" extrusionOk="0">
                    <a:moveTo>
                      <a:pt x="2807" y="0"/>
                    </a:moveTo>
                    <a:lnTo>
                      <a:pt x="2807" y="0"/>
                    </a:lnTo>
                    <a:cubicBezTo>
                      <a:pt x="2761" y="5"/>
                      <a:pt x="2709" y="19"/>
                      <a:pt x="2662" y="33"/>
                    </a:cubicBezTo>
                    <a:cubicBezTo>
                      <a:pt x="2714" y="19"/>
                      <a:pt x="2761" y="10"/>
                      <a:pt x="2807" y="0"/>
                    </a:cubicBezTo>
                    <a:close/>
                    <a:moveTo>
                      <a:pt x="2662" y="33"/>
                    </a:moveTo>
                    <a:lnTo>
                      <a:pt x="2662" y="33"/>
                    </a:lnTo>
                    <a:cubicBezTo>
                      <a:pt x="2345" y="103"/>
                      <a:pt x="2032" y="196"/>
                      <a:pt x="1761" y="379"/>
                    </a:cubicBezTo>
                    <a:cubicBezTo>
                      <a:pt x="1383" y="631"/>
                      <a:pt x="1117" y="1041"/>
                      <a:pt x="1047" y="1485"/>
                    </a:cubicBezTo>
                    <a:cubicBezTo>
                      <a:pt x="977" y="1933"/>
                      <a:pt x="1098" y="2410"/>
                      <a:pt x="1378" y="2765"/>
                    </a:cubicBezTo>
                    <a:cubicBezTo>
                      <a:pt x="1584" y="3026"/>
                      <a:pt x="1869" y="3222"/>
                      <a:pt x="2069" y="3493"/>
                    </a:cubicBezTo>
                    <a:cubicBezTo>
                      <a:pt x="2265" y="3765"/>
                      <a:pt x="2358" y="4166"/>
                      <a:pt x="2144" y="4422"/>
                    </a:cubicBezTo>
                    <a:cubicBezTo>
                      <a:pt x="2000" y="4605"/>
                      <a:pt x="1748" y="4656"/>
                      <a:pt x="1513" y="4656"/>
                    </a:cubicBezTo>
                    <a:lnTo>
                      <a:pt x="1457" y="4656"/>
                    </a:lnTo>
                    <a:cubicBezTo>
                      <a:pt x="1271" y="4651"/>
                      <a:pt x="1089" y="4619"/>
                      <a:pt x="901" y="4619"/>
                    </a:cubicBezTo>
                    <a:cubicBezTo>
                      <a:pt x="836" y="4619"/>
                      <a:pt x="771" y="4623"/>
                      <a:pt x="705" y="4633"/>
                    </a:cubicBezTo>
                    <a:cubicBezTo>
                      <a:pt x="491" y="4670"/>
                      <a:pt x="285" y="4782"/>
                      <a:pt x="160" y="4959"/>
                    </a:cubicBezTo>
                    <a:cubicBezTo>
                      <a:pt x="33" y="5137"/>
                      <a:pt x="0" y="5380"/>
                      <a:pt x="95" y="5576"/>
                    </a:cubicBezTo>
                    <a:cubicBezTo>
                      <a:pt x="225" y="5403"/>
                      <a:pt x="463" y="5291"/>
                      <a:pt x="683" y="5291"/>
                    </a:cubicBezTo>
                    <a:cubicBezTo>
                      <a:pt x="771" y="5291"/>
                      <a:pt x="856" y="5310"/>
                      <a:pt x="929" y="5347"/>
                    </a:cubicBezTo>
                    <a:cubicBezTo>
                      <a:pt x="1201" y="5478"/>
                      <a:pt x="1411" y="5707"/>
                      <a:pt x="1658" y="5879"/>
                    </a:cubicBezTo>
                    <a:cubicBezTo>
                      <a:pt x="1972" y="6094"/>
                      <a:pt x="2349" y="6220"/>
                      <a:pt x="2733" y="6220"/>
                    </a:cubicBezTo>
                    <a:cubicBezTo>
                      <a:pt x="2826" y="6220"/>
                      <a:pt x="2919" y="6211"/>
                      <a:pt x="3013" y="6196"/>
                    </a:cubicBezTo>
                    <a:cubicBezTo>
                      <a:pt x="3485" y="6118"/>
                      <a:pt x="3918" y="5832"/>
                      <a:pt x="4161" y="5422"/>
                    </a:cubicBezTo>
                    <a:cubicBezTo>
                      <a:pt x="4516" y="4819"/>
                      <a:pt x="4409" y="4011"/>
                      <a:pt x="3998" y="3442"/>
                    </a:cubicBezTo>
                    <a:cubicBezTo>
                      <a:pt x="3787" y="3148"/>
                      <a:pt x="3498" y="2910"/>
                      <a:pt x="3171" y="2750"/>
                    </a:cubicBezTo>
                    <a:cubicBezTo>
                      <a:pt x="2891" y="2616"/>
                      <a:pt x="2582" y="2541"/>
                      <a:pt x="2321" y="2368"/>
                    </a:cubicBezTo>
                    <a:cubicBezTo>
                      <a:pt x="1888" y="2074"/>
                      <a:pt x="1658" y="1504"/>
                      <a:pt x="1770" y="995"/>
                    </a:cubicBezTo>
                    <a:cubicBezTo>
                      <a:pt x="1873" y="533"/>
                      <a:pt x="2214" y="159"/>
                      <a:pt x="2662" y="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 name="Google Shape;982;p23"/>
            <p:cNvGrpSpPr/>
            <p:nvPr/>
          </p:nvGrpSpPr>
          <p:grpSpPr>
            <a:xfrm rot="-4500040">
              <a:off x="8809430" y="3191093"/>
              <a:ext cx="236968" cy="250643"/>
              <a:chOff x="238125" y="3398475"/>
              <a:chExt cx="236975" cy="250650"/>
            </a:xfrm>
          </p:grpSpPr>
          <p:sp>
            <p:nvSpPr>
              <p:cNvPr id="983" name="Google Shape;983;p23"/>
              <p:cNvSpPr/>
              <p:nvPr/>
            </p:nvSpPr>
            <p:spPr>
              <a:xfrm>
                <a:off x="238125" y="3523250"/>
                <a:ext cx="131575" cy="125875"/>
              </a:xfrm>
              <a:custGeom>
                <a:avLst/>
                <a:gdLst/>
                <a:ahLst/>
                <a:cxnLst/>
                <a:rect l="l" t="t" r="r" b="b"/>
                <a:pathLst>
                  <a:path w="5263" h="5035" extrusionOk="0">
                    <a:moveTo>
                      <a:pt x="4310" y="1"/>
                    </a:moveTo>
                    <a:cubicBezTo>
                      <a:pt x="4291" y="6"/>
                      <a:pt x="4278" y="15"/>
                      <a:pt x="4263" y="20"/>
                    </a:cubicBezTo>
                    <a:cubicBezTo>
                      <a:pt x="2918" y="477"/>
                      <a:pt x="1957" y="1285"/>
                      <a:pt x="1289" y="2069"/>
                    </a:cubicBezTo>
                    <a:cubicBezTo>
                      <a:pt x="355" y="3158"/>
                      <a:pt x="0" y="4203"/>
                      <a:pt x="0" y="4203"/>
                    </a:cubicBezTo>
                    <a:lnTo>
                      <a:pt x="1569" y="5035"/>
                    </a:lnTo>
                    <a:cubicBezTo>
                      <a:pt x="1569" y="5035"/>
                      <a:pt x="1994" y="4203"/>
                      <a:pt x="2821" y="3060"/>
                    </a:cubicBezTo>
                    <a:cubicBezTo>
                      <a:pt x="2858" y="3009"/>
                      <a:pt x="2895" y="2962"/>
                      <a:pt x="2933" y="2914"/>
                    </a:cubicBezTo>
                    <a:cubicBezTo>
                      <a:pt x="3773" y="1878"/>
                      <a:pt x="5114" y="1491"/>
                      <a:pt x="5114" y="1491"/>
                    </a:cubicBezTo>
                    <a:cubicBezTo>
                      <a:pt x="5263" y="324"/>
                      <a:pt x="4310" y="1"/>
                      <a:pt x="4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3"/>
              <p:cNvSpPr/>
              <p:nvPr/>
            </p:nvSpPr>
            <p:spPr>
              <a:xfrm>
                <a:off x="238125" y="3574975"/>
                <a:ext cx="73325" cy="74150"/>
              </a:xfrm>
              <a:custGeom>
                <a:avLst/>
                <a:gdLst/>
                <a:ahLst/>
                <a:cxnLst/>
                <a:rect l="l" t="t" r="r" b="b"/>
                <a:pathLst>
                  <a:path w="2933" h="2966" extrusionOk="0">
                    <a:moveTo>
                      <a:pt x="1289" y="0"/>
                    </a:moveTo>
                    <a:cubicBezTo>
                      <a:pt x="355" y="1089"/>
                      <a:pt x="0" y="2134"/>
                      <a:pt x="0" y="2134"/>
                    </a:cubicBezTo>
                    <a:lnTo>
                      <a:pt x="1569" y="2966"/>
                    </a:lnTo>
                    <a:cubicBezTo>
                      <a:pt x="1569" y="2966"/>
                      <a:pt x="1994" y="2134"/>
                      <a:pt x="2821" y="991"/>
                    </a:cubicBezTo>
                    <a:cubicBezTo>
                      <a:pt x="2858" y="940"/>
                      <a:pt x="2895" y="893"/>
                      <a:pt x="2933" y="845"/>
                    </a:cubicBezTo>
                    <a:cubicBezTo>
                      <a:pt x="2461" y="425"/>
                      <a:pt x="1901" y="173"/>
                      <a:pt x="12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3"/>
              <p:cNvSpPr/>
              <p:nvPr/>
            </p:nvSpPr>
            <p:spPr>
              <a:xfrm>
                <a:off x="344700" y="3523250"/>
                <a:ext cx="25000" cy="37300"/>
              </a:xfrm>
              <a:custGeom>
                <a:avLst/>
                <a:gdLst/>
                <a:ahLst/>
                <a:cxnLst/>
                <a:rect l="l" t="t" r="r" b="b"/>
                <a:pathLst>
                  <a:path w="1000" h="1492" extrusionOk="0">
                    <a:moveTo>
                      <a:pt x="47" y="1"/>
                    </a:moveTo>
                    <a:cubicBezTo>
                      <a:pt x="28" y="6"/>
                      <a:pt x="15" y="15"/>
                      <a:pt x="0" y="20"/>
                    </a:cubicBezTo>
                    <a:cubicBezTo>
                      <a:pt x="28" y="309"/>
                      <a:pt x="187" y="856"/>
                      <a:pt x="851" y="1491"/>
                    </a:cubicBezTo>
                    <a:cubicBezTo>
                      <a:pt x="1000" y="324"/>
                      <a:pt x="47" y="1"/>
                      <a:pt x="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3"/>
              <p:cNvSpPr/>
              <p:nvPr/>
            </p:nvSpPr>
            <p:spPr>
              <a:xfrm>
                <a:off x="362200" y="3398475"/>
                <a:ext cx="112900" cy="155500"/>
              </a:xfrm>
              <a:custGeom>
                <a:avLst/>
                <a:gdLst/>
                <a:ahLst/>
                <a:cxnLst/>
                <a:rect l="l" t="t" r="r" b="b"/>
                <a:pathLst>
                  <a:path w="4516" h="6220" extrusionOk="0">
                    <a:moveTo>
                      <a:pt x="2807" y="0"/>
                    </a:moveTo>
                    <a:lnTo>
                      <a:pt x="2807" y="0"/>
                    </a:lnTo>
                    <a:cubicBezTo>
                      <a:pt x="2761" y="5"/>
                      <a:pt x="2709" y="19"/>
                      <a:pt x="2662" y="33"/>
                    </a:cubicBezTo>
                    <a:cubicBezTo>
                      <a:pt x="2714" y="19"/>
                      <a:pt x="2761" y="10"/>
                      <a:pt x="2807" y="0"/>
                    </a:cubicBezTo>
                    <a:close/>
                    <a:moveTo>
                      <a:pt x="2662" y="33"/>
                    </a:moveTo>
                    <a:lnTo>
                      <a:pt x="2662" y="33"/>
                    </a:lnTo>
                    <a:cubicBezTo>
                      <a:pt x="2345" y="103"/>
                      <a:pt x="2032" y="196"/>
                      <a:pt x="1761" y="379"/>
                    </a:cubicBezTo>
                    <a:cubicBezTo>
                      <a:pt x="1383" y="631"/>
                      <a:pt x="1117" y="1041"/>
                      <a:pt x="1047" y="1485"/>
                    </a:cubicBezTo>
                    <a:cubicBezTo>
                      <a:pt x="977" y="1933"/>
                      <a:pt x="1098" y="2410"/>
                      <a:pt x="1378" y="2765"/>
                    </a:cubicBezTo>
                    <a:cubicBezTo>
                      <a:pt x="1584" y="3026"/>
                      <a:pt x="1869" y="3222"/>
                      <a:pt x="2069" y="3493"/>
                    </a:cubicBezTo>
                    <a:cubicBezTo>
                      <a:pt x="2265" y="3765"/>
                      <a:pt x="2358" y="4166"/>
                      <a:pt x="2144" y="4422"/>
                    </a:cubicBezTo>
                    <a:cubicBezTo>
                      <a:pt x="2000" y="4605"/>
                      <a:pt x="1748" y="4656"/>
                      <a:pt x="1513" y="4656"/>
                    </a:cubicBezTo>
                    <a:lnTo>
                      <a:pt x="1457" y="4656"/>
                    </a:lnTo>
                    <a:cubicBezTo>
                      <a:pt x="1271" y="4651"/>
                      <a:pt x="1089" y="4619"/>
                      <a:pt x="901" y="4619"/>
                    </a:cubicBezTo>
                    <a:cubicBezTo>
                      <a:pt x="836" y="4619"/>
                      <a:pt x="771" y="4623"/>
                      <a:pt x="705" y="4633"/>
                    </a:cubicBezTo>
                    <a:cubicBezTo>
                      <a:pt x="491" y="4670"/>
                      <a:pt x="285" y="4782"/>
                      <a:pt x="160" y="4959"/>
                    </a:cubicBezTo>
                    <a:cubicBezTo>
                      <a:pt x="33" y="5137"/>
                      <a:pt x="0" y="5380"/>
                      <a:pt x="95" y="5576"/>
                    </a:cubicBezTo>
                    <a:cubicBezTo>
                      <a:pt x="225" y="5403"/>
                      <a:pt x="463" y="5291"/>
                      <a:pt x="683" y="5291"/>
                    </a:cubicBezTo>
                    <a:cubicBezTo>
                      <a:pt x="771" y="5291"/>
                      <a:pt x="856" y="5310"/>
                      <a:pt x="929" y="5347"/>
                    </a:cubicBezTo>
                    <a:cubicBezTo>
                      <a:pt x="1201" y="5478"/>
                      <a:pt x="1411" y="5707"/>
                      <a:pt x="1658" y="5879"/>
                    </a:cubicBezTo>
                    <a:cubicBezTo>
                      <a:pt x="1972" y="6094"/>
                      <a:pt x="2349" y="6220"/>
                      <a:pt x="2733" y="6220"/>
                    </a:cubicBezTo>
                    <a:cubicBezTo>
                      <a:pt x="2826" y="6220"/>
                      <a:pt x="2919" y="6211"/>
                      <a:pt x="3013" y="6196"/>
                    </a:cubicBezTo>
                    <a:cubicBezTo>
                      <a:pt x="3485" y="6118"/>
                      <a:pt x="3918" y="5832"/>
                      <a:pt x="4161" y="5422"/>
                    </a:cubicBezTo>
                    <a:cubicBezTo>
                      <a:pt x="4516" y="4819"/>
                      <a:pt x="4409" y="4011"/>
                      <a:pt x="3998" y="3442"/>
                    </a:cubicBezTo>
                    <a:cubicBezTo>
                      <a:pt x="3787" y="3148"/>
                      <a:pt x="3498" y="2910"/>
                      <a:pt x="3171" y="2750"/>
                    </a:cubicBezTo>
                    <a:cubicBezTo>
                      <a:pt x="2891" y="2616"/>
                      <a:pt x="2582" y="2541"/>
                      <a:pt x="2321" y="2368"/>
                    </a:cubicBezTo>
                    <a:cubicBezTo>
                      <a:pt x="1888" y="2074"/>
                      <a:pt x="1658" y="1504"/>
                      <a:pt x="1770" y="995"/>
                    </a:cubicBezTo>
                    <a:cubicBezTo>
                      <a:pt x="1873" y="533"/>
                      <a:pt x="2214" y="159"/>
                      <a:pt x="2662" y="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23"/>
            <p:cNvGrpSpPr/>
            <p:nvPr/>
          </p:nvGrpSpPr>
          <p:grpSpPr>
            <a:xfrm rot="-8100000">
              <a:off x="5484782" y="4845778"/>
              <a:ext cx="236973" cy="250648"/>
              <a:chOff x="238125" y="3398475"/>
              <a:chExt cx="236975" cy="250650"/>
            </a:xfrm>
          </p:grpSpPr>
          <p:sp>
            <p:nvSpPr>
              <p:cNvPr id="988" name="Google Shape;988;p23"/>
              <p:cNvSpPr/>
              <p:nvPr/>
            </p:nvSpPr>
            <p:spPr>
              <a:xfrm>
                <a:off x="238125" y="3523250"/>
                <a:ext cx="131575" cy="125875"/>
              </a:xfrm>
              <a:custGeom>
                <a:avLst/>
                <a:gdLst/>
                <a:ahLst/>
                <a:cxnLst/>
                <a:rect l="l" t="t" r="r" b="b"/>
                <a:pathLst>
                  <a:path w="5263" h="5035" extrusionOk="0">
                    <a:moveTo>
                      <a:pt x="4310" y="1"/>
                    </a:moveTo>
                    <a:cubicBezTo>
                      <a:pt x="4291" y="6"/>
                      <a:pt x="4278" y="15"/>
                      <a:pt x="4263" y="20"/>
                    </a:cubicBezTo>
                    <a:cubicBezTo>
                      <a:pt x="2918" y="477"/>
                      <a:pt x="1957" y="1285"/>
                      <a:pt x="1289" y="2069"/>
                    </a:cubicBezTo>
                    <a:cubicBezTo>
                      <a:pt x="355" y="3158"/>
                      <a:pt x="0" y="4203"/>
                      <a:pt x="0" y="4203"/>
                    </a:cubicBezTo>
                    <a:lnTo>
                      <a:pt x="1569" y="5035"/>
                    </a:lnTo>
                    <a:cubicBezTo>
                      <a:pt x="1569" y="5035"/>
                      <a:pt x="1994" y="4203"/>
                      <a:pt x="2821" y="3060"/>
                    </a:cubicBezTo>
                    <a:cubicBezTo>
                      <a:pt x="2858" y="3009"/>
                      <a:pt x="2895" y="2962"/>
                      <a:pt x="2933" y="2914"/>
                    </a:cubicBezTo>
                    <a:cubicBezTo>
                      <a:pt x="3773" y="1878"/>
                      <a:pt x="5114" y="1491"/>
                      <a:pt x="5114" y="1491"/>
                    </a:cubicBezTo>
                    <a:cubicBezTo>
                      <a:pt x="5263" y="324"/>
                      <a:pt x="4310" y="1"/>
                      <a:pt x="4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3"/>
              <p:cNvSpPr/>
              <p:nvPr/>
            </p:nvSpPr>
            <p:spPr>
              <a:xfrm>
                <a:off x="238125" y="3574975"/>
                <a:ext cx="73325" cy="74150"/>
              </a:xfrm>
              <a:custGeom>
                <a:avLst/>
                <a:gdLst/>
                <a:ahLst/>
                <a:cxnLst/>
                <a:rect l="l" t="t" r="r" b="b"/>
                <a:pathLst>
                  <a:path w="2933" h="2966" extrusionOk="0">
                    <a:moveTo>
                      <a:pt x="1289" y="0"/>
                    </a:moveTo>
                    <a:cubicBezTo>
                      <a:pt x="355" y="1089"/>
                      <a:pt x="0" y="2134"/>
                      <a:pt x="0" y="2134"/>
                    </a:cubicBezTo>
                    <a:lnTo>
                      <a:pt x="1569" y="2966"/>
                    </a:lnTo>
                    <a:cubicBezTo>
                      <a:pt x="1569" y="2966"/>
                      <a:pt x="1994" y="2134"/>
                      <a:pt x="2821" y="991"/>
                    </a:cubicBezTo>
                    <a:cubicBezTo>
                      <a:pt x="2858" y="940"/>
                      <a:pt x="2895" y="893"/>
                      <a:pt x="2933" y="845"/>
                    </a:cubicBezTo>
                    <a:cubicBezTo>
                      <a:pt x="2461" y="425"/>
                      <a:pt x="1901" y="173"/>
                      <a:pt x="12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3"/>
              <p:cNvSpPr/>
              <p:nvPr/>
            </p:nvSpPr>
            <p:spPr>
              <a:xfrm>
                <a:off x="344700" y="3523250"/>
                <a:ext cx="25000" cy="37300"/>
              </a:xfrm>
              <a:custGeom>
                <a:avLst/>
                <a:gdLst/>
                <a:ahLst/>
                <a:cxnLst/>
                <a:rect l="l" t="t" r="r" b="b"/>
                <a:pathLst>
                  <a:path w="1000" h="1492" extrusionOk="0">
                    <a:moveTo>
                      <a:pt x="47" y="1"/>
                    </a:moveTo>
                    <a:cubicBezTo>
                      <a:pt x="28" y="6"/>
                      <a:pt x="15" y="15"/>
                      <a:pt x="0" y="20"/>
                    </a:cubicBezTo>
                    <a:cubicBezTo>
                      <a:pt x="28" y="309"/>
                      <a:pt x="187" y="856"/>
                      <a:pt x="851" y="1491"/>
                    </a:cubicBezTo>
                    <a:cubicBezTo>
                      <a:pt x="1000" y="324"/>
                      <a:pt x="47" y="1"/>
                      <a:pt x="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3"/>
              <p:cNvSpPr/>
              <p:nvPr/>
            </p:nvSpPr>
            <p:spPr>
              <a:xfrm>
                <a:off x="362200" y="3398475"/>
                <a:ext cx="112900" cy="155500"/>
              </a:xfrm>
              <a:custGeom>
                <a:avLst/>
                <a:gdLst/>
                <a:ahLst/>
                <a:cxnLst/>
                <a:rect l="l" t="t" r="r" b="b"/>
                <a:pathLst>
                  <a:path w="4516" h="6220" extrusionOk="0">
                    <a:moveTo>
                      <a:pt x="2807" y="0"/>
                    </a:moveTo>
                    <a:lnTo>
                      <a:pt x="2807" y="0"/>
                    </a:lnTo>
                    <a:cubicBezTo>
                      <a:pt x="2761" y="5"/>
                      <a:pt x="2709" y="19"/>
                      <a:pt x="2662" y="33"/>
                    </a:cubicBezTo>
                    <a:cubicBezTo>
                      <a:pt x="2714" y="19"/>
                      <a:pt x="2761" y="10"/>
                      <a:pt x="2807" y="0"/>
                    </a:cubicBezTo>
                    <a:close/>
                    <a:moveTo>
                      <a:pt x="2662" y="33"/>
                    </a:moveTo>
                    <a:lnTo>
                      <a:pt x="2662" y="33"/>
                    </a:lnTo>
                    <a:cubicBezTo>
                      <a:pt x="2345" y="103"/>
                      <a:pt x="2032" y="196"/>
                      <a:pt x="1761" y="379"/>
                    </a:cubicBezTo>
                    <a:cubicBezTo>
                      <a:pt x="1383" y="631"/>
                      <a:pt x="1117" y="1041"/>
                      <a:pt x="1047" y="1485"/>
                    </a:cubicBezTo>
                    <a:cubicBezTo>
                      <a:pt x="977" y="1933"/>
                      <a:pt x="1098" y="2410"/>
                      <a:pt x="1378" y="2765"/>
                    </a:cubicBezTo>
                    <a:cubicBezTo>
                      <a:pt x="1584" y="3026"/>
                      <a:pt x="1869" y="3222"/>
                      <a:pt x="2069" y="3493"/>
                    </a:cubicBezTo>
                    <a:cubicBezTo>
                      <a:pt x="2265" y="3765"/>
                      <a:pt x="2358" y="4166"/>
                      <a:pt x="2144" y="4422"/>
                    </a:cubicBezTo>
                    <a:cubicBezTo>
                      <a:pt x="2000" y="4605"/>
                      <a:pt x="1748" y="4656"/>
                      <a:pt x="1513" y="4656"/>
                    </a:cubicBezTo>
                    <a:lnTo>
                      <a:pt x="1457" y="4656"/>
                    </a:lnTo>
                    <a:cubicBezTo>
                      <a:pt x="1271" y="4651"/>
                      <a:pt x="1089" y="4619"/>
                      <a:pt x="901" y="4619"/>
                    </a:cubicBezTo>
                    <a:cubicBezTo>
                      <a:pt x="836" y="4619"/>
                      <a:pt x="771" y="4623"/>
                      <a:pt x="705" y="4633"/>
                    </a:cubicBezTo>
                    <a:cubicBezTo>
                      <a:pt x="491" y="4670"/>
                      <a:pt x="285" y="4782"/>
                      <a:pt x="160" y="4959"/>
                    </a:cubicBezTo>
                    <a:cubicBezTo>
                      <a:pt x="33" y="5137"/>
                      <a:pt x="0" y="5380"/>
                      <a:pt x="95" y="5576"/>
                    </a:cubicBezTo>
                    <a:cubicBezTo>
                      <a:pt x="225" y="5403"/>
                      <a:pt x="463" y="5291"/>
                      <a:pt x="683" y="5291"/>
                    </a:cubicBezTo>
                    <a:cubicBezTo>
                      <a:pt x="771" y="5291"/>
                      <a:pt x="856" y="5310"/>
                      <a:pt x="929" y="5347"/>
                    </a:cubicBezTo>
                    <a:cubicBezTo>
                      <a:pt x="1201" y="5478"/>
                      <a:pt x="1411" y="5707"/>
                      <a:pt x="1658" y="5879"/>
                    </a:cubicBezTo>
                    <a:cubicBezTo>
                      <a:pt x="1972" y="6094"/>
                      <a:pt x="2349" y="6220"/>
                      <a:pt x="2733" y="6220"/>
                    </a:cubicBezTo>
                    <a:cubicBezTo>
                      <a:pt x="2826" y="6220"/>
                      <a:pt x="2919" y="6211"/>
                      <a:pt x="3013" y="6196"/>
                    </a:cubicBezTo>
                    <a:cubicBezTo>
                      <a:pt x="3485" y="6118"/>
                      <a:pt x="3918" y="5832"/>
                      <a:pt x="4161" y="5422"/>
                    </a:cubicBezTo>
                    <a:cubicBezTo>
                      <a:pt x="4516" y="4819"/>
                      <a:pt x="4409" y="4011"/>
                      <a:pt x="3998" y="3442"/>
                    </a:cubicBezTo>
                    <a:cubicBezTo>
                      <a:pt x="3787" y="3148"/>
                      <a:pt x="3498" y="2910"/>
                      <a:pt x="3171" y="2750"/>
                    </a:cubicBezTo>
                    <a:cubicBezTo>
                      <a:pt x="2891" y="2616"/>
                      <a:pt x="2582" y="2541"/>
                      <a:pt x="2321" y="2368"/>
                    </a:cubicBezTo>
                    <a:cubicBezTo>
                      <a:pt x="1888" y="2074"/>
                      <a:pt x="1658" y="1504"/>
                      <a:pt x="1770" y="995"/>
                    </a:cubicBezTo>
                    <a:cubicBezTo>
                      <a:pt x="1873" y="533"/>
                      <a:pt x="2214" y="159"/>
                      <a:pt x="2662" y="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92" name="Google Shape;992;p23"/>
          <p:cNvSpPr/>
          <p:nvPr/>
        </p:nvSpPr>
        <p:spPr>
          <a:xfrm>
            <a:off x="439325" y="355925"/>
            <a:ext cx="8289300" cy="4403100"/>
          </a:xfrm>
          <a:prstGeom prst="roundRect">
            <a:avLst>
              <a:gd name="adj" fmla="val 661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3"/>
          <p:cNvSpPr txBox="1">
            <a:spLocks noGrp="1"/>
          </p:cNvSpPr>
          <p:nvPr>
            <p:ph type="title"/>
          </p:nvPr>
        </p:nvSpPr>
        <p:spPr>
          <a:xfrm>
            <a:off x="720000" y="540000"/>
            <a:ext cx="7704000" cy="477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3500"/>
              <a:buNone/>
              <a:defRPr>
                <a:solidFill>
                  <a:schemeClr val="dk1"/>
                </a:solidFill>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5">
  <p:cSld name="CUSTOM_9_1_1_1">
    <p:bg>
      <p:bgPr>
        <a:solidFill>
          <a:schemeClr val="dk1"/>
        </a:solidFill>
        <a:effectLst/>
      </p:bgPr>
    </p:bg>
    <p:spTree>
      <p:nvGrpSpPr>
        <p:cNvPr id="1" name="Shape 1138"/>
        <p:cNvGrpSpPr/>
        <p:nvPr/>
      </p:nvGrpSpPr>
      <p:grpSpPr>
        <a:xfrm>
          <a:off x="0" y="0"/>
          <a:ext cx="0" cy="0"/>
          <a:chOff x="0" y="0"/>
          <a:chExt cx="0" cy="0"/>
        </a:xfrm>
      </p:grpSpPr>
      <p:sp>
        <p:nvSpPr>
          <p:cNvPr id="1139" name="Google Shape;1139;p27"/>
          <p:cNvSpPr/>
          <p:nvPr/>
        </p:nvSpPr>
        <p:spPr>
          <a:xfrm>
            <a:off x="439325" y="370200"/>
            <a:ext cx="8289300" cy="793800"/>
          </a:xfrm>
          <a:prstGeom prst="roundRect">
            <a:avLst>
              <a:gd name="adj" fmla="val 2477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7"/>
          <p:cNvSpPr txBox="1">
            <a:spLocks noGrp="1"/>
          </p:cNvSpPr>
          <p:nvPr>
            <p:ph type="title"/>
          </p:nvPr>
        </p:nvSpPr>
        <p:spPr>
          <a:xfrm>
            <a:off x="720000" y="540000"/>
            <a:ext cx="6291000" cy="47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141" name="Google Shape;1141;p27"/>
          <p:cNvGrpSpPr/>
          <p:nvPr/>
        </p:nvGrpSpPr>
        <p:grpSpPr>
          <a:xfrm flipH="1">
            <a:off x="137000" y="99118"/>
            <a:ext cx="8837213" cy="4930707"/>
            <a:chOff x="137000" y="99118"/>
            <a:chExt cx="8837213" cy="4930707"/>
          </a:xfrm>
        </p:grpSpPr>
        <p:grpSp>
          <p:nvGrpSpPr>
            <p:cNvPr id="1142" name="Google Shape;1142;p27"/>
            <p:cNvGrpSpPr/>
            <p:nvPr/>
          </p:nvGrpSpPr>
          <p:grpSpPr>
            <a:xfrm rot="6300016">
              <a:off x="1102154" y="131504"/>
              <a:ext cx="94725" cy="124297"/>
              <a:chOff x="754200" y="3419250"/>
              <a:chExt cx="59900" cy="78600"/>
            </a:xfrm>
          </p:grpSpPr>
          <p:sp>
            <p:nvSpPr>
              <p:cNvPr id="1143" name="Google Shape;1143;p27"/>
              <p:cNvSpPr/>
              <p:nvPr/>
            </p:nvSpPr>
            <p:spPr>
              <a:xfrm>
                <a:off x="754200"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7"/>
              <p:cNvSpPr/>
              <p:nvPr/>
            </p:nvSpPr>
            <p:spPr>
              <a:xfrm>
                <a:off x="754200"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5" name="Google Shape;1145;p27"/>
            <p:cNvGrpSpPr/>
            <p:nvPr/>
          </p:nvGrpSpPr>
          <p:grpSpPr>
            <a:xfrm>
              <a:off x="216500" y="109950"/>
              <a:ext cx="167400" cy="167400"/>
              <a:chOff x="3216925" y="225750"/>
              <a:chExt cx="167400" cy="167400"/>
            </a:xfrm>
          </p:grpSpPr>
          <p:cxnSp>
            <p:nvCxnSpPr>
              <p:cNvPr id="1146" name="Google Shape;1146;p27"/>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147" name="Google Shape;1147;p27"/>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1148" name="Google Shape;1148;p27"/>
            <p:cNvGrpSpPr/>
            <p:nvPr/>
          </p:nvGrpSpPr>
          <p:grpSpPr>
            <a:xfrm>
              <a:off x="4488300" y="99963"/>
              <a:ext cx="167400" cy="167400"/>
              <a:chOff x="3216925" y="225750"/>
              <a:chExt cx="167400" cy="167400"/>
            </a:xfrm>
          </p:grpSpPr>
          <p:cxnSp>
            <p:nvCxnSpPr>
              <p:cNvPr id="1149" name="Google Shape;1149;p27"/>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150" name="Google Shape;1150;p27"/>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1151" name="Google Shape;1151;p27"/>
            <p:cNvGrpSpPr/>
            <p:nvPr/>
          </p:nvGrpSpPr>
          <p:grpSpPr>
            <a:xfrm>
              <a:off x="138975" y="2475913"/>
              <a:ext cx="167400" cy="167400"/>
              <a:chOff x="3216925" y="225750"/>
              <a:chExt cx="167400" cy="167400"/>
            </a:xfrm>
          </p:grpSpPr>
          <p:cxnSp>
            <p:nvCxnSpPr>
              <p:cNvPr id="1152" name="Google Shape;1152;p27"/>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153" name="Google Shape;1153;p27"/>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sp>
          <p:nvSpPr>
            <p:cNvPr id="1154" name="Google Shape;1154;p27"/>
            <p:cNvSpPr/>
            <p:nvPr/>
          </p:nvSpPr>
          <p:spPr>
            <a:xfrm>
              <a:off x="289400" y="7849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7"/>
            <p:cNvSpPr/>
            <p:nvPr/>
          </p:nvSpPr>
          <p:spPr>
            <a:xfrm>
              <a:off x="289400" y="22327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7"/>
            <p:cNvSpPr/>
            <p:nvPr/>
          </p:nvSpPr>
          <p:spPr>
            <a:xfrm>
              <a:off x="137000" y="32995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7"/>
            <p:cNvSpPr/>
            <p:nvPr/>
          </p:nvSpPr>
          <p:spPr>
            <a:xfrm>
              <a:off x="289400" y="44425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8" name="Google Shape;1158;p27"/>
            <p:cNvGrpSpPr/>
            <p:nvPr/>
          </p:nvGrpSpPr>
          <p:grpSpPr>
            <a:xfrm>
              <a:off x="825029" y="4885065"/>
              <a:ext cx="94726" cy="124298"/>
              <a:chOff x="850570" y="3419250"/>
              <a:chExt cx="59900" cy="78600"/>
            </a:xfrm>
          </p:grpSpPr>
          <p:sp>
            <p:nvSpPr>
              <p:cNvPr id="1159" name="Google Shape;1159;p27"/>
              <p:cNvSpPr/>
              <p:nvPr/>
            </p:nvSpPr>
            <p:spPr>
              <a:xfrm>
                <a:off x="850570"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7"/>
              <p:cNvSpPr/>
              <p:nvPr/>
            </p:nvSpPr>
            <p:spPr>
              <a:xfrm>
                <a:off x="850570"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1" name="Google Shape;1161;p27"/>
            <p:cNvSpPr/>
            <p:nvPr/>
          </p:nvSpPr>
          <p:spPr>
            <a:xfrm>
              <a:off x="2880200" y="1753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7"/>
            <p:cNvSpPr/>
            <p:nvPr/>
          </p:nvSpPr>
          <p:spPr>
            <a:xfrm>
              <a:off x="4099400" y="991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7"/>
            <p:cNvSpPr/>
            <p:nvPr/>
          </p:nvSpPr>
          <p:spPr>
            <a:xfrm>
              <a:off x="5242400" y="2515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7"/>
            <p:cNvSpPr/>
            <p:nvPr/>
          </p:nvSpPr>
          <p:spPr>
            <a:xfrm>
              <a:off x="6004400" y="1753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5" name="Google Shape;1165;p27"/>
            <p:cNvGrpSpPr/>
            <p:nvPr/>
          </p:nvGrpSpPr>
          <p:grpSpPr>
            <a:xfrm rot="-3599965">
              <a:off x="7375742" y="131504"/>
              <a:ext cx="94724" cy="124296"/>
              <a:chOff x="754200" y="3419250"/>
              <a:chExt cx="59900" cy="78600"/>
            </a:xfrm>
          </p:grpSpPr>
          <p:sp>
            <p:nvSpPr>
              <p:cNvPr id="1166" name="Google Shape;1166;p27"/>
              <p:cNvSpPr/>
              <p:nvPr/>
            </p:nvSpPr>
            <p:spPr>
              <a:xfrm>
                <a:off x="754200"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7"/>
              <p:cNvSpPr/>
              <p:nvPr/>
            </p:nvSpPr>
            <p:spPr>
              <a:xfrm>
                <a:off x="754200"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27"/>
            <p:cNvGrpSpPr/>
            <p:nvPr/>
          </p:nvGrpSpPr>
          <p:grpSpPr>
            <a:xfrm>
              <a:off x="8806813" y="99975"/>
              <a:ext cx="167400" cy="167400"/>
              <a:chOff x="3216925" y="225750"/>
              <a:chExt cx="167400" cy="167400"/>
            </a:xfrm>
          </p:grpSpPr>
          <p:cxnSp>
            <p:nvCxnSpPr>
              <p:cNvPr id="1169" name="Google Shape;1169;p27"/>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170" name="Google Shape;1170;p27"/>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sp>
          <p:nvSpPr>
            <p:cNvPr id="1171" name="Google Shape;1171;p27"/>
            <p:cNvSpPr/>
            <p:nvPr/>
          </p:nvSpPr>
          <p:spPr>
            <a:xfrm>
              <a:off x="7909400" y="1753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7"/>
            <p:cNvSpPr/>
            <p:nvPr/>
          </p:nvSpPr>
          <p:spPr>
            <a:xfrm>
              <a:off x="8900000" y="7849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3" name="Google Shape;1173;p27"/>
            <p:cNvGrpSpPr/>
            <p:nvPr/>
          </p:nvGrpSpPr>
          <p:grpSpPr>
            <a:xfrm>
              <a:off x="8856929" y="1188340"/>
              <a:ext cx="94726" cy="124298"/>
              <a:chOff x="754200" y="3419250"/>
              <a:chExt cx="59900" cy="78600"/>
            </a:xfrm>
          </p:grpSpPr>
          <p:sp>
            <p:nvSpPr>
              <p:cNvPr id="1174" name="Google Shape;1174;p27"/>
              <p:cNvSpPr/>
              <p:nvPr/>
            </p:nvSpPr>
            <p:spPr>
              <a:xfrm>
                <a:off x="754200"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7"/>
              <p:cNvSpPr/>
              <p:nvPr/>
            </p:nvSpPr>
            <p:spPr>
              <a:xfrm>
                <a:off x="754200"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 name="Google Shape;1176;p27"/>
            <p:cNvGrpSpPr/>
            <p:nvPr/>
          </p:nvGrpSpPr>
          <p:grpSpPr>
            <a:xfrm>
              <a:off x="8806813" y="2488038"/>
              <a:ext cx="167400" cy="167400"/>
              <a:chOff x="3216925" y="225750"/>
              <a:chExt cx="167400" cy="167400"/>
            </a:xfrm>
          </p:grpSpPr>
          <p:cxnSp>
            <p:nvCxnSpPr>
              <p:cNvPr id="1177" name="Google Shape;1177;p27"/>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178" name="Google Shape;1178;p27"/>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sp>
          <p:nvSpPr>
            <p:cNvPr id="1179" name="Google Shape;1179;p27"/>
            <p:cNvSpPr/>
            <p:nvPr/>
          </p:nvSpPr>
          <p:spPr>
            <a:xfrm>
              <a:off x="8900000" y="38329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7"/>
            <p:cNvSpPr/>
            <p:nvPr/>
          </p:nvSpPr>
          <p:spPr>
            <a:xfrm>
              <a:off x="8214200" y="48997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1" name="Google Shape;1181;p27"/>
            <p:cNvGrpSpPr/>
            <p:nvPr/>
          </p:nvGrpSpPr>
          <p:grpSpPr>
            <a:xfrm>
              <a:off x="7256729" y="4845940"/>
              <a:ext cx="94726" cy="124298"/>
              <a:chOff x="1043311" y="3419250"/>
              <a:chExt cx="59900" cy="78600"/>
            </a:xfrm>
          </p:grpSpPr>
          <p:sp>
            <p:nvSpPr>
              <p:cNvPr id="1182" name="Google Shape;1182;p27"/>
              <p:cNvSpPr/>
              <p:nvPr/>
            </p:nvSpPr>
            <p:spPr>
              <a:xfrm>
                <a:off x="1043311"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7"/>
              <p:cNvSpPr/>
              <p:nvPr/>
            </p:nvSpPr>
            <p:spPr>
              <a:xfrm>
                <a:off x="1043311"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4" name="Google Shape;1184;p27"/>
            <p:cNvSpPr/>
            <p:nvPr/>
          </p:nvSpPr>
          <p:spPr>
            <a:xfrm>
              <a:off x="5928200" y="49759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7"/>
            <p:cNvSpPr/>
            <p:nvPr/>
          </p:nvSpPr>
          <p:spPr>
            <a:xfrm>
              <a:off x="4175600" y="49759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7"/>
            <p:cNvSpPr/>
            <p:nvPr/>
          </p:nvSpPr>
          <p:spPr>
            <a:xfrm>
              <a:off x="1965800" y="48997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7"/>
            <p:cNvSpPr/>
            <p:nvPr/>
          </p:nvSpPr>
          <p:spPr>
            <a:xfrm>
              <a:off x="3032600" y="49759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8" name="Google Shape;1188;p27"/>
            <p:cNvGrpSpPr/>
            <p:nvPr/>
          </p:nvGrpSpPr>
          <p:grpSpPr>
            <a:xfrm>
              <a:off x="216500" y="4862425"/>
              <a:ext cx="167400" cy="167400"/>
              <a:chOff x="3216925" y="225750"/>
              <a:chExt cx="167400" cy="167400"/>
            </a:xfrm>
          </p:grpSpPr>
          <p:cxnSp>
            <p:nvCxnSpPr>
              <p:cNvPr id="1189" name="Google Shape;1189;p27"/>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190" name="Google Shape;1190;p27"/>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1191" name="Google Shape;1191;p27"/>
            <p:cNvGrpSpPr/>
            <p:nvPr/>
          </p:nvGrpSpPr>
          <p:grpSpPr>
            <a:xfrm>
              <a:off x="4488300" y="4852438"/>
              <a:ext cx="167400" cy="167400"/>
              <a:chOff x="3216925" y="225750"/>
              <a:chExt cx="167400" cy="167400"/>
            </a:xfrm>
          </p:grpSpPr>
          <p:cxnSp>
            <p:nvCxnSpPr>
              <p:cNvPr id="1192" name="Google Shape;1192;p27"/>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193" name="Google Shape;1193;p27"/>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1194" name="Google Shape;1194;p27"/>
            <p:cNvGrpSpPr/>
            <p:nvPr/>
          </p:nvGrpSpPr>
          <p:grpSpPr>
            <a:xfrm>
              <a:off x="8806813" y="4852450"/>
              <a:ext cx="167400" cy="167400"/>
              <a:chOff x="3216925" y="225750"/>
              <a:chExt cx="167400" cy="167400"/>
            </a:xfrm>
          </p:grpSpPr>
          <p:cxnSp>
            <p:nvCxnSpPr>
              <p:cNvPr id="1195" name="Google Shape;1195;p27"/>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196" name="Google Shape;1196;p27"/>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3">
    <p:bg>
      <p:bgPr>
        <a:solidFill>
          <a:schemeClr val="dk1"/>
        </a:solidFill>
        <a:effectLst/>
      </p:bgPr>
    </p:bg>
    <p:spTree>
      <p:nvGrpSpPr>
        <p:cNvPr id="1" name="Shape 1197"/>
        <p:cNvGrpSpPr/>
        <p:nvPr/>
      </p:nvGrpSpPr>
      <p:grpSpPr>
        <a:xfrm>
          <a:off x="0" y="0"/>
          <a:ext cx="0" cy="0"/>
          <a:chOff x="0" y="0"/>
          <a:chExt cx="0" cy="0"/>
        </a:xfrm>
      </p:grpSpPr>
      <p:sp>
        <p:nvSpPr>
          <p:cNvPr id="1198" name="Google Shape;1198;p28"/>
          <p:cNvSpPr/>
          <p:nvPr/>
        </p:nvSpPr>
        <p:spPr>
          <a:xfrm>
            <a:off x="5947925" y="-841650"/>
            <a:ext cx="3967964" cy="4063565"/>
          </a:xfrm>
          <a:custGeom>
            <a:avLst/>
            <a:gdLst/>
            <a:ahLst/>
            <a:cxnLst/>
            <a:rect l="l" t="t" r="r" b="b"/>
            <a:pathLst>
              <a:path w="155698" h="154025" extrusionOk="0">
                <a:moveTo>
                  <a:pt x="93462" y="8032"/>
                </a:moveTo>
                <a:cubicBezTo>
                  <a:pt x="101617" y="9636"/>
                  <a:pt x="114584" y="5620"/>
                  <a:pt x="120332" y="9636"/>
                </a:cubicBezTo>
                <a:cubicBezTo>
                  <a:pt x="126080" y="13652"/>
                  <a:pt x="123741" y="26515"/>
                  <a:pt x="127952" y="32130"/>
                </a:cubicBezTo>
                <a:cubicBezTo>
                  <a:pt x="132163" y="37745"/>
                  <a:pt x="142390" y="37024"/>
                  <a:pt x="145598" y="43325"/>
                </a:cubicBezTo>
                <a:cubicBezTo>
                  <a:pt x="148807" y="49626"/>
                  <a:pt x="145545" y="61199"/>
                  <a:pt x="147203" y="69935"/>
                </a:cubicBezTo>
                <a:cubicBezTo>
                  <a:pt x="148861" y="78672"/>
                  <a:pt x="156895" y="88050"/>
                  <a:pt x="155545" y="95744"/>
                </a:cubicBezTo>
                <a:cubicBezTo>
                  <a:pt x="154195" y="103438"/>
                  <a:pt x="143166" y="109063"/>
                  <a:pt x="139102" y="116101"/>
                </a:cubicBezTo>
                <a:cubicBezTo>
                  <a:pt x="135038" y="123139"/>
                  <a:pt x="136763" y="134060"/>
                  <a:pt x="131161" y="137973"/>
                </a:cubicBezTo>
                <a:cubicBezTo>
                  <a:pt x="125560" y="141886"/>
                  <a:pt x="115386" y="136903"/>
                  <a:pt x="105493" y="139577"/>
                </a:cubicBezTo>
                <a:cubicBezTo>
                  <a:pt x="95600" y="142251"/>
                  <a:pt x="82433" y="154416"/>
                  <a:pt x="71805" y="154015"/>
                </a:cubicBezTo>
                <a:cubicBezTo>
                  <a:pt x="61177" y="153614"/>
                  <a:pt x="51886" y="141449"/>
                  <a:pt x="41726" y="137171"/>
                </a:cubicBezTo>
                <a:cubicBezTo>
                  <a:pt x="31566" y="132893"/>
                  <a:pt x="15872" y="135980"/>
                  <a:pt x="10845" y="128348"/>
                </a:cubicBezTo>
                <a:cubicBezTo>
                  <a:pt x="5819" y="120717"/>
                  <a:pt x="13372" y="102344"/>
                  <a:pt x="11567" y="91382"/>
                </a:cubicBezTo>
                <a:cubicBezTo>
                  <a:pt x="9762" y="80420"/>
                  <a:pt x="-465" y="70572"/>
                  <a:pt x="16" y="62575"/>
                </a:cubicBezTo>
                <a:cubicBezTo>
                  <a:pt x="497" y="54578"/>
                  <a:pt x="11380" y="51623"/>
                  <a:pt x="14455" y="43398"/>
                </a:cubicBezTo>
                <a:cubicBezTo>
                  <a:pt x="17530" y="35173"/>
                  <a:pt x="12650" y="18801"/>
                  <a:pt x="18465" y="13227"/>
                </a:cubicBezTo>
                <a:cubicBezTo>
                  <a:pt x="24280" y="7653"/>
                  <a:pt x="40523" y="12159"/>
                  <a:pt x="49346" y="9956"/>
                </a:cubicBezTo>
                <a:cubicBezTo>
                  <a:pt x="58169" y="7753"/>
                  <a:pt x="64051" y="332"/>
                  <a:pt x="71404" y="11"/>
                </a:cubicBezTo>
                <a:cubicBezTo>
                  <a:pt x="78757" y="-310"/>
                  <a:pt x="85307" y="6428"/>
                  <a:pt x="93462" y="8032"/>
                </a:cubicBezTo>
                <a:close/>
              </a:path>
            </a:pathLst>
          </a:custGeom>
          <a:solidFill>
            <a:srgbClr val="5D74FF">
              <a:alpha val="25000"/>
            </a:srgbClr>
          </a:solidFill>
          <a:ln>
            <a:noFill/>
          </a:ln>
        </p:spPr>
      </p:sp>
      <p:sp>
        <p:nvSpPr>
          <p:cNvPr id="1199" name="Google Shape;1199;p28"/>
          <p:cNvSpPr/>
          <p:nvPr/>
        </p:nvSpPr>
        <p:spPr>
          <a:xfrm>
            <a:off x="-590900" y="1688300"/>
            <a:ext cx="3967964" cy="4063565"/>
          </a:xfrm>
          <a:custGeom>
            <a:avLst/>
            <a:gdLst/>
            <a:ahLst/>
            <a:cxnLst/>
            <a:rect l="l" t="t" r="r" b="b"/>
            <a:pathLst>
              <a:path w="155698" h="154025" extrusionOk="0">
                <a:moveTo>
                  <a:pt x="93462" y="8032"/>
                </a:moveTo>
                <a:cubicBezTo>
                  <a:pt x="101617" y="9636"/>
                  <a:pt x="114584" y="5620"/>
                  <a:pt x="120332" y="9636"/>
                </a:cubicBezTo>
                <a:cubicBezTo>
                  <a:pt x="126080" y="13652"/>
                  <a:pt x="123741" y="26515"/>
                  <a:pt x="127952" y="32130"/>
                </a:cubicBezTo>
                <a:cubicBezTo>
                  <a:pt x="132163" y="37745"/>
                  <a:pt x="142390" y="37024"/>
                  <a:pt x="145598" y="43325"/>
                </a:cubicBezTo>
                <a:cubicBezTo>
                  <a:pt x="148807" y="49626"/>
                  <a:pt x="145545" y="61199"/>
                  <a:pt x="147203" y="69935"/>
                </a:cubicBezTo>
                <a:cubicBezTo>
                  <a:pt x="148861" y="78672"/>
                  <a:pt x="156895" y="88050"/>
                  <a:pt x="155545" y="95744"/>
                </a:cubicBezTo>
                <a:cubicBezTo>
                  <a:pt x="154195" y="103438"/>
                  <a:pt x="143166" y="109063"/>
                  <a:pt x="139102" y="116101"/>
                </a:cubicBezTo>
                <a:cubicBezTo>
                  <a:pt x="135038" y="123139"/>
                  <a:pt x="136763" y="134060"/>
                  <a:pt x="131161" y="137973"/>
                </a:cubicBezTo>
                <a:cubicBezTo>
                  <a:pt x="125560" y="141886"/>
                  <a:pt x="115386" y="136903"/>
                  <a:pt x="105493" y="139577"/>
                </a:cubicBezTo>
                <a:cubicBezTo>
                  <a:pt x="95600" y="142251"/>
                  <a:pt x="82433" y="154416"/>
                  <a:pt x="71805" y="154015"/>
                </a:cubicBezTo>
                <a:cubicBezTo>
                  <a:pt x="61177" y="153614"/>
                  <a:pt x="51886" y="141449"/>
                  <a:pt x="41726" y="137171"/>
                </a:cubicBezTo>
                <a:cubicBezTo>
                  <a:pt x="31566" y="132893"/>
                  <a:pt x="15872" y="135980"/>
                  <a:pt x="10845" y="128348"/>
                </a:cubicBezTo>
                <a:cubicBezTo>
                  <a:pt x="5819" y="120717"/>
                  <a:pt x="13372" y="102344"/>
                  <a:pt x="11567" y="91382"/>
                </a:cubicBezTo>
                <a:cubicBezTo>
                  <a:pt x="9762" y="80420"/>
                  <a:pt x="-465" y="70572"/>
                  <a:pt x="16" y="62575"/>
                </a:cubicBezTo>
                <a:cubicBezTo>
                  <a:pt x="497" y="54578"/>
                  <a:pt x="11380" y="51623"/>
                  <a:pt x="14455" y="43398"/>
                </a:cubicBezTo>
                <a:cubicBezTo>
                  <a:pt x="17530" y="35173"/>
                  <a:pt x="12650" y="18801"/>
                  <a:pt x="18465" y="13227"/>
                </a:cubicBezTo>
                <a:cubicBezTo>
                  <a:pt x="24280" y="7653"/>
                  <a:pt x="40523" y="12159"/>
                  <a:pt x="49346" y="9956"/>
                </a:cubicBezTo>
                <a:cubicBezTo>
                  <a:pt x="58169" y="7753"/>
                  <a:pt x="64051" y="332"/>
                  <a:pt x="71404" y="11"/>
                </a:cubicBezTo>
                <a:cubicBezTo>
                  <a:pt x="78757" y="-310"/>
                  <a:pt x="85307" y="6428"/>
                  <a:pt x="93462" y="8032"/>
                </a:cubicBezTo>
                <a:close/>
              </a:path>
            </a:pathLst>
          </a:custGeom>
          <a:solidFill>
            <a:srgbClr val="5D74FF">
              <a:alpha val="25000"/>
            </a:srgbClr>
          </a:solidFill>
          <a:ln>
            <a:noFill/>
          </a:ln>
        </p:spPr>
      </p:sp>
      <p:sp>
        <p:nvSpPr>
          <p:cNvPr id="1200" name="Google Shape;1200;p28"/>
          <p:cNvSpPr/>
          <p:nvPr/>
        </p:nvSpPr>
        <p:spPr>
          <a:xfrm>
            <a:off x="439325" y="355925"/>
            <a:ext cx="8289300" cy="4403100"/>
          </a:xfrm>
          <a:prstGeom prst="roundRect">
            <a:avLst>
              <a:gd name="adj" fmla="val 661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1" name="Google Shape;1201;p28"/>
          <p:cNvGrpSpPr/>
          <p:nvPr/>
        </p:nvGrpSpPr>
        <p:grpSpPr>
          <a:xfrm>
            <a:off x="137000" y="99118"/>
            <a:ext cx="8837213" cy="4930707"/>
            <a:chOff x="137000" y="99118"/>
            <a:chExt cx="8837213" cy="4930707"/>
          </a:xfrm>
        </p:grpSpPr>
        <p:grpSp>
          <p:nvGrpSpPr>
            <p:cNvPr id="1202" name="Google Shape;1202;p28"/>
            <p:cNvGrpSpPr/>
            <p:nvPr/>
          </p:nvGrpSpPr>
          <p:grpSpPr>
            <a:xfrm rot="6300016">
              <a:off x="1102154" y="131504"/>
              <a:ext cx="94725" cy="124297"/>
              <a:chOff x="754200" y="3419250"/>
              <a:chExt cx="59900" cy="78600"/>
            </a:xfrm>
          </p:grpSpPr>
          <p:sp>
            <p:nvSpPr>
              <p:cNvPr id="1203" name="Google Shape;1203;p28"/>
              <p:cNvSpPr/>
              <p:nvPr/>
            </p:nvSpPr>
            <p:spPr>
              <a:xfrm>
                <a:off x="754200"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8"/>
              <p:cNvSpPr/>
              <p:nvPr/>
            </p:nvSpPr>
            <p:spPr>
              <a:xfrm>
                <a:off x="754200"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 name="Google Shape;1205;p28"/>
            <p:cNvGrpSpPr/>
            <p:nvPr/>
          </p:nvGrpSpPr>
          <p:grpSpPr>
            <a:xfrm>
              <a:off x="216500" y="109950"/>
              <a:ext cx="167400" cy="167400"/>
              <a:chOff x="3216925" y="225750"/>
              <a:chExt cx="167400" cy="167400"/>
            </a:xfrm>
          </p:grpSpPr>
          <p:cxnSp>
            <p:nvCxnSpPr>
              <p:cNvPr id="1206" name="Google Shape;1206;p28"/>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207" name="Google Shape;1207;p28"/>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1208" name="Google Shape;1208;p28"/>
            <p:cNvGrpSpPr/>
            <p:nvPr/>
          </p:nvGrpSpPr>
          <p:grpSpPr>
            <a:xfrm>
              <a:off x="4488300" y="99963"/>
              <a:ext cx="167400" cy="167400"/>
              <a:chOff x="3216925" y="225750"/>
              <a:chExt cx="167400" cy="167400"/>
            </a:xfrm>
          </p:grpSpPr>
          <p:cxnSp>
            <p:nvCxnSpPr>
              <p:cNvPr id="1209" name="Google Shape;1209;p28"/>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210" name="Google Shape;1210;p28"/>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1211" name="Google Shape;1211;p28"/>
            <p:cNvGrpSpPr/>
            <p:nvPr/>
          </p:nvGrpSpPr>
          <p:grpSpPr>
            <a:xfrm>
              <a:off x="138975" y="2475913"/>
              <a:ext cx="167400" cy="167400"/>
              <a:chOff x="3216925" y="225750"/>
              <a:chExt cx="167400" cy="167400"/>
            </a:xfrm>
          </p:grpSpPr>
          <p:cxnSp>
            <p:nvCxnSpPr>
              <p:cNvPr id="1212" name="Google Shape;1212;p28"/>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213" name="Google Shape;1213;p28"/>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sp>
          <p:nvSpPr>
            <p:cNvPr id="1214" name="Google Shape;1214;p28"/>
            <p:cNvSpPr/>
            <p:nvPr/>
          </p:nvSpPr>
          <p:spPr>
            <a:xfrm>
              <a:off x="289400" y="7849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8"/>
            <p:cNvSpPr/>
            <p:nvPr/>
          </p:nvSpPr>
          <p:spPr>
            <a:xfrm>
              <a:off x="289400" y="22327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8"/>
            <p:cNvSpPr/>
            <p:nvPr/>
          </p:nvSpPr>
          <p:spPr>
            <a:xfrm>
              <a:off x="137000" y="32995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8"/>
            <p:cNvSpPr/>
            <p:nvPr/>
          </p:nvSpPr>
          <p:spPr>
            <a:xfrm>
              <a:off x="289400" y="44425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8" name="Google Shape;1218;p28"/>
            <p:cNvGrpSpPr/>
            <p:nvPr/>
          </p:nvGrpSpPr>
          <p:grpSpPr>
            <a:xfrm>
              <a:off x="825029" y="4885065"/>
              <a:ext cx="94726" cy="124298"/>
              <a:chOff x="850570" y="3419250"/>
              <a:chExt cx="59900" cy="78600"/>
            </a:xfrm>
          </p:grpSpPr>
          <p:sp>
            <p:nvSpPr>
              <p:cNvPr id="1219" name="Google Shape;1219;p28"/>
              <p:cNvSpPr/>
              <p:nvPr/>
            </p:nvSpPr>
            <p:spPr>
              <a:xfrm>
                <a:off x="850570"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8"/>
              <p:cNvSpPr/>
              <p:nvPr/>
            </p:nvSpPr>
            <p:spPr>
              <a:xfrm>
                <a:off x="850570"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1" name="Google Shape;1221;p28"/>
            <p:cNvSpPr/>
            <p:nvPr/>
          </p:nvSpPr>
          <p:spPr>
            <a:xfrm>
              <a:off x="2880200" y="1753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8"/>
            <p:cNvSpPr/>
            <p:nvPr/>
          </p:nvSpPr>
          <p:spPr>
            <a:xfrm>
              <a:off x="4099400" y="991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8"/>
            <p:cNvSpPr/>
            <p:nvPr/>
          </p:nvSpPr>
          <p:spPr>
            <a:xfrm>
              <a:off x="5242400" y="2515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8"/>
            <p:cNvSpPr/>
            <p:nvPr/>
          </p:nvSpPr>
          <p:spPr>
            <a:xfrm>
              <a:off x="6004400" y="1753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5" name="Google Shape;1225;p28"/>
            <p:cNvGrpSpPr/>
            <p:nvPr/>
          </p:nvGrpSpPr>
          <p:grpSpPr>
            <a:xfrm rot="-3599965">
              <a:off x="7375742" y="131504"/>
              <a:ext cx="94724" cy="124296"/>
              <a:chOff x="754200" y="3419250"/>
              <a:chExt cx="59900" cy="78600"/>
            </a:xfrm>
          </p:grpSpPr>
          <p:sp>
            <p:nvSpPr>
              <p:cNvPr id="1226" name="Google Shape;1226;p28"/>
              <p:cNvSpPr/>
              <p:nvPr/>
            </p:nvSpPr>
            <p:spPr>
              <a:xfrm>
                <a:off x="754200"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8"/>
              <p:cNvSpPr/>
              <p:nvPr/>
            </p:nvSpPr>
            <p:spPr>
              <a:xfrm>
                <a:off x="754200"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8" name="Google Shape;1228;p28"/>
            <p:cNvGrpSpPr/>
            <p:nvPr/>
          </p:nvGrpSpPr>
          <p:grpSpPr>
            <a:xfrm>
              <a:off x="8806813" y="99975"/>
              <a:ext cx="167400" cy="167400"/>
              <a:chOff x="3216925" y="225750"/>
              <a:chExt cx="167400" cy="167400"/>
            </a:xfrm>
          </p:grpSpPr>
          <p:cxnSp>
            <p:nvCxnSpPr>
              <p:cNvPr id="1229" name="Google Shape;1229;p28"/>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230" name="Google Shape;1230;p28"/>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sp>
          <p:nvSpPr>
            <p:cNvPr id="1231" name="Google Shape;1231;p28"/>
            <p:cNvSpPr/>
            <p:nvPr/>
          </p:nvSpPr>
          <p:spPr>
            <a:xfrm>
              <a:off x="7909400" y="1753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8"/>
            <p:cNvSpPr/>
            <p:nvPr/>
          </p:nvSpPr>
          <p:spPr>
            <a:xfrm>
              <a:off x="8900000" y="7849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3" name="Google Shape;1233;p28"/>
            <p:cNvGrpSpPr/>
            <p:nvPr/>
          </p:nvGrpSpPr>
          <p:grpSpPr>
            <a:xfrm>
              <a:off x="8856929" y="1188340"/>
              <a:ext cx="94726" cy="124298"/>
              <a:chOff x="754200" y="3419250"/>
              <a:chExt cx="59900" cy="78600"/>
            </a:xfrm>
          </p:grpSpPr>
          <p:sp>
            <p:nvSpPr>
              <p:cNvPr id="1234" name="Google Shape;1234;p28"/>
              <p:cNvSpPr/>
              <p:nvPr/>
            </p:nvSpPr>
            <p:spPr>
              <a:xfrm>
                <a:off x="754200"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8"/>
              <p:cNvSpPr/>
              <p:nvPr/>
            </p:nvSpPr>
            <p:spPr>
              <a:xfrm>
                <a:off x="754200"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 name="Google Shape;1236;p28"/>
            <p:cNvGrpSpPr/>
            <p:nvPr/>
          </p:nvGrpSpPr>
          <p:grpSpPr>
            <a:xfrm>
              <a:off x="8806813" y="2488038"/>
              <a:ext cx="167400" cy="167400"/>
              <a:chOff x="3216925" y="225750"/>
              <a:chExt cx="167400" cy="167400"/>
            </a:xfrm>
          </p:grpSpPr>
          <p:cxnSp>
            <p:nvCxnSpPr>
              <p:cNvPr id="1237" name="Google Shape;1237;p28"/>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238" name="Google Shape;1238;p28"/>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sp>
          <p:nvSpPr>
            <p:cNvPr id="1239" name="Google Shape;1239;p28"/>
            <p:cNvSpPr/>
            <p:nvPr/>
          </p:nvSpPr>
          <p:spPr>
            <a:xfrm>
              <a:off x="8900000" y="38329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8"/>
            <p:cNvSpPr/>
            <p:nvPr/>
          </p:nvSpPr>
          <p:spPr>
            <a:xfrm>
              <a:off x="8214200" y="48997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1" name="Google Shape;1241;p28"/>
            <p:cNvGrpSpPr/>
            <p:nvPr/>
          </p:nvGrpSpPr>
          <p:grpSpPr>
            <a:xfrm>
              <a:off x="7256729" y="4845940"/>
              <a:ext cx="94726" cy="124298"/>
              <a:chOff x="1043311" y="3419250"/>
              <a:chExt cx="59900" cy="78600"/>
            </a:xfrm>
          </p:grpSpPr>
          <p:sp>
            <p:nvSpPr>
              <p:cNvPr id="1242" name="Google Shape;1242;p28"/>
              <p:cNvSpPr/>
              <p:nvPr/>
            </p:nvSpPr>
            <p:spPr>
              <a:xfrm>
                <a:off x="1043311"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8"/>
              <p:cNvSpPr/>
              <p:nvPr/>
            </p:nvSpPr>
            <p:spPr>
              <a:xfrm>
                <a:off x="1043311"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4" name="Google Shape;1244;p28"/>
            <p:cNvSpPr/>
            <p:nvPr/>
          </p:nvSpPr>
          <p:spPr>
            <a:xfrm>
              <a:off x="5928200" y="49759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8"/>
            <p:cNvSpPr/>
            <p:nvPr/>
          </p:nvSpPr>
          <p:spPr>
            <a:xfrm>
              <a:off x="4175600" y="49759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8"/>
            <p:cNvSpPr/>
            <p:nvPr/>
          </p:nvSpPr>
          <p:spPr>
            <a:xfrm>
              <a:off x="1965800" y="48997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8"/>
            <p:cNvSpPr/>
            <p:nvPr/>
          </p:nvSpPr>
          <p:spPr>
            <a:xfrm>
              <a:off x="3032600" y="49759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8" name="Google Shape;1248;p28"/>
            <p:cNvGrpSpPr/>
            <p:nvPr/>
          </p:nvGrpSpPr>
          <p:grpSpPr>
            <a:xfrm>
              <a:off x="216500" y="4862425"/>
              <a:ext cx="167400" cy="167400"/>
              <a:chOff x="3216925" y="225750"/>
              <a:chExt cx="167400" cy="167400"/>
            </a:xfrm>
          </p:grpSpPr>
          <p:cxnSp>
            <p:nvCxnSpPr>
              <p:cNvPr id="1249" name="Google Shape;1249;p28"/>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250" name="Google Shape;1250;p28"/>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1251" name="Google Shape;1251;p28"/>
            <p:cNvGrpSpPr/>
            <p:nvPr/>
          </p:nvGrpSpPr>
          <p:grpSpPr>
            <a:xfrm>
              <a:off x="4488300" y="4852438"/>
              <a:ext cx="167400" cy="167400"/>
              <a:chOff x="3216925" y="225750"/>
              <a:chExt cx="167400" cy="167400"/>
            </a:xfrm>
          </p:grpSpPr>
          <p:cxnSp>
            <p:nvCxnSpPr>
              <p:cNvPr id="1252" name="Google Shape;1252;p28"/>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253" name="Google Shape;1253;p28"/>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1254" name="Google Shape;1254;p28"/>
            <p:cNvGrpSpPr/>
            <p:nvPr/>
          </p:nvGrpSpPr>
          <p:grpSpPr>
            <a:xfrm>
              <a:off x="8806813" y="4852450"/>
              <a:ext cx="167400" cy="167400"/>
              <a:chOff x="3216925" y="225750"/>
              <a:chExt cx="167400" cy="167400"/>
            </a:xfrm>
          </p:grpSpPr>
          <p:cxnSp>
            <p:nvCxnSpPr>
              <p:cNvPr id="1255" name="Google Shape;1255;p28"/>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256" name="Google Shape;1256;p28"/>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sp>
        <p:nvSpPr>
          <p:cNvPr id="1257" name="Google Shape;1257;p28"/>
          <p:cNvSpPr txBox="1">
            <a:spLocks noGrp="1"/>
          </p:cNvSpPr>
          <p:nvPr>
            <p:ph type="title"/>
          </p:nvPr>
        </p:nvSpPr>
        <p:spPr>
          <a:xfrm>
            <a:off x="720000" y="24233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b="1">
                <a:solidFill>
                  <a:schemeClr val="lt2"/>
                </a:solidFill>
                <a:latin typeface="Open Sans"/>
                <a:ea typeface="Open Sans"/>
                <a:cs typeface="Open Sans"/>
                <a:sym typeface="Open Sa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58" name="Google Shape;1258;p28"/>
          <p:cNvSpPr txBox="1">
            <a:spLocks noGrp="1"/>
          </p:cNvSpPr>
          <p:nvPr>
            <p:ph type="subTitle" idx="1"/>
          </p:nvPr>
        </p:nvSpPr>
        <p:spPr>
          <a:xfrm>
            <a:off x="720000" y="2951034"/>
            <a:ext cx="2336400" cy="8403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Open Sans"/>
                <a:ea typeface="Open Sans"/>
                <a:cs typeface="Open Sans"/>
                <a:sym typeface="Ope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9" name="Google Shape;1259;p28"/>
          <p:cNvSpPr txBox="1">
            <a:spLocks noGrp="1"/>
          </p:cNvSpPr>
          <p:nvPr>
            <p:ph type="title" idx="2"/>
          </p:nvPr>
        </p:nvSpPr>
        <p:spPr>
          <a:xfrm>
            <a:off x="3403800" y="24233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b="1">
                <a:solidFill>
                  <a:schemeClr val="lt2"/>
                </a:solidFill>
                <a:latin typeface="Open Sans"/>
                <a:ea typeface="Open Sans"/>
                <a:cs typeface="Open Sans"/>
                <a:sym typeface="Open Sa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60" name="Google Shape;1260;p28"/>
          <p:cNvSpPr txBox="1">
            <a:spLocks noGrp="1"/>
          </p:cNvSpPr>
          <p:nvPr>
            <p:ph type="subTitle" idx="3"/>
          </p:nvPr>
        </p:nvSpPr>
        <p:spPr>
          <a:xfrm>
            <a:off x="3403800" y="2951034"/>
            <a:ext cx="2336400" cy="8403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Open Sans"/>
                <a:ea typeface="Open Sans"/>
                <a:cs typeface="Open Sans"/>
                <a:sym typeface="Ope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1" name="Google Shape;1261;p28"/>
          <p:cNvSpPr txBox="1">
            <a:spLocks noGrp="1"/>
          </p:cNvSpPr>
          <p:nvPr>
            <p:ph type="title" idx="4"/>
          </p:nvPr>
        </p:nvSpPr>
        <p:spPr>
          <a:xfrm>
            <a:off x="6087600" y="24233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b="1">
                <a:solidFill>
                  <a:schemeClr val="lt2"/>
                </a:solidFill>
                <a:latin typeface="Open Sans"/>
                <a:ea typeface="Open Sans"/>
                <a:cs typeface="Open Sans"/>
                <a:sym typeface="Open Sa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62" name="Google Shape;1262;p28"/>
          <p:cNvSpPr txBox="1">
            <a:spLocks noGrp="1"/>
          </p:cNvSpPr>
          <p:nvPr>
            <p:ph type="subTitle" idx="5"/>
          </p:nvPr>
        </p:nvSpPr>
        <p:spPr>
          <a:xfrm>
            <a:off x="6087600" y="2951034"/>
            <a:ext cx="2336400" cy="8403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Open Sans"/>
                <a:ea typeface="Open Sans"/>
                <a:cs typeface="Open Sans"/>
                <a:sym typeface="Ope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3" name="Google Shape;1263;p28"/>
          <p:cNvSpPr txBox="1">
            <a:spLocks noGrp="1"/>
          </p:cNvSpPr>
          <p:nvPr>
            <p:ph type="title" idx="6"/>
          </p:nvPr>
        </p:nvSpPr>
        <p:spPr>
          <a:xfrm>
            <a:off x="720000" y="540000"/>
            <a:ext cx="3852000" cy="47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1">
  <p:cSld name="CUSTOM_3_1">
    <p:bg>
      <p:bgPr>
        <a:solidFill>
          <a:schemeClr val="dk1"/>
        </a:solidFill>
        <a:effectLst/>
      </p:bgPr>
    </p:bg>
    <p:spTree>
      <p:nvGrpSpPr>
        <p:cNvPr id="1" name="Shape 1264"/>
        <p:cNvGrpSpPr/>
        <p:nvPr/>
      </p:nvGrpSpPr>
      <p:grpSpPr>
        <a:xfrm>
          <a:off x="0" y="0"/>
          <a:ext cx="0" cy="0"/>
          <a:chOff x="0" y="0"/>
          <a:chExt cx="0" cy="0"/>
        </a:xfrm>
      </p:grpSpPr>
      <p:sp>
        <p:nvSpPr>
          <p:cNvPr id="1265" name="Google Shape;1265;p29"/>
          <p:cNvSpPr/>
          <p:nvPr/>
        </p:nvSpPr>
        <p:spPr>
          <a:xfrm rot="5400000">
            <a:off x="5128240" y="1127737"/>
            <a:ext cx="3967964" cy="4063565"/>
          </a:xfrm>
          <a:custGeom>
            <a:avLst/>
            <a:gdLst/>
            <a:ahLst/>
            <a:cxnLst/>
            <a:rect l="l" t="t" r="r" b="b"/>
            <a:pathLst>
              <a:path w="155698" h="154025" extrusionOk="0">
                <a:moveTo>
                  <a:pt x="93462" y="8032"/>
                </a:moveTo>
                <a:cubicBezTo>
                  <a:pt x="101617" y="9636"/>
                  <a:pt x="114584" y="5620"/>
                  <a:pt x="120332" y="9636"/>
                </a:cubicBezTo>
                <a:cubicBezTo>
                  <a:pt x="126080" y="13652"/>
                  <a:pt x="123741" y="26515"/>
                  <a:pt x="127952" y="32130"/>
                </a:cubicBezTo>
                <a:cubicBezTo>
                  <a:pt x="132163" y="37745"/>
                  <a:pt x="142390" y="37024"/>
                  <a:pt x="145598" y="43325"/>
                </a:cubicBezTo>
                <a:cubicBezTo>
                  <a:pt x="148807" y="49626"/>
                  <a:pt x="145545" y="61199"/>
                  <a:pt x="147203" y="69935"/>
                </a:cubicBezTo>
                <a:cubicBezTo>
                  <a:pt x="148861" y="78672"/>
                  <a:pt x="156895" y="88050"/>
                  <a:pt x="155545" y="95744"/>
                </a:cubicBezTo>
                <a:cubicBezTo>
                  <a:pt x="154195" y="103438"/>
                  <a:pt x="143166" y="109063"/>
                  <a:pt x="139102" y="116101"/>
                </a:cubicBezTo>
                <a:cubicBezTo>
                  <a:pt x="135038" y="123139"/>
                  <a:pt x="136763" y="134060"/>
                  <a:pt x="131161" y="137973"/>
                </a:cubicBezTo>
                <a:cubicBezTo>
                  <a:pt x="125560" y="141886"/>
                  <a:pt x="115386" y="136903"/>
                  <a:pt x="105493" y="139577"/>
                </a:cubicBezTo>
                <a:cubicBezTo>
                  <a:pt x="95600" y="142251"/>
                  <a:pt x="82433" y="154416"/>
                  <a:pt x="71805" y="154015"/>
                </a:cubicBezTo>
                <a:cubicBezTo>
                  <a:pt x="61177" y="153614"/>
                  <a:pt x="51886" y="141449"/>
                  <a:pt x="41726" y="137171"/>
                </a:cubicBezTo>
                <a:cubicBezTo>
                  <a:pt x="31566" y="132893"/>
                  <a:pt x="15872" y="135980"/>
                  <a:pt x="10845" y="128348"/>
                </a:cubicBezTo>
                <a:cubicBezTo>
                  <a:pt x="5819" y="120717"/>
                  <a:pt x="13372" y="102344"/>
                  <a:pt x="11567" y="91382"/>
                </a:cubicBezTo>
                <a:cubicBezTo>
                  <a:pt x="9762" y="80420"/>
                  <a:pt x="-465" y="70572"/>
                  <a:pt x="16" y="62575"/>
                </a:cubicBezTo>
                <a:cubicBezTo>
                  <a:pt x="497" y="54578"/>
                  <a:pt x="11380" y="51623"/>
                  <a:pt x="14455" y="43398"/>
                </a:cubicBezTo>
                <a:cubicBezTo>
                  <a:pt x="17530" y="35173"/>
                  <a:pt x="12650" y="18801"/>
                  <a:pt x="18465" y="13227"/>
                </a:cubicBezTo>
                <a:cubicBezTo>
                  <a:pt x="24280" y="7653"/>
                  <a:pt x="40523" y="12159"/>
                  <a:pt x="49346" y="9956"/>
                </a:cubicBezTo>
                <a:cubicBezTo>
                  <a:pt x="58169" y="7753"/>
                  <a:pt x="64051" y="332"/>
                  <a:pt x="71404" y="11"/>
                </a:cubicBezTo>
                <a:cubicBezTo>
                  <a:pt x="78757" y="-310"/>
                  <a:pt x="85307" y="6428"/>
                  <a:pt x="93462" y="8032"/>
                </a:cubicBezTo>
                <a:close/>
              </a:path>
            </a:pathLst>
          </a:custGeom>
          <a:solidFill>
            <a:srgbClr val="5D74FF">
              <a:alpha val="25000"/>
            </a:srgbClr>
          </a:solidFill>
          <a:ln>
            <a:noFill/>
          </a:ln>
        </p:spPr>
      </p:sp>
      <p:sp>
        <p:nvSpPr>
          <p:cNvPr id="1266" name="Google Shape;1266;p29"/>
          <p:cNvSpPr/>
          <p:nvPr/>
        </p:nvSpPr>
        <p:spPr>
          <a:xfrm>
            <a:off x="0" y="0"/>
            <a:ext cx="3967964" cy="4063565"/>
          </a:xfrm>
          <a:custGeom>
            <a:avLst/>
            <a:gdLst/>
            <a:ahLst/>
            <a:cxnLst/>
            <a:rect l="l" t="t" r="r" b="b"/>
            <a:pathLst>
              <a:path w="155698" h="154025" extrusionOk="0">
                <a:moveTo>
                  <a:pt x="93462" y="8032"/>
                </a:moveTo>
                <a:cubicBezTo>
                  <a:pt x="101617" y="9636"/>
                  <a:pt x="114584" y="5620"/>
                  <a:pt x="120332" y="9636"/>
                </a:cubicBezTo>
                <a:cubicBezTo>
                  <a:pt x="126080" y="13652"/>
                  <a:pt x="123741" y="26515"/>
                  <a:pt x="127952" y="32130"/>
                </a:cubicBezTo>
                <a:cubicBezTo>
                  <a:pt x="132163" y="37745"/>
                  <a:pt x="142390" y="37024"/>
                  <a:pt x="145598" y="43325"/>
                </a:cubicBezTo>
                <a:cubicBezTo>
                  <a:pt x="148807" y="49626"/>
                  <a:pt x="145545" y="61199"/>
                  <a:pt x="147203" y="69935"/>
                </a:cubicBezTo>
                <a:cubicBezTo>
                  <a:pt x="148861" y="78672"/>
                  <a:pt x="156895" y="88050"/>
                  <a:pt x="155545" y="95744"/>
                </a:cubicBezTo>
                <a:cubicBezTo>
                  <a:pt x="154195" y="103438"/>
                  <a:pt x="143166" y="109063"/>
                  <a:pt x="139102" y="116101"/>
                </a:cubicBezTo>
                <a:cubicBezTo>
                  <a:pt x="135038" y="123139"/>
                  <a:pt x="136763" y="134060"/>
                  <a:pt x="131161" y="137973"/>
                </a:cubicBezTo>
                <a:cubicBezTo>
                  <a:pt x="125560" y="141886"/>
                  <a:pt x="115386" y="136903"/>
                  <a:pt x="105493" y="139577"/>
                </a:cubicBezTo>
                <a:cubicBezTo>
                  <a:pt x="95600" y="142251"/>
                  <a:pt x="82433" y="154416"/>
                  <a:pt x="71805" y="154015"/>
                </a:cubicBezTo>
                <a:cubicBezTo>
                  <a:pt x="61177" y="153614"/>
                  <a:pt x="51886" y="141449"/>
                  <a:pt x="41726" y="137171"/>
                </a:cubicBezTo>
                <a:cubicBezTo>
                  <a:pt x="31566" y="132893"/>
                  <a:pt x="15872" y="135980"/>
                  <a:pt x="10845" y="128348"/>
                </a:cubicBezTo>
                <a:cubicBezTo>
                  <a:pt x="5819" y="120717"/>
                  <a:pt x="13372" y="102344"/>
                  <a:pt x="11567" y="91382"/>
                </a:cubicBezTo>
                <a:cubicBezTo>
                  <a:pt x="9762" y="80420"/>
                  <a:pt x="-465" y="70572"/>
                  <a:pt x="16" y="62575"/>
                </a:cubicBezTo>
                <a:cubicBezTo>
                  <a:pt x="497" y="54578"/>
                  <a:pt x="11380" y="51623"/>
                  <a:pt x="14455" y="43398"/>
                </a:cubicBezTo>
                <a:cubicBezTo>
                  <a:pt x="17530" y="35173"/>
                  <a:pt x="12650" y="18801"/>
                  <a:pt x="18465" y="13227"/>
                </a:cubicBezTo>
                <a:cubicBezTo>
                  <a:pt x="24280" y="7653"/>
                  <a:pt x="40523" y="12159"/>
                  <a:pt x="49346" y="9956"/>
                </a:cubicBezTo>
                <a:cubicBezTo>
                  <a:pt x="58169" y="7753"/>
                  <a:pt x="64051" y="332"/>
                  <a:pt x="71404" y="11"/>
                </a:cubicBezTo>
                <a:cubicBezTo>
                  <a:pt x="78757" y="-310"/>
                  <a:pt x="85307" y="6428"/>
                  <a:pt x="93462" y="8032"/>
                </a:cubicBezTo>
                <a:close/>
              </a:path>
            </a:pathLst>
          </a:custGeom>
          <a:solidFill>
            <a:srgbClr val="5D74FF">
              <a:alpha val="25000"/>
            </a:srgbClr>
          </a:solidFill>
          <a:ln>
            <a:noFill/>
          </a:ln>
        </p:spPr>
      </p:sp>
      <p:sp>
        <p:nvSpPr>
          <p:cNvPr id="1267" name="Google Shape;1267;p29"/>
          <p:cNvSpPr/>
          <p:nvPr/>
        </p:nvSpPr>
        <p:spPr>
          <a:xfrm>
            <a:off x="439325" y="355925"/>
            <a:ext cx="8289300" cy="4403100"/>
          </a:xfrm>
          <a:prstGeom prst="roundRect">
            <a:avLst>
              <a:gd name="adj" fmla="val 661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8" name="Google Shape;1268;p29"/>
          <p:cNvGrpSpPr/>
          <p:nvPr/>
        </p:nvGrpSpPr>
        <p:grpSpPr>
          <a:xfrm flipH="1">
            <a:off x="137000" y="99118"/>
            <a:ext cx="8837213" cy="4930707"/>
            <a:chOff x="137000" y="99118"/>
            <a:chExt cx="8837213" cy="4930707"/>
          </a:xfrm>
        </p:grpSpPr>
        <p:grpSp>
          <p:nvGrpSpPr>
            <p:cNvPr id="1269" name="Google Shape;1269;p29"/>
            <p:cNvGrpSpPr/>
            <p:nvPr/>
          </p:nvGrpSpPr>
          <p:grpSpPr>
            <a:xfrm rot="6300016">
              <a:off x="1102154" y="131504"/>
              <a:ext cx="94725" cy="124297"/>
              <a:chOff x="754200" y="3419250"/>
              <a:chExt cx="59900" cy="78600"/>
            </a:xfrm>
          </p:grpSpPr>
          <p:sp>
            <p:nvSpPr>
              <p:cNvPr id="1270" name="Google Shape;1270;p29"/>
              <p:cNvSpPr/>
              <p:nvPr/>
            </p:nvSpPr>
            <p:spPr>
              <a:xfrm>
                <a:off x="754200"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9"/>
              <p:cNvSpPr/>
              <p:nvPr/>
            </p:nvSpPr>
            <p:spPr>
              <a:xfrm>
                <a:off x="754200"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29"/>
            <p:cNvGrpSpPr/>
            <p:nvPr/>
          </p:nvGrpSpPr>
          <p:grpSpPr>
            <a:xfrm>
              <a:off x="216500" y="109950"/>
              <a:ext cx="167400" cy="167400"/>
              <a:chOff x="3216925" y="225750"/>
              <a:chExt cx="167400" cy="167400"/>
            </a:xfrm>
          </p:grpSpPr>
          <p:cxnSp>
            <p:nvCxnSpPr>
              <p:cNvPr id="1273" name="Google Shape;1273;p29"/>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274" name="Google Shape;1274;p29"/>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1275" name="Google Shape;1275;p29"/>
            <p:cNvGrpSpPr/>
            <p:nvPr/>
          </p:nvGrpSpPr>
          <p:grpSpPr>
            <a:xfrm>
              <a:off x="4488300" y="99963"/>
              <a:ext cx="167400" cy="167400"/>
              <a:chOff x="3216925" y="225750"/>
              <a:chExt cx="167400" cy="167400"/>
            </a:xfrm>
          </p:grpSpPr>
          <p:cxnSp>
            <p:nvCxnSpPr>
              <p:cNvPr id="1276" name="Google Shape;1276;p29"/>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277" name="Google Shape;1277;p29"/>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1278" name="Google Shape;1278;p29"/>
            <p:cNvGrpSpPr/>
            <p:nvPr/>
          </p:nvGrpSpPr>
          <p:grpSpPr>
            <a:xfrm>
              <a:off x="138975" y="2475913"/>
              <a:ext cx="167400" cy="167400"/>
              <a:chOff x="3216925" y="225750"/>
              <a:chExt cx="167400" cy="167400"/>
            </a:xfrm>
          </p:grpSpPr>
          <p:cxnSp>
            <p:nvCxnSpPr>
              <p:cNvPr id="1279" name="Google Shape;1279;p29"/>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280" name="Google Shape;1280;p29"/>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sp>
          <p:nvSpPr>
            <p:cNvPr id="1281" name="Google Shape;1281;p29"/>
            <p:cNvSpPr/>
            <p:nvPr/>
          </p:nvSpPr>
          <p:spPr>
            <a:xfrm>
              <a:off x="289400" y="7849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9"/>
            <p:cNvSpPr/>
            <p:nvPr/>
          </p:nvSpPr>
          <p:spPr>
            <a:xfrm>
              <a:off x="289400" y="22327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9"/>
            <p:cNvSpPr/>
            <p:nvPr/>
          </p:nvSpPr>
          <p:spPr>
            <a:xfrm>
              <a:off x="137000" y="32995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9"/>
            <p:cNvSpPr/>
            <p:nvPr/>
          </p:nvSpPr>
          <p:spPr>
            <a:xfrm>
              <a:off x="289400" y="44425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5" name="Google Shape;1285;p29"/>
            <p:cNvGrpSpPr/>
            <p:nvPr/>
          </p:nvGrpSpPr>
          <p:grpSpPr>
            <a:xfrm>
              <a:off x="825029" y="4885065"/>
              <a:ext cx="94726" cy="124298"/>
              <a:chOff x="850570" y="3419250"/>
              <a:chExt cx="59900" cy="78600"/>
            </a:xfrm>
          </p:grpSpPr>
          <p:sp>
            <p:nvSpPr>
              <p:cNvPr id="1286" name="Google Shape;1286;p29"/>
              <p:cNvSpPr/>
              <p:nvPr/>
            </p:nvSpPr>
            <p:spPr>
              <a:xfrm>
                <a:off x="850570"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9"/>
              <p:cNvSpPr/>
              <p:nvPr/>
            </p:nvSpPr>
            <p:spPr>
              <a:xfrm>
                <a:off x="850570"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8" name="Google Shape;1288;p29"/>
            <p:cNvSpPr/>
            <p:nvPr/>
          </p:nvSpPr>
          <p:spPr>
            <a:xfrm>
              <a:off x="2880200" y="1753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9"/>
            <p:cNvSpPr/>
            <p:nvPr/>
          </p:nvSpPr>
          <p:spPr>
            <a:xfrm>
              <a:off x="4099400" y="991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9"/>
            <p:cNvSpPr/>
            <p:nvPr/>
          </p:nvSpPr>
          <p:spPr>
            <a:xfrm>
              <a:off x="5242400" y="2515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9"/>
            <p:cNvSpPr/>
            <p:nvPr/>
          </p:nvSpPr>
          <p:spPr>
            <a:xfrm>
              <a:off x="6004400" y="1753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2" name="Google Shape;1292;p29"/>
            <p:cNvGrpSpPr/>
            <p:nvPr/>
          </p:nvGrpSpPr>
          <p:grpSpPr>
            <a:xfrm rot="-3599965">
              <a:off x="7375742" y="131504"/>
              <a:ext cx="94724" cy="124296"/>
              <a:chOff x="754200" y="3419250"/>
              <a:chExt cx="59900" cy="78600"/>
            </a:xfrm>
          </p:grpSpPr>
          <p:sp>
            <p:nvSpPr>
              <p:cNvPr id="1293" name="Google Shape;1293;p29"/>
              <p:cNvSpPr/>
              <p:nvPr/>
            </p:nvSpPr>
            <p:spPr>
              <a:xfrm>
                <a:off x="754200"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9"/>
              <p:cNvSpPr/>
              <p:nvPr/>
            </p:nvSpPr>
            <p:spPr>
              <a:xfrm>
                <a:off x="754200"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5" name="Google Shape;1295;p29"/>
            <p:cNvGrpSpPr/>
            <p:nvPr/>
          </p:nvGrpSpPr>
          <p:grpSpPr>
            <a:xfrm>
              <a:off x="8806813" y="99975"/>
              <a:ext cx="167400" cy="167400"/>
              <a:chOff x="3216925" y="225750"/>
              <a:chExt cx="167400" cy="167400"/>
            </a:xfrm>
          </p:grpSpPr>
          <p:cxnSp>
            <p:nvCxnSpPr>
              <p:cNvPr id="1296" name="Google Shape;1296;p29"/>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297" name="Google Shape;1297;p29"/>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sp>
          <p:nvSpPr>
            <p:cNvPr id="1298" name="Google Shape;1298;p29"/>
            <p:cNvSpPr/>
            <p:nvPr/>
          </p:nvSpPr>
          <p:spPr>
            <a:xfrm>
              <a:off x="7909400" y="1753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9"/>
            <p:cNvSpPr/>
            <p:nvPr/>
          </p:nvSpPr>
          <p:spPr>
            <a:xfrm>
              <a:off x="8900000" y="7849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0" name="Google Shape;1300;p29"/>
            <p:cNvGrpSpPr/>
            <p:nvPr/>
          </p:nvGrpSpPr>
          <p:grpSpPr>
            <a:xfrm>
              <a:off x="8856929" y="1188340"/>
              <a:ext cx="94726" cy="124298"/>
              <a:chOff x="754200" y="3419250"/>
              <a:chExt cx="59900" cy="78600"/>
            </a:xfrm>
          </p:grpSpPr>
          <p:sp>
            <p:nvSpPr>
              <p:cNvPr id="1301" name="Google Shape;1301;p29"/>
              <p:cNvSpPr/>
              <p:nvPr/>
            </p:nvSpPr>
            <p:spPr>
              <a:xfrm>
                <a:off x="754200"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9"/>
              <p:cNvSpPr/>
              <p:nvPr/>
            </p:nvSpPr>
            <p:spPr>
              <a:xfrm>
                <a:off x="754200"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3" name="Google Shape;1303;p29"/>
            <p:cNvGrpSpPr/>
            <p:nvPr/>
          </p:nvGrpSpPr>
          <p:grpSpPr>
            <a:xfrm>
              <a:off x="8806813" y="2488038"/>
              <a:ext cx="167400" cy="167400"/>
              <a:chOff x="3216925" y="225750"/>
              <a:chExt cx="167400" cy="167400"/>
            </a:xfrm>
          </p:grpSpPr>
          <p:cxnSp>
            <p:nvCxnSpPr>
              <p:cNvPr id="1304" name="Google Shape;1304;p29"/>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305" name="Google Shape;1305;p29"/>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sp>
          <p:nvSpPr>
            <p:cNvPr id="1306" name="Google Shape;1306;p29"/>
            <p:cNvSpPr/>
            <p:nvPr/>
          </p:nvSpPr>
          <p:spPr>
            <a:xfrm>
              <a:off x="8900000" y="38329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9"/>
            <p:cNvSpPr/>
            <p:nvPr/>
          </p:nvSpPr>
          <p:spPr>
            <a:xfrm>
              <a:off x="8214200" y="48997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8" name="Google Shape;1308;p29"/>
            <p:cNvGrpSpPr/>
            <p:nvPr/>
          </p:nvGrpSpPr>
          <p:grpSpPr>
            <a:xfrm>
              <a:off x="7256729" y="4845940"/>
              <a:ext cx="94726" cy="124298"/>
              <a:chOff x="1043311" y="3419250"/>
              <a:chExt cx="59900" cy="78600"/>
            </a:xfrm>
          </p:grpSpPr>
          <p:sp>
            <p:nvSpPr>
              <p:cNvPr id="1309" name="Google Shape;1309;p29"/>
              <p:cNvSpPr/>
              <p:nvPr/>
            </p:nvSpPr>
            <p:spPr>
              <a:xfrm>
                <a:off x="1043311"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9"/>
              <p:cNvSpPr/>
              <p:nvPr/>
            </p:nvSpPr>
            <p:spPr>
              <a:xfrm>
                <a:off x="1043311"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1" name="Google Shape;1311;p29"/>
            <p:cNvSpPr/>
            <p:nvPr/>
          </p:nvSpPr>
          <p:spPr>
            <a:xfrm>
              <a:off x="5928200" y="49759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9"/>
            <p:cNvSpPr/>
            <p:nvPr/>
          </p:nvSpPr>
          <p:spPr>
            <a:xfrm>
              <a:off x="4175600" y="49759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9"/>
            <p:cNvSpPr/>
            <p:nvPr/>
          </p:nvSpPr>
          <p:spPr>
            <a:xfrm>
              <a:off x="1965800" y="48997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9"/>
            <p:cNvSpPr/>
            <p:nvPr/>
          </p:nvSpPr>
          <p:spPr>
            <a:xfrm>
              <a:off x="3032600" y="49759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5" name="Google Shape;1315;p29"/>
            <p:cNvGrpSpPr/>
            <p:nvPr/>
          </p:nvGrpSpPr>
          <p:grpSpPr>
            <a:xfrm>
              <a:off x="216500" y="4862425"/>
              <a:ext cx="167400" cy="167400"/>
              <a:chOff x="3216925" y="225750"/>
              <a:chExt cx="167400" cy="167400"/>
            </a:xfrm>
          </p:grpSpPr>
          <p:cxnSp>
            <p:nvCxnSpPr>
              <p:cNvPr id="1316" name="Google Shape;1316;p29"/>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317" name="Google Shape;1317;p29"/>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1318" name="Google Shape;1318;p29"/>
            <p:cNvGrpSpPr/>
            <p:nvPr/>
          </p:nvGrpSpPr>
          <p:grpSpPr>
            <a:xfrm>
              <a:off x="4488300" y="4852438"/>
              <a:ext cx="167400" cy="167400"/>
              <a:chOff x="3216925" y="225750"/>
              <a:chExt cx="167400" cy="167400"/>
            </a:xfrm>
          </p:grpSpPr>
          <p:cxnSp>
            <p:nvCxnSpPr>
              <p:cNvPr id="1319" name="Google Shape;1319;p29"/>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320" name="Google Shape;1320;p29"/>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1321" name="Google Shape;1321;p29"/>
            <p:cNvGrpSpPr/>
            <p:nvPr/>
          </p:nvGrpSpPr>
          <p:grpSpPr>
            <a:xfrm>
              <a:off x="8806813" y="4852450"/>
              <a:ext cx="167400" cy="167400"/>
              <a:chOff x="3216925" y="225750"/>
              <a:chExt cx="167400" cy="167400"/>
            </a:xfrm>
          </p:grpSpPr>
          <p:cxnSp>
            <p:nvCxnSpPr>
              <p:cNvPr id="1322" name="Google Shape;1322;p29"/>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323" name="Google Shape;1323;p29"/>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sp>
        <p:nvSpPr>
          <p:cNvPr id="1324" name="Google Shape;1324;p29"/>
          <p:cNvSpPr txBox="1">
            <a:spLocks noGrp="1"/>
          </p:cNvSpPr>
          <p:nvPr>
            <p:ph type="title"/>
          </p:nvPr>
        </p:nvSpPr>
        <p:spPr>
          <a:xfrm>
            <a:off x="3382500" y="3034626"/>
            <a:ext cx="2379000" cy="537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b="1">
                <a:solidFill>
                  <a:schemeClr val="lt2"/>
                </a:solidFill>
                <a:latin typeface="Open Sans"/>
                <a:ea typeface="Open Sans"/>
                <a:cs typeface="Open Sans"/>
                <a:sym typeface="Open Sa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25" name="Google Shape;1325;p29"/>
          <p:cNvSpPr txBox="1">
            <a:spLocks noGrp="1"/>
          </p:cNvSpPr>
          <p:nvPr>
            <p:ph type="subTitle" idx="1"/>
          </p:nvPr>
        </p:nvSpPr>
        <p:spPr>
          <a:xfrm>
            <a:off x="3382500" y="3571778"/>
            <a:ext cx="2379000" cy="477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Open Sans"/>
                <a:ea typeface="Open Sans"/>
                <a:cs typeface="Open Sans"/>
                <a:sym typeface="Ope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26" name="Google Shape;1326;p29"/>
          <p:cNvSpPr txBox="1">
            <a:spLocks noGrp="1"/>
          </p:cNvSpPr>
          <p:nvPr>
            <p:ph type="title" idx="2"/>
          </p:nvPr>
        </p:nvSpPr>
        <p:spPr>
          <a:xfrm>
            <a:off x="720000" y="3034613"/>
            <a:ext cx="2379000" cy="537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b="1">
                <a:solidFill>
                  <a:schemeClr val="lt2"/>
                </a:solidFill>
                <a:latin typeface="Open Sans"/>
                <a:ea typeface="Open Sans"/>
                <a:cs typeface="Open Sans"/>
                <a:sym typeface="Open Sa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27" name="Google Shape;1327;p29"/>
          <p:cNvSpPr txBox="1">
            <a:spLocks noGrp="1"/>
          </p:cNvSpPr>
          <p:nvPr>
            <p:ph type="subTitle" idx="3"/>
          </p:nvPr>
        </p:nvSpPr>
        <p:spPr>
          <a:xfrm>
            <a:off x="720000" y="3571749"/>
            <a:ext cx="2379000" cy="477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Open Sans"/>
                <a:ea typeface="Open Sans"/>
                <a:cs typeface="Open Sans"/>
                <a:sym typeface="Ope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28" name="Google Shape;1328;p29"/>
          <p:cNvSpPr txBox="1">
            <a:spLocks noGrp="1"/>
          </p:cNvSpPr>
          <p:nvPr>
            <p:ph type="title" idx="4"/>
          </p:nvPr>
        </p:nvSpPr>
        <p:spPr>
          <a:xfrm>
            <a:off x="6045000" y="3034613"/>
            <a:ext cx="2379000" cy="537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b="1">
                <a:solidFill>
                  <a:schemeClr val="lt2"/>
                </a:solidFill>
                <a:latin typeface="Open Sans"/>
                <a:ea typeface="Open Sans"/>
                <a:cs typeface="Open Sans"/>
                <a:sym typeface="Open Sa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29" name="Google Shape;1329;p29"/>
          <p:cNvSpPr txBox="1">
            <a:spLocks noGrp="1"/>
          </p:cNvSpPr>
          <p:nvPr>
            <p:ph type="subTitle" idx="5"/>
          </p:nvPr>
        </p:nvSpPr>
        <p:spPr>
          <a:xfrm>
            <a:off x="6045000" y="3571749"/>
            <a:ext cx="2379000" cy="477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Open Sans"/>
                <a:ea typeface="Open Sans"/>
                <a:cs typeface="Open Sans"/>
                <a:sym typeface="Ope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0" name="Google Shape;1330;p29"/>
          <p:cNvSpPr txBox="1">
            <a:spLocks noGrp="1"/>
          </p:cNvSpPr>
          <p:nvPr>
            <p:ph type="title" idx="6"/>
          </p:nvPr>
        </p:nvSpPr>
        <p:spPr>
          <a:xfrm>
            <a:off x="720000" y="540000"/>
            <a:ext cx="3852000" cy="47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4">
    <p:bg>
      <p:bgPr>
        <a:solidFill>
          <a:schemeClr val="dk1"/>
        </a:solidFill>
        <a:effectLst/>
      </p:bgPr>
    </p:bg>
    <p:spTree>
      <p:nvGrpSpPr>
        <p:cNvPr id="1" name="Shape 1331"/>
        <p:cNvGrpSpPr/>
        <p:nvPr/>
      </p:nvGrpSpPr>
      <p:grpSpPr>
        <a:xfrm>
          <a:off x="0" y="0"/>
          <a:ext cx="0" cy="0"/>
          <a:chOff x="0" y="0"/>
          <a:chExt cx="0" cy="0"/>
        </a:xfrm>
      </p:grpSpPr>
      <p:sp>
        <p:nvSpPr>
          <p:cNvPr id="1332" name="Google Shape;1332;p30"/>
          <p:cNvSpPr/>
          <p:nvPr/>
        </p:nvSpPr>
        <p:spPr>
          <a:xfrm>
            <a:off x="-650900" y="645688"/>
            <a:ext cx="3967964" cy="4063565"/>
          </a:xfrm>
          <a:custGeom>
            <a:avLst/>
            <a:gdLst/>
            <a:ahLst/>
            <a:cxnLst/>
            <a:rect l="l" t="t" r="r" b="b"/>
            <a:pathLst>
              <a:path w="155698" h="154025" extrusionOk="0">
                <a:moveTo>
                  <a:pt x="93462" y="8032"/>
                </a:moveTo>
                <a:cubicBezTo>
                  <a:pt x="101617" y="9636"/>
                  <a:pt x="114584" y="5620"/>
                  <a:pt x="120332" y="9636"/>
                </a:cubicBezTo>
                <a:cubicBezTo>
                  <a:pt x="126080" y="13652"/>
                  <a:pt x="123741" y="26515"/>
                  <a:pt x="127952" y="32130"/>
                </a:cubicBezTo>
                <a:cubicBezTo>
                  <a:pt x="132163" y="37745"/>
                  <a:pt x="142390" y="37024"/>
                  <a:pt x="145598" y="43325"/>
                </a:cubicBezTo>
                <a:cubicBezTo>
                  <a:pt x="148807" y="49626"/>
                  <a:pt x="145545" y="61199"/>
                  <a:pt x="147203" y="69935"/>
                </a:cubicBezTo>
                <a:cubicBezTo>
                  <a:pt x="148861" y="78672"/>
                  <a:pt x="156895" y="88050"/>
                  <a:pt x="155545" y="95744"/>
                </a:cubicBezTo>
                <a:cubicBezTo>
                  <a:pt x="154195" y="103438"/>
                  <a:pt x="143166" y="109063"/>
                  <a:pt x="139102" y="116101"/>
                </a:cubicBezTo>
                <a:cubicBezTo>
                  <a:pt x="135038" y="123139"/>
                  <a:pt x="136763" y="134060"/>
                  <a:pt x="131161" y="137973"/>
                </a:cubicBezTo>
                <a:cubicBezTo>
                  <a:pt x="125560" y="141886"/>
                  <a:pt x="115386" y="136903"/>
                  <a:pt x="105493" y="139577"/>
                </a:cubicBezTo>
                <a:cubicBezTo>
                  <a:pt x="95600" y="142251"/>
                  <a:pt x="82433" y="154416"/>
                  <a:pt x="71805" y="154015"/>
                </a:cubicBezTo>
                <a:cubicBezTo>
                  <a:pt x="61177" y="153614"/>
                  <a:pt x="51886" y="141449"/>
                  <a:pt x="41726" y="137171"/>
                </a:cubicBezTo>
                <a:cubicBezTo>
                  <a:pt x="31566" y="132893"/>
                  <a:pt x="15872" y="135980"/>
                  <a:pt x="10845" y="128348"/>
                </a:cubicBezTo>
                <a:cubicBezTo>
                  <a:pt x="5819" y="120717"/>
                  <a:pt x="13372" y="102344"/>
                  <a:pt x="11567" y="91382"/>
                </a:cubicBezTo>
                <a:cubicBezTo>
                  <a:pt x="9762" y="80420"/>
                  <a:pt x="-465" y="70572"/>
                  <a:pt x="16" y="62575"/>
                </a:cubicBezTo>
                <a:cubicBezTo>
                  <a:pt x="497" y="54578"/>
                  <a:pt x="11380" y="51623"/>
                  <a:pt x="14455" y="43398"/>
                </a:cubicBezTo>
                <a:cubicBezTo>
                  <a:pt x="17530" y="35173"/>
                  <a:pt x="12650" y="18801"/>
                  <a:pt x="18465" y="13227"/>
                </a:cubicBezTo>
                <a:cubicBezTo>
                  <a:pt x="24280" y="7653"/>
                  <a:pt x="40523" y="12159"/>
                  <a:pt x="49346" y="9956"/>
                </a:cubicBezTo>
                <a:cubicBezTo>
                  <a:pt x="58169" y="7753"/>
                  <a:pt x="64051" y="332"/>
                  <a:pt x="71404" y="11"/>
                </a:cubicBezTo>
                <a:cubicBezTo>
                  <a:pt x="78757" y="-310"/>
                  <a:pt x="85307" y="6428"/>
                  <a:pt x="93462" y="8032"/>
                </a:cubicBezTo>
                <a:close/>
              </a:path>
            </a:pathLst>
          </a:custGeom>
          <a:solidFill>
            <a:srgbClr val="5D74FF">
              <a:alpha val="25000"/>
            </a:srgbClr>
          </a:solidFill>
          <a:ln>
            <a:noFill/>
          </a:ln>
        </p:spPr>
      </p:sp>
      <p:sp>
        <p:nvSpPr>
          <p:cNvPr id="1333" name="Google Shape;1333;p30"/>
          <p:cNvSpPr/>
          <p:nvPr/>
        </p:nvSpPr>
        <p:spPr>
          <a:xfrm>
            <a:off x="3685625" y="-842312"/>
            <a:ext cx="3967964" cy="4063565"/>
          </a:xfrm>
          <a:custGeom>
            <a:avLst/>
            <a:gdLst/>
            <a:ahLst/>
            <a:cxnLst/>
            <a:rect l="l" t="t" r="r" b="b"/>
            <a:pathLst>
              <a:path w="155698" h="154025" extrusionOk="0">
                <a:moveTo>
                  <a:pt x="93462" y="8032"/>
                </a:moveTo>
                <a:cubicBezTo>
                  <a:pt x="101617" y="9636"/>
                  <a:pt x="114584" y="5620"/>
                  <a:pt x="120332" y="9636"/>
                </a:cubicBezTo>
                <a:cubicBezTo>
                  <a:pt x="126080" y="13652"/>
                  <a:pt x="123741" y="26515"/>
                  <a:pt x="127952" y="32130"/>
                </a:cubicBezTo>
                <a:cubicBezTo>
                  <a:pt x="132163" y="37745"/>
                  <a:pt x="142390" y="37024"/>
                  <a:pt x="145598" y="43325"/>
                </a:cubicBezTo>
                <a:cubicBezTo>
                  <a:pt x="148807" y="49626"/>
                  <a:pt x="145545" y="61199"/>
                  <a:pt x="147203" y="69935"/>
                </a:cubicBezTo>
                <a:cubicBezTo>
                  <a:pt x="148861" y="78672"/>
                  <a:pt x="156895" y="88050"/>
                  <a:pt x="155545" y="95744"/>
                </a:cubicBezTo>
                <a:cubicBezTo>
                  <a:pt x="154195" y="103438"/>
                  <a:pt x="143166" y="109063"/>
                  <a:pt x="139102" y="116101"/>
                </a:cubicBezTo>
                <a:cubicBezTo>
                  <a:pt x="135038" y="123139"/>
                  <a:pt x="136763" y="134060"/>
                  <a:pt x="131161" y="137973"/>
                </a:cubicBezTo>
                <a:cubicBezTo>
                  <a:pt x="125560" y="141886"/>
                  <a:pt x="115386" y="136903"/>
                  <a:pt x="105493" y="139577"/>
                </a:cubicBezTo>
                <a:cubicBezTo>
                  <a:pt x="95600" y="142251"/>
                  <a:pt x="82433" y="154416"/>
                  <a:pt x="71805" y="154015"/>
                </a:cubicBezTo>
                <a:cubicBezTo>
                  <a:pt x="61177" y="153614"/>
                  <a:pt x="51886" y="141449"/>
                  <a:pt x="41726" y="137171"/>
                </a:cubicBezTo>
                <a:cubicBezTo>
                  <a:pt x="31566" y="132893"/>
                  <a:pt x="15872" y="135980"/>
                  <a:pt x="10845" y="128348"/>
                </a:cubicBezTo>
                <a:cubicBezTo>
                  <a:pt x="5819" y="120717"/>
                  <a:pt x="13372" y="102344"/>
                  <a:pt x="11567" y="91382"/>
                </a:cubicBezTo>
                <a:cubicBezTo>
                  <a:pt x="9762" y="80420"/>
                  <a:pt x="-465" y="70572"/>
                  <a:pt x="16" y="62575"/>
                </a:cubicBezTo>
                <a:cubicBezTo>
                  <a:pt x="497" y="54578"/>
                  <a:pt x="11380" y="51623"/>
                  <a:pt x="14455" y="43398"/>
                </a:cubicBezTo>
                <a:cubicBezTo>
                  <a:pt x="17530" y="35173"/>
                  <a:pt x="12650" y="18801"/>
                  <a:pt x="18465" y="13227"/>
                </a:cubicBezTo>
                <a:cubicBezTo>
                  <a:pt x="24280" y="7653"/>
                  <a:pt x="40523" y="12159"/>
                  <a:pt x="49346" y="9956"/>
                </a:cubicBezTo>
                <a:cubicBezTo>
                  <a:pt x="58169" y="7753"/>
                  <a:pt x="64051" y="332"/>
                  <a:pt x="71404" y="11"/>
                </a:cubicBezTo>
                <a:cubicBezTo>
                  <a:pt x="78757" y="-310"/>
                  <a:pt x="85307" y="6428"/>
                  <a:pt x="93462" y="8032"/>
                </a:cubicBezTo>
                <a:close/>
              </a:path>
            </a:pathLst>
          </a:custGeom>
          <a:solidFill>
            <a:srgbClr val="5D74FF">
              <a:alpha val="25000"/>
            </a:srgbClr>
          </a:solidFill>
          <a:ln>
            <a:noFill/>
          </a:ln>
        </p:spPr>
      </p:sp>
      <p:sp>
        <p:nvSpPr>
          <p:cNvPr id="1334" name="Google Shape;1334;p30"/>
          <p:cNvSpPr/>
          <p:nvPr/>
        </p:nvSpPr>
        <p:spPr>
          <a:xfrm>
            <a:off x="6121625" y="1807413"/>
            <a:ext cx="3967964" cy="4063565"/>
          </a:xfrm>
          <a:custGeom>
            <a:avLst/>
            <a:gdLst/>
            <a:ahLst/>
            <a:cxnLst/>
            <a:rect l="l" t="t" r="r" b="b"/>
            <a:pathLst>
              <a:path w="155698" h="154025" extrusionOk="0">
                <a:moveTo>
                  <a:pt x="93462" y="8032"/>
                </a:moveTo>
                <a:cubicBezTo>
                  <a:pt x="101617" y="9636"/>
                  <a:pt x="114584" y="5620"/>
                  <a:pt x="120332" y="9636"/>
                </a:cubicBezTo>
                <a:cubicBezTo>
                  <a:pt x="126080" y="13652"/>
                  <a:pt x="123741" y="26515"/>
                  <a:pt x="127952" y="32130"/>
                </a:cubicBezTo>
                <a:cubicBezTo>
                  <a:pt x="132163" y="37745"/>
                  <a:pt x="142390" y="37024"/>
                  <a:pt x="145598" y="43325"/>
                </a:cubicBezTo>
                <a:cubicBezTo>
                  <a:pt x="148807" y="49626"/>
                  <a:pt x="145545" y="61199"/>
                  <a:pt x="147203" y="69935"/>
                </a:cubicBezTo>
                <a:cubicBezTo>
                  <a:pt x="148861" y="78672"/>
                  <a:pt x="156895" y="88050"/>
                  <a:pt x="155545" y="95744"/>
                </a:cubicBezTo>
                <a:cubicBezTo>
                  <a:pt x="154195" y="103438"/>
                  <a:pt x="143166" y="109063"/>
                  <a:pt x="139102" y="116101"/>
                </a:cubicBezTo>
                <a:cubicBezTo>
                  <a:pt x="135038" y="123139"/>
                  <a:pt x="136763" y="134060"/>
                  <a:pt x="131161" y="137973"/>
                </a:cubicBezTo>
                <a:cubicBezTo>
                  <a:pt x="125560" y="141886"/>
                  <a:pt x="115386" y="136903"/>
                  <a:pt x="105493" y="139577"/>
                </a:cubicBezTo>
                <a:cubicBezTo>
                  <a:pt x="95600" y="142251"/>
                  <a:pt x="82433" y="154416"/>
                  <a:pt x="71805" y="154015"/>
                </a:cubicBezTo>
                <a:cubicBezTo>
                  <a:pt x="61177" y="153614"/>
                  <a:pt x="51886" y="141449"/>
                  <a:pt x="41726" y="137171"/>
                </a:cubicBezTo>
                <a:cubicBezTo>
                  <a:pt x="31566" y="132893"/>
                  <a:pt x="15872" y="135980"/>
                  <a:pt x="10845" y="128348"/>
                </a:cubicBezTo>
                <a:cubicBezTo>
                  <a:pt x="5819" y="120717"/>
                  <a:pt x="13372" y="102344"/>
                  <a:pt x="11567" y="91382"/>
                </a:cubicBezTo>
                <a:cubicBezTo>
                  <a:pt x="9762" y="80420"/>
                  <a:pt x="-465" y="70572"/>
                  <a:pt x="16" y="62575"/>
                </a:cubicBezTo>
                <a:cubicBezTo>
                  <a:pt x="497" y="54578"/>
                  <a:pt x="11380" y="51623"/>
                  <a:pt x="14455" y="43398"/>
                </a:cubicBezTo>
                <a:cubicBezTo>
                  <a:pt x="17530" y="35173"/>
                  <a:pt x="12650" y="18801"/>
                  <a:pt x="18465" y="13227"/>
                </a:cubicBezTo>
                <a:cubicBezTo>
                  <a:pt x="24280" y="7653"/>
                  <a:pt x="40523" y="12159"/>
                  <a:pt x="49346" y="9956"/>
                </a:cubicBezTo>
                <a:cubicBezTo>
                  <a:pt x="58169" y="7753"/>
                  <a:pt x="64051" y="332"/>
                  <a:pt x="71404" y="11"/>
                </a:cubicBezTo>
                <a:cubicBezTo>
                  <a:pt x="78757" y="-310"/>
                  <a:pt x="85307" y="6428"/>
                  <a:pt x="93462" y="8032"/>
                </a:cubicBezTo>
                <a:close/>
              </a:path>
            </a:pathLst>
          </a:custGeom>
          <a:solidFill>
            <a:srgbClr val="5D74FF">
              <a:alpha val="25000"/>
            </a:srgbClr>
          </a:solidFill>
          <a:ln>
            <a:noFill/>
          </a:ln>
        </p:spPr>
      </p:sp>
      <p:sp>
        <p:nvSpPr>
          <p:cNvPr id="1335" name="Google Shape;1335;p30"/>
          <p:cNvSpPr/>
          <p:nvPr/>
        </p:nvSpPr>
        <p:spPr>
          <a:xfrm>
            <a:off x="439325" y="355925"/>
            <a:ext cx="8289300" cy="4403100"/>
          </a:xfrm>
          <a:prstGeom prst="roundRect">
            <a:avLst>
              <a:gd name="adj" fmla="val 661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0"/>
          <p:cNvSpPr txBox="1">
            <a:spLocks noGrp="1"/>
          </p:cNvSpPr>
          <p:nvPr>
            <p:ph type="title"/>
          </p:nvPr>
        </p:nvSpPr>
        <p:spPr>
          <a:xfrm>
            <a:off x="1825500" y="1564247"/>
            <a:ext cx="2499600" cy="3849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37" name="Google Shape;1337;p30"/>
          <p:cNvSpPr txBox="1">
            <a:spLocks noGrp="1"/>
          </p:cNvSpPr>
          <p:nvPr>
            <p:ph type="subTitle" idx="1"/>
          </p:nvPr>
        </p:nvSpPr>
        <p:spPr>
          <a:xfrm>
            <a:off x="1825500" y="2007950"/>
            <a:ext cx="21321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Open Sans"/>
                <a:ea typeface="Open Sans"/>
                <a:cs typeface="Open Sans"/>
                <a:sym typeface="Ope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338" name="Google Shape;1338;p30"/>
          <p:cNvGrpSpPr/>
          <p:nvPr/>
        </p:nvGrpSpPr>
        <p:grpSpPr>
          <a:xfrm flipH="1">
            <a:off x="137000" y="99118"/>
            <a:ext cx="8837213" cy="4930707"/>
            <a:chOff x="137000" y="99118"/>
            <a:chExt cx="8837213" cy="4930707"/>
          </a:xfrm>
        </p:grpSpPr>
        <p:grpSp>
          <p:nvGrpSpPr>
            <p:cNvPr id="1339" name="Google Shape;1339;p30"/>
            <p:cNvGrpSpPr/>
            <p:nvPr/>
          </p:nvGrpSpPr>
          <p:grpSpPr>
            <a:xfrm rot="6300016">
              <a:off x="1102154" y="131504"/>
              <a:ext cx="94725" cy="124297"/>
              <a:chOff x="754200" y="3419250"/>
              <a:chExt cx="59900" cy="78600"/>
            </a:xfrm>
          </p:grpSpPr>
          <p:sp>
            <p:nvSpPr>
              <p:cNvPr id="1340" name="Google Shape;1340;p30"/>
              <p:cNvSpPr/>
              <p:nvPr/>
            </p:nvSpPr>
            <p:spPr>
              <a:xfrm>
                <a:off x="754200"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0"/>
              <p:cNvSpPr/>
              <p:nvPr/>
            </p:nvSpPr>
            <p:spPr>
              <a:xfrm>
                <a:off x="754200"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2" name="Google Shape;1342;p30"/>
            <p:cNvGrpSpPr/>
            <p:nvPr/>
          </p:nvGrpSpPr>
          <p:grpSpPr>
            <a:xfrm>
              <a:off x="216500" y="109950"/>
              <a:ext cx="167400" cy="167400"/>
              <a:chOff x="3216925" y="225750"/>
              <a:chExt cx="167400" cy="167400"/>
            </a:xfrm>
          </p:grpSpPr>
          <p:cxnSp>
            <p:nvCxnSpPr>
              <p:cNvPr id="1343" name="Google Shape;1343;p30"/>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344" name="Google Shape;1344;p30"/>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1345" name="Google Shape;1345;p30"/>
            <p:cNvGrpSpPr/>
            <p:nvPr/>
          </p:nvGrpSpPr>
          <p:grpSpPr>
            <a:xfrm>
              <a:off x="4488300" y="99963"/>
              <a:ext cx="167400" cy="167400"/>
              <a:chOff x="3216925" y="225750"/>
              <a:chExt cx="167400" cy="167400"/>
            </a:xfrm>
          </p:grpSpPr>
          <p:cxnSp>
            <p:nvCxnSpPr>
              <p:cNvPr id="1346" name="Google Shape;1346;p30"/>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347" name="Google Shape;1347;p30"/>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1348" name="Google Shape;1348;p30"/>
            <p:cNvGrpSpPr/>
            <p:nvPr/>
          </p:nvGrpSpPr>
          <p:grpSpPr>
            <a:xfrm>
              <a:off x="138975" y="2475913"/>
              <a:ext cx="167400" cy="167400"/>
              <a:chOff x="3216925" y="225750"/>
              <a:chExt cx="167400" cy="167400"/>
            </a:xfrm>
          </p:grpSpPr>
          <p:cxnSp>
            <p:nvCxnSpPr>
              <p:cNvPr id="1349" name="Google Shape;1349;p30"/>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350" name="Google Shape;1350;p30"/>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sp>
          <p:nvSpPr>
            <p:cNvPr id="1351" name="Google Shape;1351;p30"/>
            <p:cNvSpPr/>
            <p:nvPr/>
          </p:nvSpPr>
          <p:spPr>
            <a:xfrm>
              <a:off x="289400" y="7849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0"/>
            <p:cNvSpPr/>
            <p:nvPr/>
          </p:nvSpPr>
          <p:spPr>
            <a:xfrm>
              <a:off x="289400" y="22327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0"/>
            <p:cNvSpPr/>
            <p:nvPr/>
          </p:nvSpPr>
          <p:spPr>
            <a:xfrm>
              <a:off x="137000" y="32995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0"/>
            <p:cNvSpPr/>
            <p:nvPr/>
          </p:nvSpPr>
          <p:spPr>
            <a:xfrm>
              <a:off x="289400" y="44425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5" name="Google Shape;1355;p30"/>
            <p:cNvGrpSpPr/>
            <p:nvPr/>
          </p:nvGrpSpPr>
          <p:grpSpPr>
            <a:xfrm>
              <a:off x="825029" y="4885065"/>
              <a:ext cx="94726" cy="124298"/>
              <a:chOff x="850570" y="3419250"/>
              <a:chExt cx="59900" cy="78600"/>
            </a:xfrm>
          </p:grpSpPr>
          <p:sp>
            <p:nvSpPr>
              <p:cNvPr id="1356" name="Google Shape;1356;p30"/>
              <p:cNvSpPr/>
              <p:nvPr/>
            </p:nvSpPr>
            <p:spPr>
              <a:xfrm>
                <a:off x="850570"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0"/>
              <p:cNvSpPr/>
              <p:nvPr/>
            </p:nvSpPr>
            <p:spPr>
              <a:xfrm>
                <a:off x="850570"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8" name="Google Shape;1358;p30"/>
            <p:cNvSpPr/>
            <p:nvPr/>
          </p:nvSpPr>
          <p:spPr>
            <a:xfrm>
              <a:off x="2880200" y="1753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0"/>
            <p:cNvSpPr/>
            <p:nvPr/>
          </p:nvSpPr>
          <p:spPr>
            <a:xfrm>
              <a:off x="4099400" y="991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0"/>
            <p:cNvSpPr/>
            <p:nvPr/>
          </p:nvSpPr>
          <p:spPr>
            <a:xfrm>
              <a:off x="5242400" y="2515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0"/>
            <p:cNvSpPr/>
            <p:nvPr/>
          </p:nvSpPr>
          <p:spPr>
            <a:xfrm>
              <a:off x="6004400" y="1753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2" name="Google Shape;1362;p30"/>
            <p:cNvGrpSpPr/>
            <p:nvPr/>
          </p:nvGrpSpPr>
          <p:grpSpPr>
            <a:xfrm rot="-3599965">
              <a:off x="7375742" y="131504"/>
              <a:ext cx="94724" cy="124296"/>
              <a:chOff x="754200" y="3419250"/>
              <a:chExt cx="59900" cy="78600"/>
            </a:xfrm>
          </p:grpSpPr>
          <p:sp>
            <p:nvSpPr>
              <p:cNvPr id="1363" name="Google Shape;1363;p30"/>
              <p:cNvSpPr/>
              <p:nvPr/>
            </p:nvSpPr>
            <p:spPr>
              <a:xfrm>
                <a:off x="754200"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0"/>
              <p:cNvSpPr/>
              <p:nvPr/>
            </p:nvSpPr>
            <p:spPr>
              <a:xfrm>
                <a:off x="754200"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5" name="Google Shape;1365;p30"/>
            <p:cNvGrpSpPr/>
            <p:nvPr/>
          </p:nvGrpSpPr>
          <p:grpSpPr>
            <a:xfrm>
              <a:off x="8806813" y="99975"/>
              <a:ext cx="167400" cy="167400"/>
              <a:chOff x="3216925" y="225750"/>
              <a:chExt cx="167400" cy="167400"/>
            </a:xfrm>
          </p:grpSpPr>
          <p:cxnSp>
            <p:nvCxnSpPr>
              <p:cNvPr id="1366" name="Google Shape;1366;p30"/>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367" name="Google Shape;1367;p30"/>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sp>
          <p:nvSpPr>
            <p:cNvPr id="1368" name="Google Shape;1368;p30"/>
            <p:cNvSpPr/>
            <p:nvPr/>
          </p:nvSpPr>
          <p:spPr>
            <a:xfrm>
              <a:off x="7909400" y="1753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0"/>
            <p:cNvSpPr/>
            <p:nvPr/>
          </p:nvSpPr>
          <p:spPr>
            <a:xfrm>
              <a:off x="8900000" y="7849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0" name="Google Shape;1370;p30"/>
            <p:cNvGrpSpPr/>
            <p:nvPr/>
          </p:nvGrpSpPr>
          <p:grpSpPr>
            <a:xfrm>
              <a:off x="8856929" y="1188340"/>
              <a:ext cx="94726" cy="124298"/>
              <a:chOff x="754200" y="3419250"/>
              <a:chExt cx="59900" cy="78600"/>
            </a:xfrm>
          </p:grpSpPr>
          <p:sp>
            <p:nvSpPr>
              <p:cNvPr id="1371" name="Google Shape;1371;p30"/>
              <p:cNvSpPr/>
              <p:nvPr/>
            </p:nvSpPr>
            <p:spPr>
              <a:xfrm>
                <a:off x="754200"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0"/>
              <p:cNvSpPr/>
              <p:nvPr/>
            </p:nvSpPr>
            <p:spPr>
              <a:xfrm>
                <a:off x="754200"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3" name="Google Shape;1373;p30"/>
            <p:cNvGrpSpPr/>
            <p:nvPr/>
          </p:nvGrpSpPr>
          <p:grpSpPr>
            <a:xfrm>
              <a:off x="8806813" y="2488038"/>
              <a:ext cx="167400" cy="167400"/>
              <a:chOff x="3216925" y="225750"/>
              <a:chExt cx="167400" cy="167400"/>
            </a:xfrm>
          </p:grpSpPr>
          <p:cxnSp>
            <p:nvCxnSpPr>
              <p:cNvPr id="1374" name="Google Shape;1374;p30"/>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375" name="Google Shape;1375;p30"/>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sp>
          <p:nvSpPr>
            <p:cNvPr id="1376" name="Google Shape;1376;p30"/>
            <p:cNvSpPr/>
            <p:nvPr/>
          </p:nvSpPr>
          <p:spPr>
            <a:xfrm>
              <a:off x="8900000" y="38329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0"/>
            <p:cNvSpPr/>
            <p:nvPr/>
          </p:nvSpPr>
          <p:spPr>
            <a:xfrm>
              <a:off x="8214200" y="48997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8" name="Google Shape;1378;p30"/>
            <p:cNvGrpSpPr/>
            <p:nvPr/>
          </p:nvGrpSpPr>
          <p:grpSpPr>
            <a:xfrm>
              <a:off x="7256729" y="4845940"/>
              <a:ext cx="94726" cy="124298"/>
              <a:chOff x="1043311" y="3419250"/>
              <a:chExt cx="59900" cy="78600"/>
            </a:xfrm>
          </p:grpSpPr>
          <p:sp>
            <p:nvSpPr>
              <p:cNvPr id="1379" name="Google Shape;1379;p30"/>
              <p:cNvSpPr/>
              <p:nvPr/>
            </p:nvSpPr>
            <p:spPr>
              <a:xfrm>
                <a:off x="1043311"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0"/>
              <p:cNvSpPr/>
              <p:nvPr/>
            </p:nvSpPr>
            <p:spPr>
              <a:xfrm>
                <a:off x="1043311"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1" name="Google Shape;1381;p30"/>
            <p:cNvSpPr/>
            <p:nvPr/>
          </p:nvSpPr>
          <p:spPr>
            <a:xfrm>
              <a:off x="5928200" y="49759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0"/>
            <p:cNvSpPr/>
            <p:nvPr/>
          </p:nvSpPr>
          <p:spPr>
            <a:xfrm>
              <a:off x="4175600" y="49759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0"/>
            <p:cNvSpPr/>
            <p:nvPr/>
          </p:nvSpPr>
          <p:spPr>
            <a:xfrm>
              <a:off x="1965800" y="48997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0"/>
            <p:cNvSpPr/>
            <p:nvPr/>
          </p:nvSpPr>
          <p:spPr>
            <a:xfrm>
              <a:off x="3032600" y="49759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30"/>
            <p:cNvGrpSpPr/>
            <p:nvPr/>
          </p:nvGrpSpPr>
          <p:grpSpPr>
            <a:xfrm>
              <a:off x="216500" y="4862425"/>
              <a:ext cx="167400" cy="167400"/>
              <a:chOff x="3216925" y="225750"/>
              <a:chExt cx="167400" cy="167400"/>
            </a:xfrm>
          </p:grpSpPr>
          <p:cxnSp>
            <p:nvCxnSpPr>
              <p:cNvPr id="1386" name="Google Shape;1386;p30"/>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387" name="Google Shape;1387;p30"/>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1388" name="Google Shape;1388;p30"/>
            <p:cNvGrpSpPr/>
            <p:nvPr/>
          </p:nvGrpSpPr>
          <p:grpSpPr>
            <a:xfrm>
              <a:off x="4488300" y="4852438"/>
              <a:ext cx="167400" cy="167400"/>
              <a:chOff x="3216925" y="225750"/>
              <a:chExt cx="167400" cy="167400"/>
            </a:xfrm>
          </p:grpSpPr>
          <p:cxnSp>
            <p:nvCxnSpPr>
              <p:cNvPr id="1389" name="Google Shape;1389;p30"/>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390" name="Google Shape;1390;p30"/>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1391" name="Google Shape;1391;p30"/>
            <p:cNvGrpSpPr/>
            <p:nvPr/>
          </p:nvGrpSpPr>
          <p:grpSpPr>
            <a:xfrm>
              <a:off x="8806813" y="4852450"/>
              <a:ext cx="167400" cy="167400"/>
              <a:chOff x="3216925" y="225750"/>
              <a:chExt cx="167400" cy="167400"/>
            </a:xfrm>
          </p:grpSpPr>
          <p:cxnSp>
            <p:nvCxnSpPr>
              <p:cNvPr id="1392" name="Google Shape;1392;p30"/>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393" name="Google Shape;1393;p30"/>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sp>
        <p:nvSpPr>
          <p:cNvPr id="1394" name="Google Shape;1394;p30"/>
          <p:cNvSpPr txBox="1">
            <a:spLocks noGrp="1"/>
          </p:cNvSpPr>
          <p:nvPr>
            <p:ph type="title" idx="2"/>
          </p:nvPr>
        </p:nvSpPr>
        <p:spPr>
          <a:xfrm>
            <a:off x="5677500" y="1564256"/>
            <a:ext cx="2499600" cy="3849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95" name="Google Shape;1395;p30"/>
          <p:cNvSpPr txBox="1">
            <a:spLocks noGrp="1"/>
          </p:cNvSpPr>
          <p:nvPr>
            <p:ph type="subTitle" idx="3"/>
          </p:nvPr>
        </p:nvSpPr>
        <p:spPr>
          <a:xfrm>
            <a:off x="5677500" y="2007963"/>
            <a:ext cx="21321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Open Sans"/>
                <a:ea typeface="Open Sans"/>
                <a:cs typeface="Open Sans"/>
                <a:sym typeface="Ope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6" name="Google Shape;1396;p30"/>
          <p:cNvSpPr txBox="1">
            <a:spLocks noGrp="1"/>
          </p:cNvSpPr>
          <p:nvPr>
            <p:ph type="title" idx="4"/>
          </p:nvPr>
        </p:nvSpPr>
        <p:spPr>
          <a:xfrm>
            <a:off x="1825500" y="2996122"/>
            <a:ext cx="2499600" cy="3849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97" name="Google Shape;1397;p30"/>
          <p:cNvSpPr txBox="1">
            <a:spLocks noGrp="1"/>
          </p:cNvSpPr>
          <p:nvPr>
            <p:ph type="subTitle" idx="5"/>
          </p:nvPr>
        </p:nvSpPr>
        <p:spPr>
          <a:xfrm>
            <a:off x="1825500" y="3439763"/>
            <a:ext cx="21321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Open Sans"/>
                <a:ea typeface="Open Sans"/>
                <a:cs typeface="Open Sans"/>
                <a:sym typeface="Ope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8" name="Google Shape;1398;p30"/>
          <p:cNvSpPr txBox="1">
            <a:spLocks noGrp="1"/>
          </p:cNvSpPr>
          <p:nvPr>
            <p:ph type="title" idx="6"/>
          </p:nvPr>
        </p:nvSpPr>
        <p:spPr>
          <a:xfrm>
            <a:off x="5677500" y="2996122"/>
            <a:ext cx="2499600" cy="3849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99" name="Google Shape;1399;p30"/>
          <p:cNvSpPr txBox="1">
            <a:spLocks noGrp="1"/>
          </p:cNvSpPr>
          <p:nvPr>
            <p:ph type="subTitle" idx="7"/>
          </p:nvPr>
        </p:nvSpPr>
        <p:spPr>
          <a:xfrm>
            <a:off x="5677500" y="3439763"/>
            <a:ext cx="21321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Open Sans"/>
                <a:ea typeface="Open Sans"/>
                <a:cs typeface="Open Sans"/>
                <a:sym typeface="Ope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0" name="Google Shape;1400;p30"/>
          <p:cNvSpPr txBox="1">
            <a:spLocks noGrp="1"/>
          </p:cNvSpPr>
          <p:nvPr>
            <p:ph type="title" idx="8"/>
          </p:nvPr>
        </p:nvSpPr>
        <p:spPr>
          <a:xfrm>
            <a:off x="720000" y="540000"/>
            <a:ext cx="3852000" cy="47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3"/>
        <p:cNvGrpSpPr/>
        <p:nvPr/>
      </p:nvGrpSpPr>
      <p:grpSpPr>
        <a:xfrm>
          <a:off x="0" y="0"/>
          <a:ext cx="0" cy="0"/>
          <a:chOff x="0" y="0"/>
          <a:chExt cx="0" cy="0"/>
        </a:xfrm>
      </p:grpSpPr>
      <p:sp>
        <p:nvSpPr>
          <p:cNvPr id="44" name="Google Shape;44;p3"/>
          <p:cNvSpPr/>
          <p:nvPr/>
        </p:nvSpPr>
        <p:spPr>
          <a:xfrm>
            <a:off x="6549400" y="-2103850"/>
            <a:ext cx="3749208" cy="3709307"/>
          </a:xfrm>
          <a:custGeom>
            <a:avLst/>
            <a:gdLst/>
            <a:ahLst/>
            <a:cxnLst/>
            <a:rect l="l" t="t" r="r" b="b"/>
            <a:pathLst>
              <a:path w="155698" h="154025" extrusionOk="0">
                <a:moveTo>
                  <a:pt x="93462" y="8032"/>
                </a:moveTo>
                <a:cubicBezTo>
                  <a:pt x="101617" y="9636"/>
                  <a:pt x="114584" y="5620"/>
                  <a:pt x="120332" y="9636"/>
                </a:cubicBezTo>
                <a:cubicBezTo>
                  <a:pt x="126080" y="13652"/>
                  <a:pt x="123741" y="26515"/>
                  <a:pt x="127952" y="32130"/>
                </a:cubicBezTo>
                <a:cubicBezTo>
                  <a:pt x="132163" y="37745"/>
                  <a:pt x="142390" y="37024"/>
                  <a:pt x="145598" y="43325"/>
                </a:cubicBezTo>
                <a:cubicBezTo>
                  <a:pt x="148807" y="49626"/>
                  <a:pt x="145545" y="61199"/>
                  <a:pt x="147203" y="69935"/>
                </a:cubicBezTo>
                <a:cubicBezTo>
                  <a:pt x="148861" y="78672"/>
                  <a:pt x="156895" y="88050"/>
                  <a:pt x="155545" y="95744"/>
                </a:cubicBezTo>
                <a:cubicBezTo>
                  <a:pt x="154195" y="103438"/>
                  <a:pt x="143166" y="109063"/>
                  <a:pt x="139102" y="116101"/>
                </a:cubicBezTo>
                <a:cubicBezTo>
                  <a:pt x="135038" y="123139"/>
                  <a:pt x="136763" y="134060"/>
                  <a:pt x="131161" y="137973"/>
                </a:cubicBezTo>
                <a:cubicBezTo>
                  <a:pt x="125560" y="141886"/>
                  <a:pt x="115386" y="136903"/>
                  <a:pt x="105493" y="139577"/>
                </a:cubicBezTo>
                <a:cubicBezTo>
                  <a:pt x="95600" y="142251"/>
                  <a:pt x="82433" y="154416"/>
                  <a:pt x="71805" y="154015"/>
                </a:cubicBezTo>
                <a:cubicBezTo>
                  <a:pt x="61177" y="153614"/>
                  <a:pt x="51886" y="141449"/>
                  <a:pt x="41726" y="137171"/>
                </a:cubicBezTo>
                <a:cubicBezTo>
                  <a:pt x="31566" y="132893"/>
                  <a:pt x="15872" y="135980"/>
                  <a:pt x="10845" y="128348"/>
                </a:cubicBezTo>
                <a:cubicBezTo>
                  <a:pt x="5819" y="120717"/>
                  <a:pt x="13372" y="102344"/>
                  <a:pt x="11567" y="91382"/>
                </a:cubicBezTo>
                <a:cubicBezTo>
                  <a:pt x="9762" y="80420"/>
                  <a:pt x="-465" y="70572"/>
                  <a:pt x="16" y="62575"/>
                </a:cubicBezTo>
                <a:cubicBezTo>
                  <a:pt x="497" y="54578"/>
                  <a:pt x="11380" y="51623"/>
                  <a:pt x="14455" y="43398"/>
                </a:cubicBezTo>
                <a:cubicBezTo>
                  <a:pt x="17530" y="35173"/>
                  <a:pt x="12650" y="18801"/>
                  <a:pt x="18465" y="13227"/>
                </a:cubicBezTo>
                <a:cubicBezTo>
                  <a:pt x="24280" y="7653"/>
                  <a:pt x="40523" y="12159"/>
                  <a:pt x="49346" y="9956"/>
                </a:cubicBezTo>
                <a:cubicBezTo>
                  <a:pt x="58169" y="7753"/>
                  <a:pt x="64051" y="332"/>
                  <a:pt x="71404" y="11"/>
                </a:cubicBezTo>
                <a:cubicBezTo>
                  <a:pt x="78757" y="-310"/>
                  <a:pt x="85307" y="6428"/>
                  <a:pt x="93462" y="8032"/>
                </a:cubicBezTo>
                <a:close/>
              </a:path>
            </a:pathLst>
          </a:custGeom>
          <a:solidFill>
            <a:srgbClr val="5D74FF">
              <a:alpha val="25000"/>
            </a:srgbClr>
          </a:solidFill>
          <a:ln>
            <a:noFill/>
          </a:ln>
        </p:spPr>
      </p:sp>
      <p:sp>
        <p:nvSpPr>
          <p:cNvPr id="45" name="Google Shape;45;p3"/>
          <p:cNvSpPr/>
          <p:nvPr/>
        </p:nvSpPr>
        <p:spPr>
          <a:xfrm>
            <a:off x="-519175" y="2402200"/>
            <a:ext cx="3749208" cy="3709307"/>
          </a:xfrm>
          <a:custGeom>
            <a:avLst/>
            <a:gdLst/>
            <a:ahLst/>
            <a:cxnLst/>
            <a:rect l="l" t="t" r="r" b="b"/>
            <a:pathLst>
              <a:path w="155698" h="154025" extrusionOk="0">
                <a:moveTo>
                  <a:pt x="93462" y="8032"/>
                </a:moveTo>
                <a:cubicBezTo>
                  <a:pt x="101617" y="9636"/>
                  <a:pt x="114584" y="5620"/>
                  <a:pt x="120332" y="9636"/>
                </a:cubicBezTo>
                <a:cubicBezTo>
                  <a:pt x="126080" y="13652"/>
                  <a:pt x="123741" y="26515"/>
                  <a:pt x="127952" y="32130"/>
                </a:cubicBezTo>
                <a:cubicBezTo>
                  <a:pt x="132163" y="37745"/>
                  <a:pt x="142390" y="37024"/>
                  <a:pt x="145598" y="43325"/>
                </a:cubicBezTo>
                <a:cubicBezTo>
                  <a:pt x="148807" y="49626"/>
                  <a:pt x="145545" y="61199"/>
                  <a:pt x="147203" y="69935"/>
                </a:cubicBezTo>
                <a:cubicBezTo>
                  <a:pt x="148861" y="78672"/>
                  <a:pt x="156895" y="88050"/>
                  <a:pt x="155545" y="95744"/>
                </a:cubicBezTo>
                <a:cubicBezTo>
                  <a:pt x="154195" y="103438"/>
                  <a:pt x="143166" y="109063"/>
                  <a:pt x="139102" y="116101"/>
                </a:cubicBezTo>
                <a:cubicBezTo>
                  <a:pt x="135038" y="123139"/>
                  <a:pt x="136763" y="134060"/>
                  <a:pt x="131161" y="137973"/>
                </a:cubicBezTo>
                <a:cubicBezTo>
                  <a:pt x="125560" y="141886"/>
                  <a:pt x="115386" y="136903"/>
                  <a:pt x="105493" y="139577"/>
                </a:cubicBezTo>
                <a:cubicBezTo>
                  <a:pt x="95600" y="142251"/>
                  <a:pt x="82433" y="154416"/>
                  <a:pt x="71805" y="154015"/>
                </a:cubicBezTo>
                <a:cubicBezTo>
                  <a:pt x="61177" y="153614"/>
                  <a:pt x="51886" y="141449"/>
                  <a:pt x="41726" y="137171"/>
                </a:cubicBezTo>
                <a:cubicBezTo>
                  <a:pt x="31566" y="132893"/>
                  <a:pt x="15872" y="135980"/>
                  <a:pt x="10845" y="128348"/>
                </a:cubicBezTo>
                <a:cubicBezTo>
                  <a:pt x="5819" y="120717"/>
                  <a:pt x="13372" y="102344"/>
                  <a:pt x="11567" y="91382"/>
                </a:cubicBezTo>
                <a:cubicBezTo>
                  <a:pt x="9762" y="80420"/>
                  <a:pt x="-465" y="70572"/>
                  <a:pt x="16" y="62575"/>
                </a:cubicBezTo>
                <a:cubicBezTo>
                  <a:pt x="497" y="54578"/>
                  <a:pt x="11380" y="51623"/>
                  <a:pt x="14455" y="43398"/>
                </a:cubicBezTo>
                <a:cubicBezTo>
                  <a:pt x="17530" y="35173"/>
                  <a:pt x="12650" y="18801"/>
                  <a:pt x="18465" y="13227"/>
                </a:cubicBezTo>
                <a:cubicBezTo>
                  <a:pt x="24280" y="7653"/>
                  <a:pt x="40523" y="12159"/>
                  <a:pt x="49346" y="9956"/>
                </a:cubicBezTo>
                <a:cubicBezTo>
                  <a:pt x="58169" y="7753"/>
                  <a:pt x="64051" y="332"/>
                  <a:pt x="71404" y="11"/>
                </a:cubicBezTo>
                <a:cubicBezTo>
                  <a:pt x="78757" y="-310"/>
                  <a:pt x="85307" y="6428"/>
                  <a:pt x="93462" y="8032"/>
                </a:cubicBezTo>
                <a:close/>
              </a:path>
            </a:pathLst>
          </a:custGeom>
          <a:solidFill>
            <a:srgbClr val="5D74FF">
              <a:alpha val="25000"/>
            </a:srgbClr>
          </a:solidFill>
          <a:ln>
            <a:noFill/>
          </a:ln>
        </p:spPr>
      </p:sp>
      <p:pic>
        <p:nvPicPr>
          <p:cNvPr id="46" name="Google Shape;46;p3"/>
          <p:cNvPicPr preferRelativeResize="0"/>
          <p:nvPr/>
        </p:nvPicPr>
        <p:blipFill>
          <a:blip r:embed="rId2">
            <a:alphaModFix/>
          </a:blip>
          <a:stretch>
            <a:fillRect/>
          </a:stretch>
        </p:blipFill>
        <p:spPr>
          <a:xfrm>
            <a:off x="-259350" y="3470262"/>
            <a:ext cx="2143799" cy="2146949"/>
          </a:xfrm>
          <a:prstGeom prst="rect">
            <a:avLst/>
          </a:prstGeom>
          <a:noFill/>
          <a:ln>
            <a:noFill/>
          </a:ln>
        </p:spPr>
      </p:pic>
      <p:grpSp>
        <p:nvGrpSpPr>
          <p:cNvPr id="47" name="Google Shape;47;p3"/>
          <p:cNvGrpSpPr/>
          <p:nvPr/>
        </p:nvGrpSpPr>
        <p:grpSpPr>
          <a:xfrm>
            <a:off x="353575" y="250368"/>
            <a:ext cx="8154125" cy="4436832"/>
            <a:chOff x="353575" y="250368"/>
            <a:chExt cx="8154125" cy="4436832"/>
          </a:xfrm>
        </p:grpSpPr>
        <p:grpSp>
          <p:nvGrpSpPr>
            <p:cNvPr id="48" name="Google Shape;48;p3"/>
            <p:cNvGrpSpPr/>
            <p:nvPr/>
          </p:nvGrpSpPr>
          <p:grpSpPr>
            <a:xfrm>
              <a:off x="8340300" y="456300"/>
              <a:ext cx="167400" cy="167400"/>
              <a:chOff x="3216925" y="225750"/>
              <a:chExt cx="167400" cy="167400"/>
            </a:xfrm>
          </p:grpSpPr>
          <p:cxnSp>
            <p:nvCxnSpPr>
              <p:cNvPr id="49" name="Google Shape;49;p3"/>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50" name="Google Shape;50;p3"/>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51" name="Google Shape;51;p3"/>
            <p:cNvGrpSpPr/>
            <p:nvPr/>
          </p:nvGrpSpPr>
          <p:grpSpPr>
            <a:xfrm rot="-3599965">
              <a:off x="8376642" y="915879"/>
              <a:ext cx="94724" cy="124296"/>
              <a:chOff x="754200" y="3419250"/>
              <a:chExt cx="59900" cy="78600"/>
            </a:xfrm>
          </p:grpSpPr>
          <p:sp>
            <p:nvSpPr>
              <p:cNvPr id="52" name="Google Shape;52;p3"/>
              <p:cNvSpPr/>
              <p:nvPr/>
            </p:nvSpPr>
            <p:spPr>
              <a:xfrm>
                <a:off x="754200"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754200"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rot="6300016">
              <a:off x="7930979" y="477854"/>
              <a:ext cx="94725" cy="124297"/>
              <a:chOff x="754200" y="3419250"/>
              <a:chExt cx="59900" cy="78600"/>
            </a:xfrm>
          </p:grpSpPr>
          <p:sp>
            <p:nvSpPr>
              <p:cNvPr id="55" name="Google Shape;55;p3"/>
              <p:cNvSpPr/>
              <p:nvPr/>
            </p:nvSpPr>
            <p:spPr>
              <a:xfrm>
                <a:off x="754200"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754200"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3"/>
            <p:cNvSpPr/>
            <p:nvPr/>
          </p:nvSpPr>
          <p:spPr>
            <a:xfrm>
              <a:off x="7967550" y="8972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58;p3"/>
            <p:cNvGrpSpPr/>
            <p:nvPr/>
          </p:nvGrpSpPr>
          <p:grpSpPr>
            <a:xfrm>
              <a:off x="2174125" y="1257250"/>
              <a:ext cx="167400" cy="167400"/>
              <a:chOff x="3216925" y="225750"/>
              <a:chExt cx="167400" cy="167400"/>
            </a:xfrm>
          </p:grpSpPr>
          <p:cxnSp>
            <p:nvCxnSpPr>
              <p:cNvPr id="59" name="Google Shape;59;p3"/>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60" name="Google Shape;60;p3"/>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61" name="Google Shape;61;p3"/>
            <p:cNvGrpSpPr/>
            <p:nvPr/>
          </p:nvGrpSpPr>
          <p:grpSpPr>
            <a:xfrm rot="-3599965">
              <a:off x="892867" y="2804104"/>
              <a:ext cx="94724" cy="124296"/>
              <a:chOff x="754200" y="3419250"/>
              <a:chExt cx="59900" cy="78600"/>
            </a:xfrm>
          </p:grpSpPr>
          <p:sp>
            <p:nvSpPr>
              <p:cNvPr id="62" name="Google Shape;62;p3"/>
              <p:cNvSpPr/>
              <p:nvPr/>
            </p:nvSpPr>
            <p:spPr>
              <a:xfrm>
                <a:off x="754200"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754200"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rot="6300016">
              <a:off x="447204" y="2289879"/>
              <a:ext cx="94725" cy="124297"/>
              <a:chOff x="754200" y="3419250"/>
              <a:chExt cx="59900" cy="78600"/>
            </a:xfrm>
          </p:grpSpPr>
          <p:sp>
            <p:nvSpPr>
              <p:cNvPr id="65" name="Google Shape;65;p3"/>
              <p:cNvSpPr/>
              <p:nvPr/>
            </p:nvSpPr>
            <p:spPr>
              <a:xfrm>
                <a:off x="754200"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754200"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67;p3"/>
            <p:cNvSpPr/>
            <p:nvPr/>
          </p:nvSpPr>
          <p:spPr>
            <a:xfrm>
              <a:off x="1877575" y="200296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3"/>
            <p:cNvGrpSpPr/>
            <p:nvPr/>
          </p:nvGrpSpPr>
          <p:grpSpPr>
            <a:xfrm rot="1800035">
              <a:off x="7942533" y="4481570"/>
              <a:ext cx="94724" cy="124296"/>
              <a:chOff x="754200" y="3419250"/>
              <a:chExt cx="59900" cy="78600"/>
            </a:xfrm>
          </p:grpSpPr>
          <p:sp>
            <p:nvSpPr>
              <p:cNvPr id="69" name="Google Shape;69;p3"/>
              <p:cNvSpPr/>
              <p:nvPr/>
            </p:nvSpPr>
            <p:spPr>
              <a:xfrm>
                <a:off x="754200"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54200"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rot="-9899984">
              <a:off x="8380558" y="4035906"/>
              <a:ext cx="94725" cy="124297"/>
              <a:chOff x="754200" y="3419250"/>
              <a:chExt cx="59900" cy="78600"/>
            </a:xfrm>
          </p:grpSpPr>
          <p:sp>
            <p:nvSpPr>
              <p:cNvPr id="72" name="Google Shape;72;p3"/>
              <p:cNvSpPr/>
              <p:nvPr/>
            </p:nvSpPr>
            <p:spPr>
              <a:xfrm>
                <a:off x="754200"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54200"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74;p3"/>
            <p:cNvSpPr/>
            <p:nvPr/>
          </p:nvSpPr>
          <p:spPr>
            <a:xfrm rot="5400000">
              <a:off x="8049105" y="4087263"/>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1496575" y="124096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oogle Shape;76;p3"/>
            <p:cNvGrpSpPr/>
            <p:nvPr/>
          </p:nvGrpSpPr>
          <p:grpSpPr>
            <a:xfrm>
              <a:off x="2174125" y="4519800"/>
              <a:ext cx="167400" cy="167400"/>
              <a:chOff x="3216925" y="225750"/>
              <a:chExt cx="167400" cy="167400"/>
            </a:xfrm>
          </p:grpSpPr>
          <p:cxnSp>
            <p:nvCxnSpPr>
              <p:cNvPr id="77" name="Google Shape;77;p3"/>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78" name="Google Shape;78;p3"/>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79" name="Google Shape;79;p3"/>
            <p:cNvGrpSpPr/>
            <p:nvPr/>
          </p:nvGrpSpPr>
          <p:grpSpPr>
            <a:xfrm rot="3599965">
              <a:off x="1056881" y="2213687"/>
              <a:ext cx="94724" cy="124296"/>
              <a:chOff x="754200" y="3419250"/>
              <a:chExt cx="59900" cy="78600"/>
            </a:xfrm>
          </p:grpSpPr>
          <p:sp>
            <p:nvSpPr>
              <p:cNvPr id="80" name="Google Shape;80;p3"/>
              <p:cNvSpPr/>
              <p:nvPr/>
            </p:nvSpPr>
            <p:spPr>
              <a:xfrm>
                <a:off x="754200"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754200"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p3"/>
            <p:cNvSpPr/>
            <p:nvPr/>
          </p:nvSpPr>
          <p:spPr>
            <a:xfrm>
              <a:off x="1725175" y="55516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353575" y="25036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3"/>
          <p:cNvSpPr txBox="1">
            <a:spLocks noGrp="1"/>
          </p:cNvSpPr>
          <p:nvPr>
            <p:ph type="title"/>
          </p:nvPr>
        </p:nvSpPr>
        <p:spPr>
          <a:xfrm>
            <a:off x="4572000" y="1439700"/>
            <a:ext cx="3810000" cy="1664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5" name="Google Shape;85;p3"/>
          <p:cNvSpPr txBox="1">
            <a:spLocks noGrp="1"/>
          </p:cNvSpPr>
          <p:nvPr>
            <p:ph type="title" idx="2" hasCustomPrompt="1"/>
          </p:nvPr>
        </p:nvSpPr>
        <p:spPr>
          <a:xfrm>
            <a:off x="2867525" y="1851000"/>
            <a:ext cx="1464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6" name="Google Shape;86;p3"/>
          <p:cNvSpPr txBox="1">
            <a:spLocks noGrp="1"/>
          </p:cNvSpPr>
          <p:nvPr>
            <p:ph type="subTitle" idx="1"/>
          </p:nvPr>
        </p:nvSpPr>
        <p:spPr>
          <a:xfrm>
            <a:off x="4577650" y="3104100"/>
            <a:ext cx="2741700" cy="599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lt1"/>
                </a:solidFill>
                <a:latin typeface="Open Sans"/>
                <a:ea typeface="Open Sans"/>
                <a:cs typeface="Open Sans"/>
                <a:sym typeface="Ope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p:cSld name="CUSTOM_6">
    <p:bg>
      <p:bgPr>
        <a:solidFill>
          <a:schemeClr val="dk1"/>
        </a:solidFill>
        <a:effectLst/>
      </p:bgPr>
    </p:bg>
    <p:spTree>
      <p:nvGrpSpPr>
        <p:cNvPr id="1" name="Shape 1543"/>
        <p:cNvGrpSpPr/>
        <p:nvPr/>
      </p:nvGrpSpPr>
      <p:grpSpPr>
        <a:xfrm>
          <a:off x="0" y="0"/>
          <a:ext cx="0" cy="0"/>
          <a:chOff x="0" y="0"/>
          <a:chExt cx="0" cy="0"/>
        </a:xfrm>
      </p:grpSpPr>
      <p:sp>
        <p:nvSpPr>
          <p:cNvPr id="1544" name="Google Shape;1544;p33"/>
          <p:cNvSpPr/>
          <p:nvPr/>
        </p:nvSpPr>
        <p:spPr>
          <a:xfrm>
            <a:off x="439325" y="355925"/>
            <a:ext cx="8289300" cy="4403100"/>
          </a:xfrm>
          <a:prstGeom prst="roundRect">
            <a:avLst>
              <a:gd name="adj" fmla="val 661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5" name="Google Shape;1545;p33"/>
          <p:cNvGrpSpPr/>
          <p:nvPr/>
        </p:nvGrpSpPr>
        <p:grpSpPr>
          <a:xfrm>
            <a:off x="211912" y="3946"/>
            <a:ext cx="8867718" cy="5139556"/>
            <a:chOff x="211912" y="3946"/>
            <a:chExt cx="8867718" cy="5139556"/>
          </a:xfrm>
        </p:grpSpPr>
        <p:grpSp>
          <p:nvGrpSpPr>
            <p:cNvPr id="1546" name="Google Shape;1546;p33"/>
            <p:cNvGrpSpPr/>
            <p:nvPr/>
          </p:nvGrpSpPr>
          <p:grpSpPr>
            <a:xfrm>
              <a:off x="291412" y="117200"/>
              <a:ext cx="167400" cy="167400"/>
              <a:chOff x="3216925" y="225750"/>
              <a:chExt cx="167400" cy="167400"/>
            </a:xfrm>
          </p:grpSpPr>
          <p:cxnSp>
            <p:nvCxnSpPr>
              <p:cNvPr id="1547" name="Google Shape;1547;p33"/>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548" name="Google Shape;1548;p33"/>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1549" name="Google Shape;1549;p33"/>
            <p:cNvGrpSpPr/>
            <p:nvPr/>
          </p:nvGrpSpPr>
          <p:grpSpPr>
            <a:xfrm>
              <a:off x="4563212" y="107212"/>
              <a:ext cx="167400" cy="167400"/>
              <a:chOff x="3216925" y="225750"/>
              <a:chExt cx="167400" cy="167400"/>
            </a:xfrm>
          </p:grpSpPr>
          <p:cxnSp>
            <p:nvCxnSpPr>
              <p:cNvPr id="1550" name="Google Shape;1550;p33"/>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551" name="Google Shape;1551;p33"/>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sp>
          <p:nvSpPr>
            <p:cNvPr id="1552" name="Google Shape;1552;p33"/>
            <p:cNvSpPr/>
            <p:nvPr/>
          </p:nvSpPr>
          <p:spPr>
            <a:xfrm>
              <a:off x="364312" y="792167"/>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3"/>
            <p:cNvSpPr/>
            <p:nvPr/>
          </p:nvSpPr>
          <p:spPr>
            <a:xfrm>
              <a:off x="211912" y="3306767"/>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3"/>
            <p:cNvSpPr/>
            <p:nvPr/>
          </p:nvSpPr>
          <p:spPr>
            <a:xfrm>
              <a:off x="364312" y="4449767"/>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3"/>
            <p:cNvSpPr/>
            <p:nvPr/>
          </p:nvSpPr>
          <p:spPr>
            <a:xfrm>
              <a:off x="2955112" y="182567"/>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3"/>
            <p:cNvSpPr/>
            <p:nvPr/>
          </p:nvSpPr>
          <p:spPr>
            <a:xfrm>
              <a:off x="4174312" y="106367"/>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3"/>
            <p:cNvSpPr/>
            <p:nvPr/>
          </p:nvSpPr>
          <p:spPr>
            <a:xfrm>
              <a:off x="5317312" y="258767"/>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3"/>
            <p:cNvSpPr/>
            <p:nvPr/>
          </p:nvSpPr>
          <p:spPr>
            <a:xfrm>
              <a:off x="6079312" y="182567"/>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9" name="Google Shape;1559;p33"/>
            <p:cNvGrpSpPr/>
            <p:nvPr/>
          </p:nvGrpSpPr>
          <p:grpSpPr>
            <a:xfrm>
              <a:off x="8881724" y="107225"/>
              <a:ext cx="167400" cy="167400"/>
              <a:chOff x="3216925" y="225750"/>
              <a:chExt cx="167400" cy="167400"/>
            </a:xfrm>
          </p:grpSpPr>
          <p:cxnSp>
            <p:nvCxnSpPr>
              <p:cNvPr id="1560" name="Google Shape;1560;p33"/>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561" name="Google Shape;1561;p33"/>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sp>
          <p:nvSpPr>
            <p:cNvPr id="1562" name="Google Shape;1562;p33"/>
            <p:cNvSpPr/>
            <p:nvPr/>
          </p:nvSpPr>
          <p:spPr>
            <a:xfrm>
              <a:off x="7984312" y="182567"/>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3"/>
            <p:cNvSpPr/>
            <p:nvPr/>
          </p:nvSpPr>
          <p:spPr>
            <a:xfrm>
              <a:off x="8974912" y="792167"/>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3"/>
            <p:cNvSpPr/>
            <p:nvPr/>
          </p:nvSpPr>
          <p:spPr>
            <a:xfrm>
              <a:off x="8898712" y="3992567"/>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3"/>
            <p:cNvSpPr/>
            <p:nvPr/>
          </p:nvSpPr>
          <p:spPr>
            <a:xfrm>
              <a:off x="8289112" y="4906967"/>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3"/>
            <p:cNvSpPr/>
            <p:nvPr/>
          </p:nvSpPr>
          <p:spPr>
            <a:xfrm>
              <a:off x="6003112" y="4983167"/>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3"/>
            <p:cNvSpPr/>
            <p:nvPr/>
          </p:nvSpPr>
          <p:spPr>
            <a:xfrm>
              <a:off x="4250512" y="4983167"/>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3"/>
            <p:cNvSpPr/>
            <p:nvPr/>
          </p:nvSpPr>
          <p:spPr>
            <a:xfrm>
              <a:off x="2040712" y="4906967"/>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3"/>
            <p:cNvSpPr/>
            <p:nvPr/>
          </p:nvSpPr>
          <p:spPr>
            <a:xfrm>
              <a:off x="7103512" y="4983167"/>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0" name="Google Shape;1570;p33"/>
            <p:cNvGrpSpPr/>
            <p:nvPr/>
          </p:nvGrpSpPr>
          <p:grpSpPr>
            <a:xfrm>
              <a:off x="291412" y="4869675"/>
              <a:ext cx="167400" cy="167400"/>
              <a:chOff x="3216925" y="225750"/>
              <a:chExt cx="167400" cy="167400"/>
            </a:xfrm>
          </p:grpSpPr>
          <p:cxnSp>
            <p:nvCxnSpPr>
              <p:cNvPr id="1571" name="Google Shape;1571;p33"/>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572" name="Google Shape;1572;p33"/>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1573" name="Google Shape;1573;p33"/>
            <p:cNvGrpSpPr/>
            <p:nvPr/>
          </p:nvGrpSpPr>
          <p:grpSpPr>
            <a:xfrm>
              <a:off x="4563212" y="4859687"/>
              <a:ext cx="167400" cy="167400"/>
              <a:chOff x="3216925" y="225750"/>
              <a:chExt cx="167400" cy="167400"/>
            </a:xfrm>
          </p:grpSpPr>
          <p:cxnSp>
            <p:nvCxnSpPr>
              <p:cNvPr id="1574" name="Google Shape;1574;p33"/>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575" name="Google Shape;1575;p33"/>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1576" name="Google Shape;1576;p33"/>
            <p:cNvGrpSpPr/>
            <p:nvPr/>
          </p:nvGrpSpPr>
          <p:grpSpPr>
            <a:xfrm>
              <a:off x="8881724" y="4859700"/>
              <a:ext cx="167400" cy="167400"/>
              <a:chOff x="3216925" y="225750"/>
              <a:chExt cx="167400" cy="167400"/>
            </a:xfrm>
          </p:grpSpPr>
          <p:cxnSp>
            <p:nvCxnSpPr>
              <p:cNvPr id="1577" name="Google Shape;1577;p33"/>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578" name="Google Shape;1578;p33"/>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1579" name="Google Shape;1579;p33"/>
            <p:cNvGrpSpPr/>
            <p:nvPr/>
          </p:nvGrpSpPr>
          <p:grpSpPr>
            <a:xfrm rot="10800000">
              <a:off x="8842655" y="4358448"/>
              <a:ext cx="236975" cy="250650"/>
              <a:chOff x="238125" y="3398475"/>
              <a:chExt cx="236975" cy="250650"/>
            </a:xfrm>
          </p:grpSpPr>
          <p:sp>
            <p:nvSpPr>
              <p:cNvPr id="1580" name="Google Shape;1580;p33"/>
              <p:cNvSpPr/>
              <p:nvPr/>
            </p:nvSpPr>
            <p:spPr>
              <a:xfrm>
                <a:off x="238125" y="3523250"/>
                <a:ext cx="131575" cy="125875"/>
              </a:xfrm>
              <a:custGeom>
                <a:avLst/>
                <a:gdLst/>
                <a:ahLst/>
                <a:cxnLst/>
                <a:rect l="l" t="t" r="r" b="b"/>
                <a:pathLst>
                  <a:path w="5263" h="5035" extrusionOk="0">
                    <a:moveTo>
                      <a:pt x="4310" y="1"/>
                    </a:moveTo>
                    <a:cubicBezTo>
                      <a:pt x="4291" y="6"/>
                      <a:pt x="4278" y="15"/>
                      <a:pt x="4263" y="20"/>
                    </a:cubicBezTo>
                    <a:cubicBezTo>
                      <a:pt x="2918" y="477"/>
                      <a:pt x="1957" y="1285"/>
                      <a:pt x="1289" y="2069"/>
                    </a:cubicBezTo>
                    <a:cubicBezTo>
                      <a:pt x="355" y="3158"/>
                      <a:pt x="0" y="4203"/>
                      <a:pt x="0" y="4203"/>
                    </a:cubicBezTo>
                    <a:lnTo>
                      <a:pt x="1569" y="5035"/>
                    </a:lnTo>
                    <a:cubicBezTo>
                      <a:pt x="1569" y="5035"/>
                      <a:pt x="1994" y="4203"/>
                      <a:pt x="2821" y="3060"/>
                    </a:cubicBezTo>
                    <a:cubicBezTo>
                      <a:pt x="2858" y="3009"/>
                      <a:pt x="2895" y="2962"/>
                      <a:pt x="2933" y="2914"/>
                    </a:cubicBezTo>
                    <a:cubicBezTo>
                      <a:pt x="3773" y="1878"/>
                      <a:pt x="5114" y="1491"/>
                      <a:pt x="5114" y="1491"/>
                    </a:cubicBezTo>
                    <a:cubicBezTo>
                      <a:pt x="5263" y="324"/>
                      <a:pt x="4310" y="1"/>
                      <a:pt x="4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3"/>
              <p:cNvSpPr/>
              <p:nvPr/>
            </p:nvSpPr>
            <p:spPr>
              <a:xfrm>
                <a:off x="238125" y="3574975"/>
                <a:ext cx="73325" cy="74150"/>
              </a:xfrm>
              <a:custGeom>
                <a:avLst/>
                <a:gdLst/>
                <a:ahLst/>
                <a:cxnLst/>
                <a:rect l="l" t="t" r="r" b="b"/>
                <a:pathLst>
                  <a:path w="2933" h="2966" extrusionOk="0">
                    <a:moveTo>
                      <a:pt x="1289" y="0"/>
                    </a:moveTo>
                    <a:cubicBezTo>
                      <a:pt x="355" y="1089"/>
                      <a:pt x="0" y="2134"/>
                      <a:pt x="0" y="2134"/>
                    </a:cubicBezTo>
                    <a:lnTo>
                      <a:pt x="1569" y="2966"/>
                    </a:lnTo>
                    <a:cubicBezTo>
                      <a:pt x="1569" y="2966"/>
                      <a:pt x="1994" y="2134"/>
                      <a:pt x="2821" y="991"/>
                    </a:cubicBezTo>
                    <a:cubicBezTo>
                      <a:pt x="2858" y="940"/>
                      <a:pt x="2895" y="893"/>
                      <a:pt x="2933" y="845"/>
                    </a:cubicBezTo>
                    <a:cubicBezTo>
                      <a:pt x="2461" y="425"/>
                      <a:pt x="1901" y="173"/>
                      <a:pt x="1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3"/>
              <p:cNvSpPr/>
              <p:nvPr/>
            </p:nvSpPr>
            <p:spPr>
              <a:xfrm>
                <a:off x="344700" y="3523250"/>
                <a:ext cx="25000" cy="37300"/>
              </a:xfrm>
              <a:custGeom>
                <a:avLst/>
                <a:gdLst/>
                <a:ahLst/>
                <a:cxnLst/>
                <a:rect l="l" t="t" r="r" b="b"/>
                <a:pathLst>
                  <a:path w="1000" h="1492" extrusionOk="0">
                    <a:moveTo>
                      <a:pt x="47" y="1"/>
                    </a:moveTo>
                    <a:cubicBezTo>
                      <a:pt x="28" y="6"/>
                      <a:pt x="15" y="15"/>
                      <a:pt x="0" y="20"/>
                    </a:cubicBezTo>
                    <a:cubicBezTo>
                      <a:pt x="28" y="309"/>
                      <a:pt x="187" y="856"/>
                      <a:pt x="851" y="1491"/>
                    </a:cubicBezTo>
                    <a:cubicBezTo>
                      <a:pt x="1000" y="324"/>
                      <a:pt x="47" y="1"/>
                      <a:pt x="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3"/>
              <p:cNvSpPr/>
              <p:nvPr/>
            </p:nvSpPr>
            <p:spPr>
              <a:xfrm>
                <a:off x="362200" y="3398475"/>
                <a:ext cx="112900" cy="155500"/>
              </a:xfrm>
              <a:custGeom>
                <a:avLst/>
                <a:gdLst/>
                <a:ahLst/>
                <a:cxnLst/>
                <a:rect l="l" t="t" r="r" b="b"/>
                <a:pathLst>
                  <a:path w="4516" h="6220" extrusionOk="0">
                    <a:moveTo>
                      <a:pt x="2807" y="0"/>
                    </a:moveTo>
                    <a:lnTo>
                      <a:pt x="2807" y="0"/>
                    </a:lnTo>
                    <a:cubicBezTo>
                      <a:pt x="2761" y="5"/>
                      <a:pt x="2709" y="19"/>
                      <a:pt x="2662" y="33"/>
                    </a:cubicBezTo>
                    <a:cubicBezTo>
                      <a:pt x="2714" y="19"/>
                      <a:pt x="2761" y="10"/>
                      <a:pt x="2807" y="0"/>
                    </a:cubicBezTo>
                    <a:close/>
                    <a:moveTo>
                      <a:pt x="2662" y="33"/>
                    </a:moveTo>
                    <a:lnTo>
                      <a:pt x="2662" y="33"/>
                    </a:lnTo>
                    <a:cubicBezTo>
                      <a:pt x="2345" y="103"/>
                      <a:pt x="2032" y="196"/>
                      <a:pt x="1761" y="379"/>
                    </a:cubicBezTo>
                    <a:cubicBezTo>
                      <a:pt x="1383" y="631"/>
                      <a:pt x="1117" y="1041"/>
                      <a:pt x="1047" y="1485"/>
                    </a:cubicBezTo>
                    <a:cubicBezTo>
                      <a:pt x="977" y="1933"/>
                      <a:pt x="1098" y="2410"/>
                      <a:pt x="1378" y="2765"/>
                    </a:cubicBezTo>
                    <a:cubicBezTo>
                      <a:pt x="1584" y="3026"/>
                      <a:pt x="1869" y="3222"/>
                      <a:pt x="2069" y="3493"/>
                    </a:cubicBezTo>
                    <a:cubicBezTo>
                      <a:pt x="2265" y="3765"/>
                      <a:pt x="2358" y="4166"/>
                      <a:pt x="2144" y="4422"/>
                    </a:cubicBezTo>
                    <a:cubicBezTo>
                      <a:pt x="2000" y="4605"/>
                      <a:pt x="1748" y="4656"/>
                      <a:pt x="1513" y="4656"/>
                    </a:cubicBezTo>
                    <a:lnTo>
                      <a:pt x="1457" y="4656"/>
                    </a:lnTo>
                    <a:cubicBezTo>
                      <a:pt x="1271" y="4651"/>
                      <a:pt x="1089" y="4619"/>
                      <a:pt x="901" y="4619"/>
                    </a:cubicBezTo>
                    <a:cubicBezTo>
                      <a:pt x="836" y="4619"/>
                      <a:pt x="771" y="4623"/>
                      <a:pt x="705" y="4633"/>
                    </a:cubicBezTo>
                    <a:cubicBezTo>
                      <a:pt x="491" y="4670"/>
                      <a:pt x="285" y="4782"/>
                      <a:pt x="160" y="4959"/>
                    </a:cubicBezTo>
                    <a:cubicBezTo>
                      <a:pt x="33" y="5137"/>
                      <a:pt x="0" y="5380"/>
                      <a:pt x="95" y="5576"/>
                    </a:cubicBezTo>
                    <a:cubicBezTo>
                      <a:pt x="225" y="5403"/>
                      <a:pt x="463" y="5291"/>
                      <a:pt x="683" y="5291"/>
                    </a:cubicBezTo>
                    <a:cubicBezTo>
                      <a:pt x="771" y="5291"/>
                      <a:pt x="856" y="5310"/>
                      <a:pt x="929" y="5347"/>
                    </a:cubicBezTo>
                    <a:cubicBezTo>
                      <a:pt x="1201" y="5478"/>
                      <a:pt x="1411" y="5707"/>
                      <a:pt x="1658" y="5879"/>
                    </a:cubicBezTo>
                    <a:cubicBezTo>
                      <a:pt x="1972" y="6094"/>
                      <a:pt x="2349" y="6220"/>
                      <a:pt x="2733" y="6220"/>
                    </a:cubicBezTo>
                    <a:cubicBezTo>
                      <a:pt x="2826" y="6220"/>
                      <a:pt x="2919" y="6211"/>
                      <a:pt x="3013" y="6196"/>
                    </a:cubicBezTo>
                    <a:cubicBezTo>
                      <a:pt x="3485" y="6118"/>
                      <a:pt x="3918" y="5832"/>
                      <a:pt x="4161" y="5422"/>
                    </a:cubicBezTo>
                    <a:cubicBezTo>
                      <a:pt x="4516" y="4819"/>
                      <a:pt x="4409" y="4011"/>
                      <a:pt x="3998" y="3442"/>
                    </a:cubicBezTo>
                    <a:cubicBezTo>
                      <a:pt x="3787" y="3148"/>
                      <a:pt x="3498" y="2910"/>
                      <a:pt x="3171" y="2750"/>
                    </a:cubicBezTo>
                    <a:cubicBezTo>
                      <a:pt x="2891" y="2616"/>
                      <a:pt x="2582" y="2541"/>
                      <a:pt x="2321" y="2368"/>
                    </a:cubicBezTo>
                    <a:cubicBezTo>
                      <a:pt x="1888" y="2074"/>
                      <a:pt x="1658" y="1504"/>
                      <a:pt x="1770" y="995"/>
                    </a:cubicBezTo>
                    <a:cubicBezTo>
                      <a:pt x="1873" y="533"/>
                      <a:pt x="2214" y="159"/>
                      <a:pt x="2662" y="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4" name="Google Shape;1584;p33"/>
            <p:cNvGrpSpPr/>
            <p:nvPr/>
          </p:nvGrpSpPr>
          <p:grpSpPr>
            <a:xfrm rot="-8446264">
              <a:off x="3307327" y="4846172"/>
              <a:ext cx="236967" cy="250642"/>
              <a:chOff x="238125" y="3398475"/>
              <a:chExt cx="236975" cy="250650"/>
            </a:xfrm>
          </p:grpSpPr>
          <p:sp>
            <p:nvSpPr>
              <p:cNvPr id="1585" name="Google Shape;1585;p33"/>
              <p:cNvSpPr/>
              <p:nvPr/>
            </p:nvSpPr>
            <p:spPr>
              <a:xfrm>
                <a:off x="238125" y="3523250"/>
                <a:ext cx="131575" cy="125875"/>
              </a:xfrm>
              <a:custGeom>
                <a:avLst/>
                <a:gdLst/>
                <a:ahLst/>
                <a:cxnLst/>
                <a:rect l="l" t="t" r="r" b="b"/>
                <a:pathLst>
                  <a:path w="5263" h="5035" extrusionOk="0">
                    <a:moveTo>
                      <a:pt x="4310" y="1"/>
                    </a:moveTo>
                    <a:cubicBezTo>
                      <a:pt x="4291" y="6"/>
                      <a:pt x="4278" y="15"/>
                      <a:pt x="4263" y="20"/>
                    </a:cubicBezTo>
                    <a:cubicBezTo>
                      <a:pt x="2918" y="477"/>
                      <a:pt x="1957" y="1285"/>
                      <a:pt x="1289" y="2069"/>
                    </a:cubicBezTo>
                    <a:cubicBezTo>
                      <a:pt x="355" y="3158"/>
                      <a:pt x="0" y="4203"/>
                      <a:pt x="0" y="4203"/>
                    </a:cubicBezTo>
                    <a:lnTo>
                      <a:pt x="1569" y="5035"/>
                    </a:lnTo>
                    <a:cubicBezTo>
                      <a:pt x="1569" y="5035"/>
                      <a:pt x="1994" y="4203"/>
                      <a:pt x="2821" y="3060"/>
                    </a:cubicBezTo>
                    <a:cubicBezTo>
                      <a:pt x="2858" y="3009"/>
                      <a:pt x="2895" y="2962"/>
                      <a:pt x="2933" y="2914"/>
                    </a:cubicBezTo>
                    <a:cubicBezTo>
                      <a:pt x="3773" y="1878"/>
                      <a:pt x="5114" y="1491"/>
                      <a:pt x="5114" y="1491"/>
                    </a:cubicBezTo>
                    <a:cubicBezTo>
                      <a:pt x="5263" y="324"/>
                      <a:pt x="4310" y="1"/>
                      <a:pt x="4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3"/>
              <p:cNvSpPr/>
              <p:nvPr/>
            </p:nvSpPr>
            <p:spPr>
              <a:xfrm>
                <a:off x="238125" y="3574975"/>
                <a:ext cx="73325" cy="74150"/>
              </a:xfrm>
              <a:custGeom>
                <a:avLst/>
                <a:gdLst/>
                <a:ahLst/>
                <a:cxnLst/>
                <a:rect l="l" t="t" r="r" b="b"/>
                <a:pathLst>
                  <a:path w="2933" h="2966" extrusionOk="0">
                    <a:moveTo>
                      <a:pt x="1289" y="0"/>
                    </a:moveTo>
                    <a:cubicBezTo>
                      <a:pt x="355" y="1089"/>
                      <a:pt x="0" y="2134"/>
                      <a:pt x="0" y="2134"/>
                    </a:cubicBezTo>
                    <a:lnTo>
                      <a:pt x="1569" y="2966"/>
                    </a:lnTo>
                    <a:cubicBezTo>
                      <a:pt x="1569" y="2966"/>
                      <a:pt x="1994" y="2134"/>
                      <a:pt x="2821" y="991"/>
                    </a:cubicBezTo>
                    <a:cubicBezTo>
                      <a:pt x="2858" y="940"/>
                      <a:pt x="2895" y="893"/>
                      <a:pt x="2933" y="845"/>
                    </a:cubicBezTo>
                    <a:cubicBezTo>
                      <a:pt x="2461" y="425"/>
                      <a:pt x="1901" y="173"/>
                      <a:pt x="12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3"/>
              <p:cNvSpPr/>
              <p:nvPr/>
            </p:nvSpPr>
            <p:spPr>
              <a:xfrm>
                <a:off x="344700" y="3523250"/>
                <a:ext cx="25000" cy="37300"/>
              </a:xfrm>
              <a:custGeom>
                <a:avLst/>
                <a:gdLst/>
                <a:ahLst/>
                <a:cxnLst/>
                <a:rect l="l" t="t" r="r" b="b"/>
                <a:pathLst>
                  <a:path w="1000" h="1492" extrusionOk="0">
                    <a:moveTo>
                      <a:pt x="47" y="1"/>
                    </a:moveTo>
                    <a:cubicBezTo>
                      <a:pt x="28" y="6"/>
                      <a:pt x="15" y="15"/>
                      <a:pt x="0" y="20"/>
                    </a:cubicBezTo>
                    <a:cubicBezTo>
                      <a:pt x="28" y="309"/>
                      <a:pt x="187" y="856"/>
                      <a:pt x="851" y="1491"/>
                    </a:cubicBezTo>
                    <a:cubicBezTo>
                      <a:pt x="1000" y="324"/>
                      <a:pt x="47" y="1"/>
                      <a:pt x="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3"/>
              <p:cNvSpPr/>
              <p:nvPr/>
            </p:nvSpPr>
            <p:spPr>
              <a:xfrm>
                <a:off x="362200" y="3398475"/>
                <a:ext cx="112900" cy="155500"/>
              </a:xfrm>
              <a:custGeom>
                <a:avLst/>
                <a:gdLst/>
                <a:ahLst/>
                <a:cxnLst/>
                <a:rect l="l" t="t" r="r" b="b"/>
                <a:pathLst>
                  <a:path w="4516" h="6220" extrusionOk="0">
                    <a:moveTo>
                      <a:pt x="2807" y="0"/>
                    </a:moveTo>
                    <a:lnTo>
                      <a:pt x="2807" y="0"/>
                    </a:lnTo>
                    <a:cubicBezTo>
                      <a:pt x="2761" y="5"/>
                      <a:pt x="2709" y="19"/>
                      <a:pt x="2662" y="33"/>
                    </a:cubicBezTo>
                    <a:cubicBezTo>
                      <a:pt x="2714" y="19"/>
                      <a:pt x="2761" y="10"/>
                      <a:pt x="2807" y="0"/>
                    </a:cubicBezTo>
                    <a:close/>
                    <a:moveTo>
                      <a:pt x="2662" y="33"/>
                    </a:moveTo>
                    <a:lnTo>
                      <a:pt x="2662" y="33"/>
                    </a:lnTo>
                    <a:cubicBezTo>
                      <a:pt x="2345" y="103"/>
                      <a:pt x="2032" y="196"/>
                      <a:pt x="1761" y="379"/>
                    </a:cubicBezTo>
                    <a:cubicBezTo>
                      <a:pt x="1383" y="631"/>
                      <a:pt x="1117" y="1041"/>
                      <a:pt x="1047" y="1485"/>
                    </a:cubicBezTo>
                    <a:cubicBezTo>
                      <a:pt x="977" y="1933"/>
                      <a:pt x="1098" y="2410"/>
                      <a:pt x="1378" y="2765"/>
                    </a:cubicBezTo>
                    <a:cubicBezTo>
                      <a:pt x="1584" y="3026"/>
                      <a:pt x="1869" y="3222"/>
                      <a:pt x="2069" y="3493"/>
                    </a:cubicBezTo>
                    <a:cubicBezTo>
                      <a:pt x="2265" y="3765"/>
                      <a:pt x="2358" y="4166"/>
                      <a:pt x="2144" y="4422"/>
                    </a:cubicBezTo>
                    <a:cubicBezTo>
                      <a:pt x="2000" y="4605"/>
                      <a:pt x="1748" y="4656"/>
                      <a:pt x="1513" y="4656"/>
                    </a:cubicBezTo>
                    <a:lnTo>
                      <a:pt x="1457" y="4656"/>
                    </a:lnTo>
                    <a:cubicBezTo>
                      <a:pt x="1271" y="4651"/>
                      <a:pt x="1089" y="4619"/>
                      <a:pt x="901" y="4619"/>
                    </a:cubicBezTo>
                    <a:cubicBezTo>
                      <a:pt x="836" y="4619"/>
                      <a:pt x="771" y="4623"/>
                      <a:pt x="705" y="4633"/>
                    </a:cubicBezTo>
                    <a:cubicBezTo>
                      <a:pt x="491" y="4670"/>
                      <a:pt x="285" y="4782"/>
                      <a:pt x="160" y="4959"/>
                    </a:cubicBezTo>
                    <a:cubicBezTo>
                      <a:pt x="33" y="5137"/>
                      <a:pt x="0" y="5380"/>
                      <a:pt x="95" y="5576"/>
                    </a:cubicBezTo>
                    <a:cubicBezTo>
                      <a:pt x="225" y="5403"/>
                      <a:pt x="463" y="5291"/>
                      <a:pt x="683" y="5291"/>
                    </a:cubicBezTo>
                    <a:cubicBezTo>
                      <a:pt x="771" y="5291"/>
                      <a:pt x="856" y="5310"/>
                      <a:pt x="929" y="5347"/>
                    </a:cubicBezTo>
                    <a:cubicBezTo>
                      <a:pt x="1201" y="5478"/>
                      <a:pt x="1411" y="5707"/>
                      <a:pt x="1658" y="5879"/>
                    </a:cubicBezTo>
                    <a:cubicBezTo>
                      <a:pt x="1972" y="6094"/>
                      <a:pt x="2349" y="6220"/>
                      <a:pt x="2733" y="6220"/>
                    </a:cubicBezTo>
                    <a:cubicBezTo>
                      <a:pt x="2826" y="6220"/>
                      <a:pt x="2919" y="6211"/>
                      <a:pt x="3013" y="6196"/>
                    </a:cubicBezTo>
                    <a:cubicBezTo>
                      <a:pt x="3485" y="6118"/>
                      <a:pt x="3918" y="5832"/>
                      <a:pt x="4161" y="5422"/>
                    </a:cubicBezTo>
                    <a:cubicBezTo>
                      <a:pt x="4516" y="4819"/>
                      <a:pt x="4409" y="4011"/>
                      <a:pt x="3998" y="3442"/>
                    </a:cubicBezTo>
                    <a:cubicBezTo>
                      <a:pt x="3787" y="3148"/>
                      <a:pt x="3498" y="2910"/>
                      <a:pt x="3171" y="2750"/>
                    </a:cubicBezTo>
                    <a:cubicBezTo>
                      <a:pt x="2891" y="2616"/>
                      <a:pt x="2582" y="2541"/>
                      <a:pt x="2321" y="2368"/>
                    </a:cubicBezTo>
                    <a:cubicBezTo>
                      <a:pt x="1888" y="2074"/>
                      <a:pt x="1658" y="1504"/>
                      <a:pt x="1770" y="995"/>
                    </a:cubicBezTo>
                    <a:cubicBezTo>
                      <a:pt x="1873" y="533"/>
                      <a:pt x="2214" y="159"/>
                      <a:pt x="2662" y="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9" name="Google Shape;1589;p33"/>
            <p:cNvGrpSpPr/>
            <p:nvPr/>
          </p:nvGrpSpPr>
          <p:grpSpPr>
            <a:xfrm rot="4307710">
              <a:off x="1152857" y="67888"/>
              <a:ext cx="236964" cy="250638"/>
              <a:chOff x="238125" y="3398475"/>
              <a:chExt cx="236975" cy="250650"/>
            </a:xfrm>
          </p:grpSpPr>
          <p:sp>
            <p:nvSpPr>
              <p:cNvPr id="1590" name="Google Shape;1590;p33"/>
              <p:cNvSpPr/>
              <p:nvPr/>
            </p:nvSpPr>
            <p:spPr>
              <a:xfrm>
                <a:off x="238125" y="3523250"/>
                <a:ext cx="131575" cy="125875"/>
              </a:xfrm>
              <a:custGeom>
                <a:avLst/>
                <a:gdLst/>
                <a:ahLst/>
                <a:cxnLst/>
                <a:rect l="l" t="t" r="r" b="b"/>
                <a:pathLst>
                  <a:path w="5263" h="5035" extrusionOk="0">
                    <a:moveTo>
                      <a:pt x="4310" y="1"/>
                    </a:moveTo>
                    <a:cubicBezTo>
                      <a:pt x="4291" y="6"/>
                      <a:pt x="4278" y="15"/>
                      <a:pt x="4263" y="20"/>
                    </a:cubicBezTo>
                    <a:cubicBezTo>
                      <a:pt x="2918" y="477"/>
                      <a:pt x="1957" y="1285"/>
                      <a:pt x="1289" y="2069"/>
                    </a:cubicBezTo>
                    <a:cubicBezTo>
                      <a:pt x="355" y="3158"/>
                      <a:pt x="0" y="4203"/>
                      <a:pt x="0" y="4203"/>
                    </a:cubicBezTo>
                    <a:lnTo>
                      <a:pt x="1569" y="5035"/>
                    </a:lnTo>
                    <a:cubicBezTo>
                      <a:pt x="1569" y="5035"/>
                      <a:pt x="1994" y="4203"/>
                      <a:pt x="2821" y="3060"/>
                    </a:cubicBezTo>
                    <a:cubicBezTo>
                      <a:pt x="2858" y="3009"/>
                      <a:pt x="2895" y="2962"/>
                      <a:pt x="2933" y="2914"/>
                    </a:cubicBezTo>
                    <a:cubicBezTo>
                      <a:pt x="3773" y="1878"/>
                      <a:pt x="5114" y="1491"/>
                      <a:pt x="5114" y="1491"/>
                    </a:cubicBezTo>
                    <a:cubicBezTo>
                      <a:pt x="5263" y="324"/>
                      <a:pt x="4310" y="1"/>
                      <a:pt x="4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3"/>
              <p:cNvSpPr/>
              <p:nvPr/>
            </p:nvSpPr>
            <p:spPr>
              <a:xfrm>
                <a:off x="238125" y="3574975"/>
                <a:ext cx="73325" cy="74150"/>
              </a:xfrm>
              <a:custGeom>
                <a:avLst/>
                <a:gdLst/>
                <a:ahLst/>
                <a:cxnLst/>
                <a:rect l="l" t="t" r="r" b="b"/>
                <a:pathLst>
                  <a:path w="2933" h="2966" extrusionOk="0">
                    <a:moveTo>
                      <a:pt x="1289" y="0"/>
                    </a:moveTo>
                    <a:cubicBezTo>
                      <a:pt x="355" y="1089"/>
                      <a:pt x="0" y="2134"/>
                      <a:pt x="0" y="2134"/>
                    </a:cubicBezTo>
                    <a:lnTo>
                      <a:pt x="1569" y="2966"/>
                    </a:lnTo>
                    <a:cubicBezTo>
                      <a:pt x="1569" y="2966"/>
                      <a:pt x="1994" y="2134"/>
                      <a:pt x="2821" y="991"/>
                    </a:cubicBezTo>
                    <a:cubicBezTo>
                      <a:pt x="2858" y="940"/>
                      <a:pt x="2895" y="893"/>
                      <a:pt x="2933" y="845"/>
                    </a:cubicBezTo>
                    <a:cubicBezTo>
                      <a:pt x="2461" y="425"/>
                      <a:pt x="1901" y="173"/>
                      <a:pt x="12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3"/>
              <p:cNvSpPr/>
              <p:nvPr/>
            </p:nvSpPr>
            <p:spPr>
              <a:xfrm>
                <a:off x="344700" y="3523250"/>
                <a:ext cx="25000" cy="37300"/>
              </a:xfrm>
              <a:custGeom>
                <a:avLst/>
                <a:gdLst/>
                <a:ahLst/>
                <a:cxnLst/>
                <a:rect l="l" t="t" r="r" b="b"/>
                <a:pathLst>
                  <a:path w="1000" h="1492" extrusionOk="0">
                    <a:moveTo>
                      <a:pt x="47" y="1"/>
                    </a:moveTo>
                    <a:cubicBezTo>
                      <a:pt x="28" y="6"/>
                      <a:pt x="15" y="15"/>
                      <a:pt x="0" y="20"/>
                    </a:cubicBezTo>
                    <a:cubicBezTo>
                      <a:pt x="28" y="309"/>
                      <a:pt x="187" y="856"/>
                      <a:pt x="851" y="1491"/>
                    </a:cubicBezTo>
                    <a:cubicBezTo>
                      <a:pt x="1000" y="324"/>
                      <a:pt x="47" y="1"/>
                      <a:pt x="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3"/>
              <p:cNvSpPr/>
              <p:nvPr/>
            </p:nvSpPr>
            <p:spPr>
              <a:xfrm>
                <a:off x="362200" y="3398475"/>
                <a:ext cx="112900" cy="155500"/>
              </a:xfrm>
              <a:custGeom>
                <a:avLst/>
                <a:gdLst/>
                <a:ahLst/>
                <a:cxnLst/>
                <a:rect l="l" t="t" r="r" b="b"/>
                <a:pathLst>
                  <a:path w="4516" h="6220" extrusionOk="0">
                    <a:moveTo>
                      <a:pt x="2807" y="0"/>
                    </a:moveTo>
                    <a:lnTo>
                      <a:pt x="2807" y="0"/>
                    </a:lnTo>
                    <a:cubicBezTo>
                      <a:pt x="2761" y="5"/>
                      <a:pt x="2709" y="19"/>
                      <a:pt x="2662" y="33"/>
                    </a:cubicBezTo>
                    <a:cubicBezTo>
                      <a:pt x="2714" y="19"/>
                      <a:pt x="2761" y="10"/>
                      <a:pt x="2807" y="0"/>
                    </a:cubicBezTo>
                    <a:close/>
                    <a:moveTo>
                      <a:pt x="2662" y="33"/>
                    </a:moveTo>
                    <a:lnTo>
                      <a:pt x="2662" y="33"/>
                    </a:lnTo>
                    <a:cubicBezTo>
                      <a:pt x="2345" y="103"/>
                      <a:pt x="2032" y="196"/>
                      <a:pt x="1761" y="379"/>
                    </a:cubicBezTo>
                    <a:cubicBezTo>
                      <a:pt x="1383" y="631"/>
                      <a:pt x="1117" y="1041"/>
                      <a:pt x="1047" y="1485"/>
                    </a:cubicBezTo>
                    <a:cubicBezTo>
                      <a:pt x="977" y="1933"/>
                      <a:pt x="1098" y="2410"/>
                      <a:pt x="1378" y="2765"/>
                    </a:cubicBezTo>
                    <a:cubicBezTo>
                      <a:pt x="1584" y="3026"/>
                      <a:pt x="1869" y="3222"/>
                      <a:pt x="2069" y="3493"/>
                    </a:cubicBezTo>
                    <a:cubicBezTo>
                      <a:pt x="2265" y="3765"/>
                      <a:pt x="2358" y="4166"/>
                      <a:pt x="2144" y="4422"/>
                    </a:cubicBezTo>
                    <a:cubicBezTo>
                      <a:pt x="2000" y="4605"/>
                      <a:pt x="1748" y="4656"/>
                      <a:pt x="1513" y="4656"/>
                    </a:cubicBezTo>
                    <a:lnTo>
                      <a:pt x="1457" y="4656"/>
                    </a:lnTo>
                    <a:cubicBezTo>
                      <a:pt x="1271" y="4651"/>
                      <a:pt x="1089" y="4619"/>
                      <a:pt x="901" y="4619"/>
                    </a:cubicBezTo>
                    <a:cubicBezTo>
                      <a:pt x="836" y="4619"/>
                      <a:pt x="771" y="4623"/>
                      <a:pt x="705" y="4633"/>
                    </a:cubicBezTo>
                    <a:cubicBezTo>
                      <a:pt x="491" y="4670"/>
                      <a:pt x="285" y="4782"/>
                      <a:pt x="160" y="4959"/>
                    </a:cubicBezTo>
                    <a:cubicBezTo>
                      <a:pt x="33" y="5137"/>
                      <a:pt x="0" y="5380"/>
                      <a:pt x="95" y="5576"/>
                    </a:cubicBezTo>
                    <a:cubicBezTo>
                      <a:pt x="225" y="5403"/>
                      <a:pt x="463" y="5291"/>
                      <a:pt x="683" y="5291"/>
                    </a:cubicBezTo>
                    <a:cubicBezTo>
                      <a:pt x="771" y="5291"/>
                      <a:pt x="856" y="5310"/>
                      <a:pt x="929" y="5347"/>
                    </a:cubicBezTo>
                    <a:cubicBezTo>
                      <a:pt x="1201" y="5478"/>
                      <a:pt x="1411" y="5707"/>
                      <a:pt x="1658" y="5879"/>
                    </a:cubicBezTo>
                    <a:cubicBezTo>
                      <a:pt x="1972" y="6094"/>
                      <a:pt x="2349" y="6220"/>
                      <a:pt x="2733" y="6220"/>
                    </a:cubicBezTo>
                    <a:cubicBezTo>
                      <a:pt x="2826" y="6220"/>
                      <a:pt x="2919" y="6211"/>
                      <a:pt x="3013" y="6196"/>
                    </a:cubicBezTo>
                    <a:cubicBezTo>
                      <a:pt x="3485" y="6118"/>
                      <a:pt x="3918" y="5832"/>
                      <a:pt x="4161" y="5422"/>
                    </a:cubicBezTo>
                    <a:cubicBezTo>
                      <a:pt x="4516" y="4819"/>
                      <a:pt x="4409" y="4011"/>
                      <a:pt x="3998" y="3442"/>
                    </a:cubicBezTo>
                    <a:cubicBezTo>
                      <a:pt x="3787" y="3148"/>
                      <a:pt x="3498" y="2910"/>
                      <a:pt x="3171" y="2750"/>
                    </a:cubicBezTo>
                    <a:cubicBezTo>
                      <a:pt x="2891" y="2616"/>
                      <a:pt x="2582" y="2541"/>
                      <a:pt x="2321" y="2368"/>
                    </a:cubicBezTo>
                    <a:cubicBezTo>
                      <a:pt x="1888" y="2074"/>
                      <a:pt x="1658" y="1504"/>
                      <a:pt x="1770" y="995"/>
                    </a:cubicBezTo>
                    <a:cubicBezTo>
                      <a:pt x="1873" y="533"/>
                      <a:pt x="2214" y="159"/>
                      <a:pt x="2662" y="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 name="Google Shape;1594;p33"/>
            <p:cNvGrpSpPr/>
            <p:nvPr/>
          </p:nvGrpSpPr>
          <p:grpSpPr>
            <a:xfrm rot="2700000">
              <a:off x="6924125" y="51022"/>
              <a:ext cx="236973" cy="250648"/>
              <a:chOff x="238125" y="3398475"/>
              <a:chExt cx="236975" cy="250650"/>
            </a:xfrm>
          </p:grpSpPr>
          <p:sp>
            <p:nvSpPr>
              <p:cNvPr id="1595" name="Google Shape;1595;p33"/>
              <p:cNvSpPr/>
              <p:nvPr/>
            </p:nvSpPr>
            <p:spPr>
              <a:xfrm>
                <a:off x="238125" y="3523250"/>
                <a:ext cx="131575" cy="125875"/>
              </a:xfrm>
              <a:custGeom>
                <a:avLst/>
                <a:gdLst/>
                <a:ahLst/>
                <a:cxnLst/>
                <a:rect l="l" t="t" r="r" b="b"/>
                <a:pathLst>
                  <a:path w="5263" h="5035" extrusionOk="0">
                    <a:moveTo>
                      <a:pt x="4310" y="1"/>
                    </a:moveTo>
                    <a:cubicBezTo>
                      <a:pt x="4291" y="6"/>
                      <a:pt x="4278" y="15"/>
                      <a:pt x="4263" y="20"/>
                    </a:cubicBezTo>
                    <a:cubicBezTo>
                      <a:pt x="2918" y="477"/>
                      <a:pt x="1957" y="1285"/>
                      <a:pt x="1289" y="2069"/>
                    </a:cubicBezTo>
                    <a:cubicBezTo>
                      <a:pt x="355" y="3158"/>
                      <a:pt x="0" y="4203"/>
                      <a:pt x="0" y="4203"/>
                    </a:cubicBezTo>
                    <a:lnTo>
                      <a:pt x="1569" y="5035"/>
                    </a:lnTo>
                    <a:cubicBezTo>
                      <a:pt x="1569" y="5035"/>
                      <a:pt x="1994" y="4203"/>
                      <a:pt x="2821" y="3060"/>
                    </a:cubicBezTo>
                    <a:cubicBezTo>
                      <a:pt x="2858" y="3009"/>
                      <a:pt x="2895" y="2962"/>
                      <a:pt x="2933" y="2914"/>
                    </a:cubicBezTo>
                    <a:cubicBezTo>
                      <a:pt x="3773" y="1878"/>
                      <a:pt x="5114" y="1491"/>
                      <a:pt x="5114" y="1491"/>
                    </a:cubicBezTo>
                    <a:cubicBezTo>
                      <a:pt x="5263" y="324"/>
                      <a:pt x="4310" y="1"/>
                      <a:pt x="4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3"/>
              <p:cNvSpPr/>
              <p:nvPr/>
            </p:nvSpPr>
            <p:spPr>
              <a:xfrm>
                <a:off x="238125" y="3574975"/>
                <a:ext cx="73325" cy="74150"/>
              </a:xfrm>
              <a:custGeom>
                <a:avLst/>
                <a:gdLst/>
                <a:ahLst/>
                <a:cxnLst/>
                <a:rect l="l" t="t" r="r" b="b"/>
                <a:pathLst>
                  <a:path w="2933" h="2966" extrusionOk="0">
                    <a:moveTo>
                      <a:pt x="1289" y="0"/>
                    </a:moveTo>
                    <a:cubicBezTo>
                      <a:pt x="355" y="1089"/>
                      <a:pt x="0" y="2134"/>
                      <a:pt x="0" y="2134"/>
                    </a:cubicBezTo>
                    <a:lnTo>
                      <a:pt x="1569" y="2966"/>
                    </a:lnTo>
                    <a:cubicBezTo>
                      <a:pt x="1569" y="2966"/>
                      <a:pt x="1994" y="2134"/>
                      <a:pt x="2821" y="991"/>
                    </a:cubicBezTo>
                    <a:cubicBezTo>
                      <a:pt x="2858" y="940"/>
                      <a:pt x="2895" y="893"/>
                      <a:pt x="2933" y="845"/>
                    </a:cubicBezTo>
                    <a:cubicBezTo>
                      <a:pt x="2461" y="425"/>
                      <a:pt x="1901" y="173"/>
                      <a:pt x="12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3"/>
              <p:cNvSpPr/>
              <p:nvPr/>
            </p:nvSpPr>
            <p:spPr>
              <a:xfrm>
                <a:off x="344700" y="3523250"/>
                <a:ext cx="25000" cy="37300"/>
              </a:xfrm>
              <a:custGeom>
                <a:avLst/>
                <a:gdLst/>
                <a:ahLst/>
                <a:cxnLst/>
                <a:rect l="l" t="t" r="r" b="b"/>
                <a:pathLst>
                  <a:path w="1000" h="1492" extrusionOk="0">
                    <a:moveTo>
                      <a:pt x="47" y="1"/>
                    </a:moveTo>
                    <a:cubicBezTo>
                      <a:pt x="28" y="6"/>
                      <a:pt x="15" y="15"/>
                      <a:pt x="0" y="20"/>
                    </a:cubicBezTo>
                    <a:cubicBezTo>
                      <a:pt x="28" y="309"/>
                      <a:pt x="187" y="856"/>
                      <a:pt x="851" y="1491"/>
                    </a:cubicBezTo>
                    <a:cubicBezTo>
                      <a:pt x="1000" y="324"/>
                      <a:pt x="47" y="1"/>
                      <a:pt x="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3"/>
              <p:cNvSpPr/>
              <p:nvPr/>
            </p:nvSpPr>
            <p:spPr>
              <a:xfrm>
                <a:off x="362200" y="3398475"/>
                <a:ext cx="112900" cy="155500"/>
              </a:xfrm>
              <a:custGeom>
                <a:avLst/>
                <a:gdLst/>
                <a:ahLst/>
                <a:cxnLst/>
                <a:rect l="l" t="t" r="r" b="b"/>
                <a:pathLst>
                  <a:path w="4516" h="6220" extrusionOk="0">
                    <a:moveTo>
                      <a:pt x="2807" y="0"/>
                    </a:moveTo>
                    <a:lnTo>
                      <a:pt x="2807" y="0"/>
                    </a:lnTo>
                    <a:cubicBezTo>
                      <a:pt x="2761" y="5"/>
                      <a:pt x="2709" y="19"/>
                      <a:pt x="2662" y="33"/>
                    </a:cubicBezTo>
                    <a:cubicBezTo>
                      <a:pt x="2714" y="19"/>
                      <a:pt x="2761" y="10"/>
                      <a:pt x="2807" y="0"/>
                    </a:cubicBezTo>
                    <a:close/>
                    <a:moveTo>
                      <a:pt x="2662" y="33"/>
                    </a:moveTo>
                    <a:lnTo>
                      <a:pt x="2662" y="33"/>
                    </a:lnTo>
                    <a:cubicBezTo>
                      <a:pt x="2345" y="103"/>
                      <a:pt x="2032" y="196"/>
                      <a:pt x="1761" y="379"/>
                    </a:cubicBezTo>
                    <a:cubicBezTo>
                      <a:pt x="1383" y="631"/>
                      <a:pt x="1117" y="1041"/>
                      <a:pt x="1047" y="1485"/>
                    </a:cubicBezTo>
                    <a:cubicBezTo>
                      <a:pt x="977" y="1933"/>
                      <a:pt x="1098" y="2410"/>
                      <a:pt x="1378" y="2765"/>
                    </a:cubicBezTo>
                    <a:cubicBezTo>
                      <a:pt x="1584" y="3026"/>
                      <a:pt x="1869" y="3222"/>
                      <a:pt x="2069" y="3493"/>
                    </a:cubicBezTo>
                    <a:cubicBezTo>
                      <a:pt x="2265" y="3765"/>
                      <a:pt x="2358" y="4166"/>
                      <a:pt x="2144" y="4422"/>
                    </a:cubicBezTo>
                    <a:cubicBezTo>
                      <a:pt x="2000" y="4605"/>
                      <a:pt x="1748" y="4656"/>
                      <a:pt x="1513" y="4656"/>
                    </a:cubicBezTo>
                    <a:lnTo>
                      <a:pt x="1457" y="4656"/>
                    </a:lnTo>
                    <a:cubicBezTo>
                      <a:pt x="1271" y="4651"/>
                      <a:pt x="1089" y="4619"/>
                      <a:pt x="901" y="4619"/>
                    </a:cubicBezTo>
                    <a:cubicBezTo>
                      <a:pt x="836" y="4619"/>
                      <a:pt x="771" y="4623"/>
                      <a:pt x="705" y="4633"/>
                    </a:cubicBezTo>
                    <a:cubicBezTo>
                      <a:pt x="491" y="4670"/>
                      <a:pt x="285" y="4782"/>
                      <a:pt x="160" y="4959"/>
                    </a:cubicBezTo>
                    <a:cubicBezTo>
                      <a:pt x="33" y="5137"/>
                      <a:pt x="0" y="5380"/>
                      <a:pt x="95" y="5576"/>
                    </a:cubicBezTo>
                    <a:cubicBezTo>
                      <a:pt x="225" y="5403"/>
                      <a:pt x="463" y="5291"/>
                      <a:pt x="683" y="5291"/>
                    </a:cubicBezTo>
                    <a:cubicBezTo>
                      <a:pt x="771" y="5291"/>
                      <a:pt x="856" y="5310"/>
                      <a:pt x="929" y="5347"/>
                    </a:cubicBezTo>
                    <a:cubicBezTo>
                      <a:pt x="1201" y="5478"/>
                      <a:pt x="1411" y="5707"/>
                      <a:pt x="1658" y="5879"/>
                    </a:cubicBezTo>
                    <a:cubicBezTo>
                      <a:pt x="1972" y="6094"/>
                      <a:pt x="2349" y="6220"/>
                      <a:pt x="2733" y="6220"/>
                    </a:cubicBezTo>
                    <a:cubicBezTo>
                      <a:pt x="2826" y="6220"/>
                      <a:pt x="2919" y="6211"/>
                      <a:pt x="3013" y="6196"/>
                    </a:cubicBezTo>
                    <a:cubicBezTo>
                      <a:pt x="3485" y="6118"/>
                      <a:pt x="3918" y="5832"/>
                      <a:pt x="4161" y="5422"/>
                    </a:cubicBezTo>
                    <a:cubicBezTo>
                      <a:pt x="4516" y="4819"/>
                      <a:pt x="4409" y="4011"/>
                      <a:pt x="3998" y="3442"/>
                    </a:cubicBezTo>
                    <a:cubicBezTo>
                      <a:pt x="3787" y="3148"/>
                      <a:pt x="3498" y="2910"/>
                      <a:pt x="3171" y="2750"/>
                    </a:cubicBezTo>
                    <a:cubicBezTo>
                      <a:pt x="2891" y="2616"/>
                      <a:pt x="2582" y="2541"/>
                      <a:pt x="2321" y="2368"/>
                    </a:cubicBezTo>
                    <a:cubicBezTo>
                      <a:pt x="1888" y="2074"/>
                      <a:pt x="1658" y="1504"/>
                      <a:pt x="1770" y="995"/>
                    </a:cubicBezTo>
                    <a:cubicBezTo>
                      <a:pt x="1873" y="533"/>
                      <a:pt x="2214" y="159"/>
                      <a:pt x="2662" y="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99" name="Google Shape;1599;p33"/>
          <p:cNvSpPr/>
          <p:nvPr/>
        </p:nvSpPr>
        <p:spPr>
          <a:xfrm>
            <a:off x="-1935761" y="45002"/>
            <a:ext cx="3345172" cy="3309997"/>
          </a:xfrm>
          <a:custGeom>
            <a:avLst/>
            <a:gdLst/>
            <a:ahLst/>
            <a:cxnLst/>
            <a:rect l="l" t="t" r="r" b="b"/>
            <a:pathLst>
              <a:path w="155698" h="154025" extrusionOk="0">
                <a:moveTo>
                  <a:pt x="93462" y="8032"/>
                </a:moveTo>
                <a:cubicBezTo>
                  <a:pt x="101617" y="9636"/>
                  <a:pt x="114584" y="5620"/>
                  <a:pt x="120332" y="9636"/>
                </a:cubicBezTo>
                <a:cubicBezTo>
                  <a:pt x="126080" y="13652"/>
                  <a:pt x="123741" y="26515"/>
                  <a:pt x="127952" y="32130"/>
                </a:cubicBezTo>
                <a:cubicBezTo>
                  <a:pt x="132163" y="37745"/>
                  <a:pt x="142390" y="37024"/>
                  <a:pt x="145598" y="43325"/>
                </a:cubicBezTo>
                <a:cubicBezTo>
                  <a:pt x="148807" y="49626"/>
                  <a:pt x="145545" y="61199"/>
                  <a:pt x="147203" y="69935"/>
                </a:cubicBezTo>
                <a:cubicBezTo>
                  <a:pt x="148861" y="78672"/>
                  <a:pt x="156895" y="88050"/>
                  <a:pt x="155545" y="95744"/>
                </a:cubicBezTo>
                <a:cubicBezTo>
                  <a:pt x="154195" y="103438"/>
                  <a:pt x="143166" y="109063"/>
                  <a:pt x="139102" y="116101"/>
                </a:cubicBezTo>
                <a:cubicBezTo>
                  <a:pt x="135038" y="123139"/>
                  <a:pt x="136763" y="134060"/>
                  <a:pt x="131161" y="137973"/>
                </a:cubicBezTo>
                <a:cubicBezTo>
                  <a:pt x="125560" y="141886"/>
                  <a:pt x="115386" y="136903"/>
                  <a:pt x="105493" y="139577"/>
                </a:cubicBezTo>
                <a:cubicBezTo>
                  <a:pt x="95600" y="142251"/>
                  <a:pt x="82433" y="154416"/>
                  <a:pt x="71805" y="154015"/>
                </a:cubicBezTo>
                <a:cubicBezTo>
                  <a:pt x="61177" y="153614"/>
                  <a:pt x="51886" y="141449"/>
                  <a:pt x="41726" y="137171"/>
                </a:cubicBezTo>
                <a:cubicBezTo>
                  <a:pt x="31566" y="132893"/>
                  <a:pt x="15872" y="135980"/>
                  <a:pt x="10845" y="128348"/>
                </a:cubicBezTo>
                <a:cubicBezTo>
                  <a:pt x="5819" y="120717"/>
                  <a:pt x="13372" y="102344"/>
                  <a:pt x="11567" y="91382"/>
                </a:cubicBezTo>
                <a:cubicBezTo>
                  <a:pt x="9762" y="80420"/>
                  <a:pt x="-465" y="70572"/>
                  <a:pt x="16" y="62575"/>
                </a:cubicBezTo>
                <a:cubicBezTo>
                  <a:pt x="497" y="54578"/>
                  <a:pt x="11380" y="51623"/>
                  <a:pt x="14455" y="43398"/>
                </a:cubicBezTo>
                <a:cubicBezTo>
                  <a:pt x="17530" y="35173"/>
                  <a:pt x="12650" y="18801"/>
                  <a:pt x="18465" y="13227"/>
                </a:cubicBezTo>
                <a:cubicBezTo>
                  <a:pt x="24280" y="7653"/>
                  <a:pt x="40523" y="12159"/>
                  <a:pt x="49346" y="9956"/>
                </a:cubicBezTo>
                <a:cubicBezTo>
                  <a:pt x="58169" y="7753"/>
                  <a:pt x="64051" y="332"/>
                  <a:pt x="71404" y="11"/>
                </a:cubicBezTo>
                <a:cubicBezTo>
                  <a:pt x="78757" y="-310"/>
                  <a:pt x="85307" y="6428"/>
                  <a:pt x="93462" y="8032"/>
                </a:cubicBezTo>
                <a:close/>
              </a:path>
            </a:pathLst>
          </a:custGeom>
          <a:solidFill>
            <a:srgbClr val="5D74FF">
              <a:alpha val="25000"/>
            </a:srgbClr>
          </a:solidFill>
          <a:ln>
            <a:noFill/>
          </a:ln>
        </p:spPr>
      </p:sp>
      <p:pic>
        <p:nvPicPr>
          <p:cNvPr id="1600" name="Google Shape;1600;p33"/>
          <p:cNvPicPr preferRelativeResize="0"/>
          <p:nvPr/>
        </p:nvPicPr>
        <p:blipFill>
          <a:blip r:embed="rId2">
            <a:alphaModFix/>
          </a:blip>
          <a:stretch>
            <a:fillRect/>
          </a:stretch>
        </p:blipFill>
        <p:spPr>
          <a:xfrm>
            <a:off x="171625" y="3713737"/>
            <a:ext cx="2143799" cy="2146949"/>
          </a:xfrm>
          <a:prstGeom prst="rect">
            <a:avLst/>
          </a:prstGeom>
          <a:noFill/>
          <a:ln>
            <a:noFill/>
          </a:ln>
        </p:spPr>
      </p:pic>
      <p:sp>
        <p:nvSpPr>
          <p:cNvPr id="1601" name="Google Shape;1601;p33"/>
          <p:cNvSpPr txBox="1">
            <a:spLocks noGrp="1"/>
          </p:cNvSpPr>
          <p:nvPr>
            <p:ph type="title" hasCustomPrompt="1"/>
          </p:nvPr>
        </p:nvSpPr>
        <p:spPr>
          <a:xfrm>
            <a:off x="3949521" y="921050"/>
            <a:ext cx="4474500" cy="567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6200"/>
              <a:buNone/>
              <a:defRPr sz="4000">
                <a:solidFill>
                  <a:schemeClr val="dk1"/>
                </a:solidFill>
              </a:defRPr>
            </a:lvl1pPr>
            <a:lvl2pPr lvl="1" algn="ctr" rtl="0">
              <a:spcBef>
                <a:spcPts val="0"/>
              </a:spcBef>
              <a:spcAft>
                <a:spcPts val="0"/>
              </a:spcAft>
              <a:buClr>
                <a:schemeClr val="dk1"/>
              </a:buClr>
              <a:buSzPts val="6200"/>
              <a:buNone/>
              <a:defRPr sz="6200">
                <a:solidFill>
                  <a:schemeClr val="dk1"/>
                </a:solidFill>
              </a:defRPr>
            </a:lvl2pPr>
            <a:lvl3pPr lvl="2" algn="ctr" rtl="0">
              <a:spcBef>
                <a:spcPts val="0"/>
              </a:spcBef>
              <a:spcAft>
                <a:spcPts val="0"/>
              </a:spcAft>
              <a:buClr>
                <a:schemeClr val="dk1"/>
              </a:buClr>
              <a:buSzPts val="6200"/>
              <a:buNone/>
              <a:defRPr sz="6200">
                <a:solidFill>
                  <a:schemeClr val="dk1"/>
                </a:solidFill>
              </a:defRPr>
            </a:lvl3pPr>
            <a:lvl4pPr lvl="3" algn="ctr" rtl="0">
              <a:spcBef>
                <a:spcPts val="0"/>
              </a:spcBef>
              <a:spcAft>
                <a:spcPts val="0"/>
              </a:spcAft>
              <a:buClr>
                <a:schemeClr val="dk1"/>
              </a:buClr>
              <a:buSzPts val="6200"/>
              <a:buNone/>
              <a:defRPr sz="6200">
                <a:solidFill>
                  <a:schemeClr val="dk1"/>
                </a:solidFill>
              </a:defRPr>
            </a:lvl4pPr>
            <a:lvl5pPr lvl="4" algn="ctr" rtl="0">
              <a:spcBef>
                <a:spcPts val="0"/>
              </a:spcBef>
              <a:spcAft>
                <a:spcPts val="0"/>
              </a:spcAft>
              <a:buClr>
                <a:schemeClr val="dk1"/>
              </a:buClr>
              <a:buSzPts val="6200"/>
              <a:buNone/>
              <a:defRPr sz="6200">
                <a:solidFill>
                  <a:schemeClr val="dk1"/>
                </a:solidFill>
              </a:defRPr>
            </a:lvl5pPr>
            <a:lvl6pPr lvl="5" algn="ctr" rtl="0">
              <a:spcBef>
                <a:spcPts val="0"/>
              </a:spcBef>
              <a:spcAft>
                <a:spcPts val="0"/>
              </a:spcAft>
              <a:buClr>
                <a:schemeClr val="dk1"/>
              </a:buClr>
              <a:buSzPts val="6200"/>
              <a:buNone/>
              <a:defRPr sz="6200">
                <a:solidFill>
                  <a:schemeClr val="dk1"/>
                </a:solidFill>
              </a:defRPr>
            </a:lvl6pPr>
            <a:lvl7pPr lvl="6" algn="ctr" rtl="0">
              <a:spcBef>
                <a:spcPts val="0"/>
              </a:spcBef>
              <a:spcAft>
                <a:spcPts val="0"/>
              </a:spcAft>
              <a:buClr>
                <a:schemeClr val="dk1"/>
              </a:buClr>
              <a:buSzPts val="6200"/>
              <a:buNone/>
              <a:defRPr sz="6200">
                <a:solidFill>
                  <a:schemeClr val="dk1"/>
                </a:solidFill>
              </a:defRPr>
            </a:lvl7pPr>
            <a:lvl8pPr lvl="7" algn="ctr" rtl="0">
              <a:spcBef>
                <a:spcPts val="0"/>
              </a:spcBef>
              <a:spcAft>
                <a:spcPts val="0"/>
              </a:spcAft>
              <a:buClr>
                <a:schemeClr val="dk1"/>
              </a:buClr>
              <a:buSzPts val="6200"/>
              <a:buNone/>
              <a:defRPr sz="6200">
                <a:solidFill>
                  <a:schemeClr val="dk1"/>
                </a:solidFill>
              </a:defRPr>
            </a:lvl8pPr>
            <a:lvl9pPr lvl="8" algn="ctr" rtl="0">
              <a:spcBef>
                <a:spcPts val="0"/>
              </a:spcBef>
              <a:spcAft>
                <a:spcPts val="0"/>
              </a:spcAft>
              <a:buClr>
                <a:schemeClr val="dk1"/>
              </a:buClr>
              <a:buSzPts val="6200"/>
              <a:buNone/>
              <a:defRPr sz="6200">
                <a:solidFill>
                  <a:schemeClr val="dk1"/>
                </a:solidFill>
              </a:defRPr>
            </a:lvl9pPr>
          </a:lstStyle>
          <a:p>
            <a:r>
              <a:t>xx%</a:t>
            </a:r>
          </a:p>
        </p:txBody>
      </p:sp>
      <p:sp>
        <p:nvSpPr>
          <p:cNvPr id="1602" name="Google Shape;1602;p33"/>
          <p:cNvSpPr txBox="1">
            <a:spLocks noGrp="1"/>
          </p:cNvSpPr>
          <p:nvPr>
            <p:ph type="subTitle" idx="1"/>
          </p:nvPr>
        </p:nvSpPr>
        <p:spPr>
          <a:xfrm>
            <a:off x="3949521" y="1488950"/>
            <a:ext cx="4474500" cy="422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Open Sans"/>
                <a:ea typeface="Open Sans"/>
                <a:cs typeface="Open Sans"/>
                <a:sym typeface="Ope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03" name="Google Shape;1603;p33"/>
          <p:cNvSpPr txBox="1">
            <a:spLocks noGrp="1"/>
          </p:cNvSpPr>
          <p:nvPr>
            <p:ph type="title" idx="2" hasCustomPrompt="1"/>
          </p:nvPr>
        </p:nvSpPr>
        <p:spPr>
          <a:xfrm>
            <a:off x="3949521" y="2065262"/>
            <a:ext cx="4474500" cy="567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6200"/>
              <a:buNone/>
              <a:defRPr sz="4000">
                <a:solidFill>
                  <a:schemeClr val="dk1"/>
                </a:solidFill>
              </a:defRPr>
            </a:lvl1pPr>
            <a:lvl2pPr lvl="1" algn="ctr" rtl="0">
              <a:spcBef>
                <a:spcPts val="0"/>
              </a:spcBef>
              <a:spcAft>
                <a:spcPts val="0"/>
              </a:spcAft>
              <a:buClr>
                <a:schemeClr val="dk1"/>
              </a:buClr>
              <a:buSzPts val="6200"/>
              <a:buNone/>
              <a:defRPr sz="6200">
                <a:solidFill>
                  <a:schemeClr val="dk1"/>
                </a:solidFill>
              </a:defRPr>
            </a:lvl2pPr>
            <a:lvl3pPr lvl="2" algn="ctr" rtl="0">
              <a:spcBef>
                <a:spcPts val="0"/>
              </a:spcBef>
              <a:spcAft>
                <a:spcPts val="0"/>
              </a:spcAft>
              <a:buClr>
                <a:schemeClr val="dk1"/>
              </a:buClr>
              <a:buSzPts val="6200"/>
              <a:buNone/>
              <a:defRPr sz="6200">
                <a:solidFill>
                  <a:schemeClr val="dk1"/>
                </a:solidFill>
              </a:defRPr>
            </a:lvl3pPr>
            <a:lvl4pPr lvl="3" algn="ctr" rtl="0">
              <a:spcBef>
                <a:spcPts val="0"/>
              </a:spcBef>
              <a:spcAft>
                <a:spcPts val="0"/>
              </a:spcAft>
              <a:buClr>
                <a:schemeClr val="dk1"/>
              </a:buClr>
              <a:buSzPts val="6200"/>
              <a:buNone/>
              <a:defRPr sz="6200">
                <a:solidFill>
                  <a:schemeClr val="dk1"/>
                </a:solidFill>
              </a:defRPr>
            </a:lvl4pPr>
            <a:lvl5pPr lvl="4" algn="ctr" rtl="0">
              <a:spcBef>
                <a:spcPts val="0"/>
              </a:spcBef>
              <a:spcAft>
                <a:spcPts val="0"/>
              </a:spcAft>
              <a:buClr>
                <a:schemeClr val="dk1"/>
              </a:buClr>
              <a:buSzPts val="6200"/>
              <a:buNone/>
              <a:defRPr sz="6200">
                <a:solidFill>
                  <a:schemeClr val="dk1"/>
                </a:solidFill>
              </a:defRPr>
            </a:lvl5pPr>
            <a:lvl6pPr lvl="5" algn="ctr" rtl="0">
              <a:spcBef>
                <a:spcPts val="0"/>
              </a:spcBef>
              <a:spcAft>
                <a:spcPts val="0"/>
              </a:spcAft>
              <a:buClr>
                <a:schemeClr val="dk1"/>
              </a:buClr>
              <a:buSzPts val="6200"/>
              <a:buNone/>
              <a:defRPr sz="6200">
                <a:solidFill>
                  <a:schemeClr val="dk1"/>
                </a:solidFill>
              </a:defRPr>
            </a:lvl6pPr>
            <a:lvl7pPr lvl="6" algn="ctr" rtl="0">
              <a:spcBef>
                <a:spcPts val="0"/>
              </a:spcBef>
              <a:spcAft>
                <a:spcPts val="0"/>
              </a:spcAft>
              <a:buClr>
                <a:schemeClr val="dk1"/>
              </a:buClr>
              <a:buSzPts val="6200"/>
              <a:buNone/>
              <a:defRPr sz="6200">
                <a:solidFill>
                  <a:schemeClr val="dk1"/>
                </a:solidFill>
              </a:defRPr>
            </a:lvl7pPr>
            <a:lvl8pPr lvl="7" algn="ctr" rtl="0">
              <a:spcBef>
                <a:spcPts val="0"/>
              </a:spcBef>
              <a:spcAft>
                <a:spcPts val="0"/>
              </a:spcAft>
              <a:buClr>
                <a:schemeClr val="dk1"/>
              </a:buClr>
              <a:buSzPts val="6200"/>
              <a:buNone/>
              <a:defRPr sz="6200">
                <a:solidFill>
                  <a:schemeClr val="dk1"/>
                </a:solidFill>
              </a:defRPr>
            </a:lvl8pPr>
            <a:lvl9pPr lvl="8" algn="ctr" rtl="0">
              <a:spcBef>
                <a:spcPts val="0"/>
              </a:spcBef>
              <a:spcAft>
                <a:spcPts val="0"/>
              </a:spcAft>
              <a:buClr>
                <a:schemeClr val="dk1"/>
              </a:buClr>
              <a:buSzPts val="6200"/>
              <a:buNone/>
              <a:defRPr sz="6200">
                <a:solidFill>
                  <a:schemeClr val="dk1"/>
                </a:solidFill>
              </a:defRPr>
            </a:lvl9pPr>
          </a:lstStyle>
          <a:p>
            <a:r>
              <a:t>xx%</a:t>
            </a:r>
          </a:p>
        </p:txBody>
      </p:sp>
      <p:sp>
        <p:nvSpPr>
          <p:cNvPr id="1604" name="Google Shape;1604;p33"/>
          <p:cNvSpPr txBox="1">
            <a:spLocks noGrp="1"/>
          </p:cNvSpPr>
          <p:nvPr>
            <p:ph type="subTitle" idx="3"/>
          </p:nvPr>
        </p:nvSpPr>
        <p:spPr>
          <a:xfrm>
            <a:off x="3949521" y="2633151"/>
            <a:ext cx="4474500" cy="422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Open Sans"/>
                <a:ea typeface="Open Sans"/>
                <a:cs typeface="Open Sans"/>
                <a:sym typeface="Ope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05" name="Google Shape;1605;p33"/>
          <p:cNvSpPr txBox="1">
            <a:spLocks noGrp="1"/>
          </p:cNvSpPr>
          <p:nvPr>
            <p:ph type="title" idx="4" hasCustomPrompt="1"/>
          </p:nvPr>
        </p:nvSpPr>
        <p:spPr>
          <a:xfrm>
            <a:off x="3949475" y="3232424"/>
            <a:ext cx="4474500" cy="567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6200"/>
              <a:buNone/>
              <a:defRPr sz="4000">
                <a:solidFill>
                  <a:schemeClr val="dk1"/>
                </a:solidFill>
              </a:defRPr>
            </a:lvl1pPr>
            <a:lvl2pPr lvl="1" algn="ctr" rtl="0">
              <a:spcBef>
                <a:spcPts val="0"/>
              </a:spcBef>
              <a:spcAft>
                <a:spcPts val="0"/>
              </a:spcAft>
              <a:buClr>
                <a:schemeClr val="dk1"/>
              </a:buClr>
              <a:buSzPts val="6200"/>
              <a:buNone/>
              <a:defRPr sz="6200">
                <a:solidFill>
                  <a:schemeClr val="dk1"/>
                </a:solidFill>
              </a:defRPr>
            </a:lvl2pPr>
            <a:lvl3pPr lvl="2" algn="ctr" rtl="0">
              <a:spcBef>
                <a:spcPts val="0"/>
              </a:spcBef>
              <a:spcAft>
                <a:spcPts val="0"/>
              </a:spcAft>
              <a:buClr>
                <a:schemeClr val="dk1"/>
              </a:buClr>
              <a:buSzPts val="6200"/>
              <a:buNone/>
              <a:defRPr sz="6200">
                <a:solidFill>
                  <a:schemeClr val="dk1"/>
                </a:solidFill>
              </a:defRPr>
            </a:lvl3pPr>
            <a:lvl4pPr lvl="3" algn="ctr" rtl="0">
              <a:spcBef>
                <a:spcPts val="0"/>
              </a:spcBef>
              <a:spcAft>
                <a:spcPts val="0"/>
              </a:spcAft>
              <a:buClr>
                <a:schemeClr val="dk1"/>
              </a:buClr>
              <a:buSzPts val="6200"/>
              <a:buNone/>
              <a:defRPr sz="6200">
                <a:solidFill>
                  <a:schemeClr val="dk1"/>
                </a:solidFill>
              </a:defRPr>
            </a:lvl4pPr>
            <a:lvl5pPr lvl="4" algn="ctr" rtl="0">
              <a:spcBef>
                <a:spcPts val="0"/>
              </a:spcBef>
              <a:spcAft>
                <a:spcPts val="0"/>
              </a:spcAft>
              <a:buClr>
                <a:schemeClr val="dk1"/>
              </a:buClr>
              <a:buSzPts val="6200"/>
              <a:buNone/>
              <a:defRPr sz="6200">
                <a:solidFill>
                  <a:schemeClr val="dk1"/>
                </a:solidFill>
              </a:defRPr>
            </a:lvl5pPr>
            <a:lvl6pPr lvl="5" algn="ctr" rtl="0">
              <a:spcBef>
                <a:spcPts val="0"/>
              </a:spcBef>
              <a:spcAft>
                <a:spcPts val="0"/>
              </a:spcAft>
              <a:buClr>
                <a:schemeClr val="dk1"/>
              </a:buClr>
              <a:buSzPts val="6200"/>
              <a:buNone/>
              <a:defRPr sz="6200">
                <a:solidFill>
                  <a:schemeClr val="dk1"/>
                </a:solidFill>
              </a:defRPr>
            </a:lvl6pPr>
            <a:lvl7pPr lvl="6" algn="ctr" rtl="0">
              <a:spcBef>
                <a:spcPts val="0"/>
              </a:spcBef>
              <a:spcAft>
                <a:spcPts val="0"/>
              </a:spcAft>
              <a:buClr>
                <a:schemeClr val="dk1"/>
              </a:buClr>
              <a:buSzPts val="6200"/>
              <a:buNone/>
              <a:defRPr sz="6200">
                <a:solidFill>
                  <a:schemeClr val="dk1"/>
                </a:solidFill>
              </a:defRPr>
            </a:lvl7pPr>
            <a:lvl8pPr lvl="7" algn="ctr" rtl="0">
              <a:spcBef>
                <a:spcPts val="0"/>
              </a:spcBef>
              <a:spcAft>
                <a:spcPts val="0"/>
              </a:spcAft>
              <a:buClr>
                <a:schemeClr val="dk1"/>
              </a:buClr>
              <a:buSzPts val="6200"/>
              <a:buNone/>
              <a:defRPr sz="6200">
                <a:solidFill>
                  <a:schemeClr val="dk1"/>
                </a:solidFill>
              </a:defRPr>
            </a:lvl8pPr>
            <a:lvl9pPr lvl="8" algn="ctr" rtl="0">
              <a:spcBef>
                <a:spcPts val="0"/>
              </a:spcBef>
              <a:spcAft>
                <a:spcPts val="0"/>
              </a:spcAft>
              <a:buClr>
                <a:schemeClr val="dk1"/>
              </a:buClr>
              <a:buSzPts val="6200"/>
              <a:buNone/>
              <a:defRPr sz="6200">
                <a:solidFill>
                  <a:schemeClr val="dk1"/>
                </a:solidFill>
              </a:defRPr>
            </a:lvl9pPr>
          </a:lstStyle>
          <a:p>
            <a:r>
              <a:t>xx%</a:t>
            </a:r>
          </a:p>
        </p:txBody>
      </p:sp>
      <p:sp>
        <p:nvSpPr>
          <p:cNvPr id="1606" name="Google Shape;1606;p33"/>
          <p:cNvSpPr txBox="1">
            <a:spLocks noGrp="1"/>
          </p:cNvSpPr>
          <p:nvPr>
            <p:ph type="subTitle" idx="5"/>
          </p:nvPr>
        </p:nvSpPr>
        <p:spPr>
          <a:xfrm>
            <a:off x="3949475" y="3800375"/>
            <a:ext cx="4474500" cy="422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Open Sans"/>
                <a:ea typeface="Open Sans"/>
                <a:cs typeface="Open Sans"/>
                <a:sym typeface="Ope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CUSTOM_8">
    <p:bg>
      <p:bgPr>
        <a:solidFill>
          <a:schemeClr val="dk1"/>
        </a:solidFill>
        <a:effectLst/>
      </p:bgPr>
    </p:bg>
    <p:spTree>
      <p:nvGrpSpPr>
        <p:cNvPr id="1" name="Shape 1694"/>
        <p:cNvGrpSpPr/>
        <p:nvPr/>
      </p:nvGrpSpPr>
      <p:grpSpPr>
        <a:xfrm>
          <a:off x="0" y="0"/>
          <a:ext cx="0" cy="0"/>
          <a:chOff x="0" y="0"/>
          <a:chExt cx="0" cy="0"/>
        </a:xfrm>
      </p:grpSpPr>
      <p:grpSp>
        <p:nvGrpSpPr>
          <p:cNvPr id="1695" name="Google Shape;1695;p36"/>
          <p:cNvGrpSpPr/>
          <p:nvPr/>
        </p:nvGrpSpPr>
        <p:grpSpPr>
          <a:xfrm>
            <a:off x="137000" y="99118"/>
            <a:ext cx="8837213" cy="4930707"/>
            <a:chOff x="137000" y="99118"/>
            <a:chExt cx="8837213" cy="4930707"/>
          </a:xfrm>
        </p:grpSpPr>
        <p:grpSp>
          <p:nvGrpSpPr>
            <p:cNvPr id="1696" name="Google Shape;1696;p36"/>
            <p:cNvGrpSpPr/>
            <p:nvPr/>
          </p:nvGrpSpPr>
          <p:grpSpPr>
            <a:xfrm rot="-6300016" flipH="1">
              <a:off x="7914334" y="131504"/>
              <a:ext cx="94725" cy="124297"/>
              <a:chOff x="754200" y="3419250"/>
              <a:chExt cx="59900" cy="78600"/>
            </a:xfrm>
          </p:grpSpPr>
          <p:sp>
            <p:nvSpPr>
              <p:cNvPr id="1697" name="Google Shape;1697;p36"/>
              <p:cNvSpPr/>
              <p:nvPr/>
            </p:nvSpPr>
            <p:spPr>
              <a:xfrm>
                <a:off x="754200"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6"/>
              <p:cNvSpPr/>
              <p:nvPr/>
            </p:nvSpPr>
            <p:spPr>
              <a:xfrm>
                <a:off x="754200"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9" name="Google Shape;1699;p36"/>
            <p:cNvGrpSpPr/>
            <p:nvPr/>
          </p:nvGrpSpPr>
          <p:grpSpPr>
            <a:xfrm flipH="1">
              <a:off x="8727313" y="109950"/>
              <a:ext cx="167400" cy="167400"/>
              <a:chOff x="3216925" y="225750"/>
              <a:chExt cx="167400" cy="167400"/>
            </a:xfrm>
          </p:grpSpPr>
          <p:cxnSp>
            <p:nvCxnSpPr>
              <p:cNvPr id="1700" name="Google Shape;1700;p36"/>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701" name="Google Shape;1701;p36"/>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1702" name="Google Shape;1702;p36"/>
            <p:cNvGrpSpPr/>
            <p:nvPr/>
          </p:nvGrpSpPr>
          <p:grpSpPr>
            <a:xfrm flipH="1">
              <a:off x="4455513" y="99963"/>
              <a:ext cx="167400" cy="167400"/>
              <a:chOff x="3216925" y="225750"/>
              <a:chExt cx="167400" cy="167400"/>
            </a:xfrm>
          </p:grpSpPr>
          <p:cxnSp>
            <p:nvCxnSpPr>
              <p:cNvPr id="1703" name="Google Shape;1703;p36"/>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704" name="Google Shape;1704;p36"/>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1705" name="Google Shape;1705;p36"/>
            <p:cNvGrpSpPr/>
            <p:nvPr/>
          </p:nvGrpSpPr>
          <p:grpSpPr>
            <a:xfrm flipH="1">
              <a:off x="8804838" y="2475913"/>
              <a:ext cx="167400" cy="167400"/>
              <a:chOff x="3216925" y="225750"/>
              <a:chExt cx="167400" cy="167400"/>
            </a:xfrm>
          </p:grpSpPr>
          <p:cxnSp>
            <p:nvCxnSpPr>
              <p:cNvPr id="1706" name="Google Shape;1706;p36"/>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707" name="Google Shape;1707;p36"/>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sp>
          <p:nvSpPr>
            <p:cNvPr id="1708" name="Google Shape;1708;p36"/>
            <p:cNvSpPr/>
            <p:nvPr/>
          </p:nvSpPr>
          <p:spPr>
            <a:xfrm flipH="1">
              <a:off x="8800213" y="7849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6"/>
            <p:cNvSpPr/>
            <p:nvPr/>
          </p:nvSpPr>
          <p:spPr>
            <a:xfrm flipH="1">
              <a:off x="8800213" y="22327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6"/>
            <p:cNvSpPr/>
            <p:nvPr/>
          </p:nvSpPr>
          <p:spPr>
            <a:xfrm flipH="1">
              <a:off x="8952613" y="32995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6"/>
            <p:cNvSpPr/>
            <p:nvPr/>
          </p:nvSpPr>
          <p:spPr>
            <a:xfrm flipH="1">
              <a:off x="8800213" y="44425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2" name="Google Shape;1712;p36"/>
            <p:cNvGrpSpPr/>
            <p:nvPr/>
          </p:nvGrpSpPr>
          <p:grpSpPr>
            <a:xfrm flipH="1">
              <a:off x="8191458" y="4885065"/>
              <a:ext cx="94726" cy="124298"/>
              <a:chOff x="850570" y="3419250"/>
              <a:chExt cx="59900" cy="78600"/>
            </a:xfrm>
          </p:grpSpPr>
          <p:sp>
            <p:nvSpPr>
              <p:cNvPr id="1713" name="Google Shape;1713;p36"/>
              <p:cNvSpPr/>
              <p:nvPr/>
            </p:nvSpPr>
            <p:spPr>
              <a:xfrm>
                <a:off x="850570"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6"/>
              <p:cNvSpPr/>
              <p:nvPr/>
            </p:nvSpPr>
            <p:spPr>
              <a:xfrm>
                <a:off x="850570"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5" name="Google Shape;1715;p36"/>
            <p:cNvSpPr/>
            <p:nvPr/>
          </p:nvSpPr>
          <p:spPr>
            <a:xfrm flipH="1">
              <a:off x="6209413" y="1753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6"/>
            <p:cNvSpPr/>
            <p:nvPr/>
          </p:nvSpPr>
          <p:spPr>
            <a:xfrm flipH="1">
              <a:off x="4990213" y="991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6"/>
            <p:cNvSpPr/>
            <p:nvPr/>
          </p:nvSpPr>
          <p:spPr>
            <a:xfrm flipH="1">
              <a:off x="3847213" y="2515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6"/>
            <p:cNvSpPr/>
            <p:nvPr/>
          </p:nvSpPr>
          <p:spPr>
            <a:xfrm flipH="1">
              <a:off x="3085213" y="1753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9" name="Google Shape;1719;p36"/>
            <p:cNvGrpSpPr/>
            <p:nvPr/>
          </p:nvGrpSpPr>
          <p:grpSpPr>
            <a:xfrm rot="3599965" flipH="1">
              <a:off x="1640746" y="131504"/>
              <a:ext cx="94724" cy="124296"/>
              <a:chOff x="754200" y="3419250"/>
              <a:chExt cx="59900" cy="78600"/>
            </a:xfrm>
          </p:grpSpPr>
          <p:sp>
            <p:nvSpPr>
              <p:cNvPr id="1720" name="Google Shape;1720;p36"/>
              <p:cNvSpPr/>
              <p:nvPr/>
            </p:nvSpPr>
            <p:spPr>
              <a:xfrm>
                <a:off x="754200"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6"/>
              <p:cNvSpPr/>
              <p:nvPr/>
            </p:nvSpPr>
            <p:spPr>
              <a:xfrm>
                <a:off x="754200"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2" name="Google Shape;1722;p36"/>
            <p:cNvGrpSpPr/>
            <p:nvPr/>
          </p:nvGrpSpPr>
          <p:grpSpPr>
            <a:xfrm flipH="1">
              <a:off x="137000" y="99975"/>
              <a:ext cx="167400" cy="167400"/>
              <a:chOff x="3216925" y="225750"/>
              <a:chExt cx="167400" cy="167400"/>
            </a:xfrm>
          </p:grpSpPr>
          <p:cxnSp>
            <p:nvCxnSpPr>
              <p:cNvPr id="1723" name="Google Shape;1723;p36"/>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724" name="Google Shape;1724;p36"/>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sp>
          <p:nvSpPr>
            <p:cNvPr id="1725" name="Google Shape;1725;p36"/>
            <p:cNvSpPr/>
            <p:nvPr/>
          </p:nvSpPr>
          <p:spPr>
            <a:xfrm flipH="1">
              <a:off x="1180213" y="1753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6"/>
            <p:cNvSpPr/>
            <p:nvPr/>
          </p:nvSpPr>
          <p:spPr>
            <a:xfrm flipH="1">
              <a:off x="189613" y="7849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7" name="Google Shape;1727;p36"/>
            <p:cNvGrpSpPr/>
            <p:nvPr/>
          </p:nvGrpSpPr>
          <p:grpSpPr>
            <a:xfrm flipH="1">
              <a:off x="159558" y="1188340"/>
              <a:ext cx="94726" cy="124298"/>
              <a:chOff x="754200" y="3419250"/>
              <a:chExt cx="59900" cy="78600"/>
            </a:xfrm>
          </p:grpSpPr>
          <p:sp>
            <p:nvSpPr>
              <p:cNvPr id="1728" name="Google Shape;1728;p36"/>
              <p:cNvSpPr/>
              <p:nvPr/>
            </p:nvSpPr>
            <p:spPr>
              <a:xfrm>
                <a:off x="754200"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6"/>
              <p:cNvSpPr/>
              <p:nvPr/>
            </p:nvSpPr>
            <p:spPr>
              <a:xfrm>
                <a:off x="754200"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0" name="Google Shape;1730;p36"/>
            <p:cNvGrpSpPr/>
            <p:nvPr/>
          </p:nvGrpSpPr>
          <p:grpSpPr>
            <a:xfrm flipH="1">
              <a:off x="137000" y="2488038"/>
              <a:ext cx="167400" cy="167400"/>
              <a:chOff x="3216925" y="225750"/>
              <a:chExt cx="167400" cy="167400"/>
            </a:xfrm>
          </p:grpSpPr>
          <p:cxnSp>
            <p:nvCxnSpPr>
              <p:cNvPr id="1731" name="Google Shape;1731;p36"/>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732" name="Google Shape;1732;p36"/>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sp>
          <p:nvSpPr>
            <p:cNvPr id="1733" name="Google Shape;1733;p36"/>
            <p:cNvSpPr/>
            <p:nvPr/>
          </p:nvSpPr>
          <p:spPr>
            <a:xfrm flipH="1">
              <a:off x="189613" y="38329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6"/>
            <p:cNvSpPr/>
            <p:nvPr/>
          </p:nvSpPr>
          <p:spPr>
            <a:xfrm flipH="1">
              <a:off x="875413" y="48997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5" name="Google Shape;1735;p36"/>
            <p:cNvGrpSpPr/>
            <p:nvPr/>
          </p:nvGrpSpPr>
          <p:grpSpPr>
            <a:xfrm flipH="1">
              <a:off x="1759758" y="4845940"/>
              <a:ext cx="94726" cy="124298"/>
              <a:chOff x="1043311" y="3419250"/>
              <a:chExt cx="59900" cy="78600"/>
            </a:xfrm>
          </p:grpSpPr>
          <p:sp>
            <p:nvSpPr>
              <p:cNvPr id="1736" name="Google Shape;1736;p36"/>
              <p:cNvSpPr/>
              <p:nvPr/>
            </p:nvSpPr>
            <p:spPr>
              <a:xfrm>
                <a:off x="1043311"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6"/>
              <p:cNvSpPr/>
              <p:nvPr/>
            </p:nvSpPr>
            <p:spPr>
              <a:xfrm>
                <a:off x="1043311"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8" name="Google Shape;1738;p36"/>
            <p:cNvSpPr/>
            <p:nvPr/>
          </p:nvSpPr>
          <p:spPr>
            <a:xfrm flipH="1">
              <a:off x="3161413" y="49759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6"/>
            <p:cNvSpPr/>
            <p:nvPr/>
          </p:nvSpPr>
          <p:spPr>
            <a:xfrm flipH="1">
              <a:off x="4914013" y="49759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6"/>
            <p:cNvSpPr/>
            <p:nvPr/>
          </p:nvSpPr>
          <p:spPr>
            <a:xfrm flipH="1">
              <a:off x="7123813" y="48997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6"/>
            <p:cNvSpPr/>
            <p:nvPr/>
          </p:nvSpPr>
          <p:spPr>
            <a:xfrm flipH="1">
              <a:off x="6057013" y="49759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2" name="Google Shape;1742;p36"/>
            <p:cNvGrpSpPr/>
            <p:nvPr/>
          </p:nvGrpSpPr>
          <p:grpSpPr>
            <a:xfrm flipH="1">
              <a:off x="8727313" y="4862425"/>
              <a:ext cx="167400" cy="167400"/>
              <a:chOff x="3216925" y="225750"/>
              <a:chExt cx="167400" cy="167400"/>
            </a:xfrm>
          </p:grpSpPr>
          <p:cxnSp>
            <p:nvCxnSpPr>
              <p:cNvPr id="1743" name="Google Shape;1743;p36"/>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744" name="Google Shape;1744;p36"/>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1745" name="Google Shape;1745;p36"/>
            <p:cNvGrpSpPr/>
            <p:nvPr/>
          </p:nvGrpSpPr>
          <p:grpSpPr>
            <a:xfrm flipH="1">
              <a:off x="4455513" y="4852438"/>
              <a:ext cx="167400" cy="167400"/>
              <a:chOff x="3216925" y="225750"/>
              <a:chExt cx="167400" cy="167400"/>
            </a:xfrm>
          </p:grpSpPr>
          <p:cxnSp>
            <p:nvCxnSpPr>
              <p:cNvPr id="1746" name="Google Shape;1746;p36"/>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747" name="Google Shape;1747;p36"/>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1748" name="Google Shape;1748;p36"/>
            <p:cNvGrpSpPr/>
            <p:nvPr/>
          </p:nvGrpSpPr>
          <p:grpSpPr>
            <a:xfrm flipH="1">
              <a:off x="137000" y="4852450"/>
              <a:ext cx="167400" cy="167400"/>
              <a:chOff x="3216925" y="225750"/>
              <a:chExt cx="167400" cy="167400"/>
            </a:xfrm>
          </p:grpSpPr>
          <p:cxnSp>
            <p:nvCxnSpPr>
              <p:cNvPr id="1749" name="Google Shape;1749;p36"/>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750" name="Google Shape;1750;p36"/>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sp>
          <p:nvSpPr>
            <p:cNvPr id="1751" name="Google Shape;1751;p36"/>
            <p:cNvSpPr/>
            <p:nvPr/>
          </p:nvSpPr>
          <p:spPr>
            <a:xfrm rot="10800000" flipH="1">
              <a:off x="992188" y="38329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2" name="Google Shape;1752;p36"/>
            <p:cNvGrpSpPr/>
            <p:nvPr/>
          </p:nvGrpSpPr>
          <p:grpSpPr>
            <a:xfrm rot="10800000" flipH="1">
              <a:off x="949116" y="3326797"/>
              <a:ext cx="94726" cy="124298"/>
              <a:chOff x="754200" y="3419250"/>
              <a:chExt cx="59900" cy="78600"/>
            </a:xfrm>
          </p:grpSpPr>
          <p:sp>
            <p:nvSpPr>
              <p:cNvPr id="1753" name="Google Shape;1753;p36"/>
              <p:cNvSpPr/>
              <p:nvPr/>
            </p:nvSpPr>
            <p:spPr>
              <a:xfrm>
                <a:off x="754200"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6"/>
              <p:cNvSpPr/>
              <p:nvPr/>
            </p:nvSpPr>
            <p:spPr>
              <a:xfrm>
                <a:off x="754200"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5" name="Google Shape;1755;p36"/>
            <p:cNvGrpSpPr/>
            <p:nvPr/>
          </p:nvGrpSpPr>
          <p:grpSpPr>
            <a:xfrm rot="10800000" flipH="1">
              <a:off x="899000" y="1450598"/>
              <a:ext cx="167400" cy="167400"/>
              <a:chOff x="3216925" y="225750"/>
              <a:chExt cx="167400" cy="167400"/>
            </a:xfrm>
          </p:grpSpPr>
          <p:cxnSp>
            <p:nvCxnSpPr>
              <p:cNvPr id="1756" name="Google Shape;1756;p36"/>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757" name="Google Shape;1757;p36"/>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sp>
          <p:nvSpPr>
            <p:cNvPr id="1758" name="Google Shape;1758;p36"/>
            <p:cNvSpPr/>
            <p:nvPr/>
          </p:nvSpPr>
          <p:spPr>
            <a:xfrm rot="10800000" flipH="1">
              <a:off x="992188" y="7849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6"/>
            <p:cNvSpPr/>
            <p:nvPr/>
          </p:nvSpPr>
          <p:spPr>
            <a:xfrm flipH="1">
              <a:off x="8091613" y="7849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0" name="Google Shape;1760;p36"/>
            <p:cNvGrpSpPr/>
            <p:nvPr/>
          </p:nvGrpSpPr>
          <p:grpSpPr>
            <a:xfrm flipH="1">
              <a:off x="8061558" y="1188340"/>
              <a:ext cx="94726" cy="124298"/>
              <a:chOff x="754200" y="3419250"/>
              <a:chExt cx="59900" cy="78600"/>
            </a:xfrm>
          </p:grpSpPr>
          <p:sp>
            <p:nvSpPr>
              <p:cNvPr id="1761" name="Google Shape;1761;p36"/>
              <p:cNvSpPr/>
              <p:nvPr/>
            </p:nvSpPr>
            <p:spPr>
              <a:xfrm>
                <a:off x="754200"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6"/>
              <p:cNvSpPr/>
              <p:nvPr/>
            </p:nvSpPr>
            <p:spPr>
              <a:xfrm>
                <a:off x="754200"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3" name="Google Shape;1763;p36"/>
            <p:cNvGrpSpPr/>
            <p:nvPr/>
          </p:nvGrpSpPr>
          <p:grpSpPr>
            <a:xfrm flipH="1">
              <a:off x="8039000" y="3021438"/>
              <a:ext cx="167400" cy="167400"/>
              <a:chOff x="3216925" y="225750"/>
              <a:chExt cx="167400" cy="167400"/>
            </a:xfrm>
          </p:grpSpPr>
          <p:cxnSp>
            <p:nvCxnSpPr>
              <p:cNvPr id="1764" name="Google Shape;1764;p36"/>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765" name="Google Shape;1765;p36"/>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sp>
          <p:nvSpPr>
            <p:cNvPr id="1766" name="Google Shape;1766;p36"/>
            <p:cNvSpPr/>
            <p:nvPr/>
          </p:nvSpPr>
          <p:spPr>
            <a:xfrm flipH="1">
              <a:off x="8091613" y="38329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6"/>
            <p:cNvSpPr/>
            <p:nvPr/>
          </p:nvSpPr>
          <p:spPr>
            <a:xfrm flipH="1">
              <a:off x="3161413" y="6325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6"/>
            <p:cNvSpPr/>
            <p:nvPr/>
          </p:nvSpPr>
          <p:spPr>
            <a:xfrm flipH="1">
              <a:off x="2399413" y="5563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6"/>
            <p:cNvSpPr/>
            <p:nvPr/>
          </p:nvSpPr>
          <p:spPr>
            <a:xfrm flipH="1">
              <a:off x="6514213" y="7087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6"/>
            <p:cNvSpPr/>
            <p:nvPr/>
          </p:nvSpPr>
          <p:spPr>
            <a:xfrm flipH="1">
              <a:off x="5752213" y="6325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6"/>
            <p:cNvSpPr/>
            <p:nvPr/>
          </p:nvSpPr>
          <p:spPr>
            <a:xfrm flipH="1">
              <a:off x="6514213" y="45187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6"/>
            <p:cNvSpPr/>
            <p:nvPr/>
          </p:nvSpPr>
          <p:spPr>
            <a:xfrm flipH="1">
              <a:off x="5447413" y="45949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6"/>
            <p:cNvSpPr/>
            <p:nvPr/>
          </p:nvSpPr>
          <p:spPr>
            <a:xfrm flipH="1">
              <a:off x="3618613" y="44425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6"/>
            <p:cNvSpPr/>
            <p:nvPr/>
          </p:nvSpPr>
          <p:spPr>
            <a:xfrm flipH="1">
              <a:off x="2551813" y="45187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CUSTOM_8_1">
    <p:bg>
      <p:bgPr>
        <a:solidFill>
          <a:schemeClr val="dk1"/>
        </a:solidFill>
        <a:effectLst/>
      </p:bgPr>
    </p:bg>
    <p:spTree>
      <p:nvGrpSpPr>
        <p:cNvPr id="1" name="Shape 1775"/>
        <p:cNvGrpSpPr/>
        <p:nvPr/>
      </p:nvGrpSpPr>
      <p:grpSpPr>
        <a:xfrm>
          <a:off x="0" y="0"/>
          <a:ext cx="0" cy="0"/>
          <a:chOff x="0" y="0"/>
          <a:chExt cx="0" cy="0"/>
        </a:xfrm>
      </p:grpSpPr>
      <p:sp>
        <p:nvSpPr>
          <p:cNvPr id="1776" name="Google Shape;1776;p37"/>
          <p:cNvSpPr/>
          <p:nvPr/>
        </p:nvSpPr>
        <p:spPr>
          <a:xfrm rot="3600076">
            <a:off x="-696681" y="-631116"/>
            <a:ext cx="3345299" cy="3309879"/>
          </a:xfrm>
          <a:custGeom>
            <a:avLst/>
            <a:gdLst/>
            <a:ahLst/>
            <a:cxnLst/>
            <a:rect l="l" t="t" r="r" b="b"/>
            <a:pathLst>
              <a:path w="155698" h="154025" extrusionOk="0">
                <a:moveTo>
                  <a:pt x="93462" y="8032"/>
                </a:moveTo>
                <a:cubicBezTo>
                  <a:pt x="101617" y="9636"/>
                  <a:pt x="114584" y="5620"/>
                  <a:pt x="120332" y="9636"/>
                </a:cubicBezTo>
                <a:cubicBezTo>
                  <a:pt x="126080" y="13652"/>
                  <a:pt x="123741" y="26515"/>
                  <a:pt x="127952" y="32130"/>
                </a:cubicBezTo>
                <a:cubicBezTo>
                  <a:pt x="132163" y="37745"/>
                  <a:pt x="142390" y="37024"/>
                  <a:pt x="145598" y="43325"/>
                </a:cubicBezTo>
                <a:cubicBezTo>
                  <a:pt x="148807" y="49626"/>
                  <a:pt x="145545" y="61199"/>
                  <a:pt x="147203" y="69935"/>
                </a:cubicBezTo>
                <a:cubicBezTo>
                  <a:pt x="148861" y="78672"/>
                  <a:pt x="156895" y="88050"/>
                  <a:pt x="155545" y="95744"/>
                </a:cubicBezTo>
                <a:cubicBezTo>
                  <a:pt x="154195" y="103438"/>
                  <a:pt x="143166" y="109063"/>
                  <a:pt x="139102" y="116101"/>
                </a:cubicBezTo>
                <a:cubicBezTo>
                  <a:pt x="135038" y="123139"/>
                  <a:pt x="136763" y="134060"/>
                  <a:pt x="131161" y="137973"/>
                </a:cubicBezTo>
                <a:cubicBezTo>
                  <a:pt x="125560" y="141886"/>
                  <a:pt x="115386" y="136903"/>
                  <a:pt x="105493" y="139577"/>
                </a:cubicBezTo>
                <a:cubicBezTo>
                  <a:pt x="95600" y="142251"/>
                  <a:pt x="82433" y="154416"/>
                  <a:pt x="71805" y="154015"/>
                </a:cubicBezTo>
                <a:cubicBezTo>
                  <a:pt x="61177" y="153614"/>
                  <a:pt x="51886" y="141449"/>
                  <a:pt x="41726" y="137171"/>
                </a:cubicBezTo>
                <a:cubicBezTo>
                  <a:pt x="31566" y="132893"/>
                  <a:pt x="15872" y="135980"/>
                  <a:pt x="10845" y="128348"/>
                </a:cubicBezTo>
                <a:cubicBezTo>
                  <a:pt x="5819" y="120717"/>
                  <a:pt x="13372" y="102344"/>
                  <a:pt x="11567" y="91382"/>
                </a:cubicBezTo>
                <a:cubicBezTo>
                  <a:pt x="9762" y="80420"/>
                  <a:pt x="-465" y="70572"/>
                  <a:pt x="16" y="62575"/>
                </a:cubicBezTo>
                <a:cubicBezTo>
                  <a:pt x="497" y="54578"/>
                  <a:pt x="11380" y="51623"/>
                  <a:pt x="14455" y="43398"/>
                </a:cubicBezTo>
                <a:cubicBezTo>
                  <a:pt x="17530" y="35173"/>
                  <a:pt x="12650" y="18801"/>
                  <a:pt x="18465" y="13227"/>
                </a:cubicBezTo>
                <a:cubicBezTo>
                  <a:pt x="24280" y="7653"/>
                  <a:pt x="40523" y="12159"/>
                  <a:pt x="49346" y="9956"/>
                </a:cubicBezTo>
                <a:cubicBezTo>
                  <a:pt x="58169" y="7753"/>
                  <a:pt x="64051" y="332"/>
                  <a:pt x="71404" y="11"/>
                </a:cubicBezTo>
                <a:cubicBezTo>
                  <a:pt x="78757" y="-310"/>
                  <a:pt x="85307" y="6428"/>
                  <a:pt x="93462" y="8032"/>
                </a:cubicBezTo>
                <a:close/>
              </a:path>
            </a:pathLst>
          </a:custGeom>
          <a:solidFill>
            <a:srgbClr val="5D74FF">
              <a:alpha val="25000"/>
            </a:srgbClr>
          </a:solidFill>
          <a:ln>
            <a:noFill/>
          </a:ln>
        </p:spPr>
      </p:sp>
      <p:pic>
        <p:nvPicPr>
          <p:cNvPr id="1777" name="Google Shape;1777;p37"/>
          <p:cNvPicPr preferRelativeResize="0"/>
          <p:nvPr/>
        </p:nvPicPr>
        <p:blipFill>
          <a:blip r:embed="rId2">
            <a:alphaModFix/>
          </a:blip>
          <a:stretch>
            <a:fillRect/>
          </a:stretch>
        </p:blipFill>
        <p:spPr>
          <a:xfrm>
            <a:off x="661950" y="1498287"/>
            <a:ext cx="2143799" cy="2146949"/>
          </a:xfrm>
          <a:prstGeom prst="rect">
            <a:avLst/>
          </a:prstGeom>
          <a:noFill/>
          <a:ln>
            <a:noFill/>
          </a:ln>
        </p:spPr>
      </p:pic>
      <p:grpSp>
        <p:nvGrpSpPr>
          <p:cNvPr id="1778" name="Google Shape;1778;p37"/>
          <p:cNvGrpSpPr/>
          <p:nvPr/>
        </p:nvGrpSpPr>
        <p:grpSpPr>
          <a:xfrm>
            <a:off x="137000" y="99118"/>
            <a:ext cx="8757713" cy="4930707"/>
            <a:chOff x="137000" y="99118"/>
            <a:chExt cx="8757713" cy="4930707"/>
          </a:xfrm>
        </p:grpSpPr>
        <p:grpSp>
          <p:nvGrpSpPr>
            <p:cNvPr id="1779" name="Google Shape;1779;p37"/>
            <p:cNvGrpSpPr/>
            <p:nvPr/>
          </p:nvGrpSpPr>
          <p:grpSpPr>
            <a:xfrm rot="-6300016" flipH="1">
              <a:off x="7914334" y="131504"/>
              <a:ext cx="94725" cy="124297"/>
              <a:chOff x="754200" y="3419250"/>
              <a:chExt cx="59900" cy="78600"/>
            </a:xfrm>
          </p:grpSpPr>
          <p:sp>
            <p:nvSpPr>
              <p:cNvPr id="1780" name="Google Shape;1780;p37"/>
              <p:cNvSpPr/>
              <p:nvPr/>
            </p:nvSpPr>
            <p:spPr>
              <a:xfrm>
                <a:off x="754200"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7"/>
              <p:cNvSpPr/>
              <p:nvPr/>
            </p:nvSpPr>
            <p:spPr>
              <a:xfrm>
                <a:off x="754200"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2" name="Google Shape;1782;p37"/>
            <p:cNvGrpSpPr/>
            <p:nvPr/>
          </p:nvGrpSpPr>
          <p:grpSpPr>
            <a:xfrm flipH="1">
              <a:off x="8727313" y="109950"/>
              <a:ext cx="167400" cy="167400"/>
              <a:chOff x="3216925" y="225750"/>
              <a:chExt cx="167400" cy="167400"/>
            </a:xfrm>
          </p:grpSpPr>
          <p:cxnSp>
            <p:nvCxnSpPr>
              <p:cNvPr id="1783" name="Google Shape;1783;p37"/>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784" name="Google Shape;1784;p37"/>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1785" name="Google Shape;1785;p37"/>
            <p:cNvGrpSpPr/>
            <p:nvPr/>
          </p:nvGrpSpPr>
          <p:grpSpPr>
            <a:xfrm flipH="1">
              <a:off x="4455513" y="99963"/>
              <a:ext cx="167400" cy="167400"/>
              <a:chOff x="3216925" y="225750"/>
              <a:chExt cx="167400" cy="167400"/>
            </a:xfrm>
          </p:grpSpPr>
          <p:cxnSp>
            <p:nvCxnSpPr>
              <p:cNvPr id="1786" name="Google Shape;1786;p37"/>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787" name="Google Shape;1787;p37"/>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sp>
          <p:nvSpPr>
            <p:cNvPr id="1788" name="Google Shape;1788;p37"/>
            <p:cNvSpPr/>
            <p:nvPr/>
          </p:nvSpPr>
          <p:spPr>
            <a:xfrm flipH="1">
              <a:off x="8800213" y="44425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9" name="Google Shape;1789;p37"/>
            <p:cNvGrpSpPr/>
            <p:nvPr/>
          </p:nvGrpSpPr>
          <p:grpSpPr>
            <a:xfrm flipH="1">
              <a:off x="8191458" y="4885065"/>
              <a:ext cx="94726" cy="124298"/>
              <a:chOff x="850570" y="3419250"/>
              <a:chExt cx="59900" cy="78600"/>
            </a:xfrm>
          </p:grpSpPr>
          <p:sp>
            <p:nvSpPr>
              <p:cNvPr id="1790" name="Google Shape;1790;p37"/>
              <p:cNvSpPr/>
              <p:nvPr/>
            </p:nvSpPr>
            <p:spPr>
              <a:xfrm>
                <a:off x="850570"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7"/>
              <p:cNvSpPr/>
              <p:nvPr/>
            </p:nvSpPr>
            <p:spPr>
              <a:xfrm>
                <a:off x="850570"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2" name="Google Shape;1792;p37"/>
            <p:cNvSpPr/>
            <p:nvPr/>
          </p:nvSpPr>
          <p:spPr>
            <a:xfrm flipH="1">
              <a:off x="6209413" y="1753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7"/>
            <p:cNvSpPr/>
            <p:nvPr/>
          </p:nvSpPr>
          <p:spPr>
            <a:xfrm flipH="1">
              <a:off x="4990213" y="991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7"/>
            <p:cNvSpPr/>
            <p:nvPr/>
          </p:nvSpPr>
          <p:spPr>
            <a:xfrm flipH="1">
              <a:off x="3847213" y="2515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7"/>
            <p:cNvSpPr/>
            <p:nvPr/>
          </p:nvSpPr>
          <p:spPr>
            <a:xfrm flipH="1">
              <a:off x="3085213" y="1753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6" name="Google Shape;1796;p37"/>
            <p:cNvGrpSpPr/>
            <p:nvPr/>
          </p:nvGrpSpPr>
          <p:grpSpPr>
            <a:xfrm rot="3599965" flipH="1">
              <a:off x="1640746" y="131504"/>
              <a:ext cx="94724" cy="124296"/>
              <a:chOff x="754200" y="3419250"/>
              <a:chExt cx="59900" cy="78600"/>
            </a:xfrm>
          </p:grpSpPr>
          <p:sp>
            <p:nvSpPr>
              <p:cNvPr id="1797" name="Google Shape;1797;p37"/>
              <p:cNvSpPr/>
              <p:nvPr/>
            </p:nvSpPr>
            <p:spPr>
              <a:xfrm>
                <a:off x="754200"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7"/>
              <p:cNvSpPr/>
              <p:nvPr/>
            </p:nvSpPr>
            <p:spPr>
              <a:xfrm>
                <a:off x="754200"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9" name="Google Shape;1799;p37"/>
            <p:cNvGrpSpPr/>
            <p:nvPr/>
          </p:nvGrpSpPr>
          <p:grpSpPr>
            <a:xfrm flipH="1">
              <a:off x="137000" y="99975"/>
              <a:ext cx="167400" cy="167400"/>
              <a:chOff x="3216925" y="225750"/>
              <a:chExt cx="167400" cy="167400"/>
            </a:xfrm>
          </p:grpSpPr>
          <p:cxnSp>
            <p:nvCxnSpPr>
              <p:cNvPr id="1800" name="Google Shape;1800;p37"/>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801" name="Google Shape;1801;p37"/>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sp>
          <p:nvSpPr>
            <p:cNvPr id="1802" name="Google Shape;1802;p37"/>
            <p:cNvSpPr/>
            <p:nvPr/>
          </p:nvSpPr>
          <p:spPr>
            <a:xfrm flipH="1">
              <a:off x="1180213" y="1753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3" name="Google Shape;1803;p37"/>
            <p:cNvGrpSpPr/>
            <p:nvPr/>
          </p:nvGrpSpPr>
          <p:grpSpPr>
            <a:xfrm flipH="1">
              <a:off x="1759758" y="4845940"/>
              <a:ext cx="94726" cy="124298"/>
              <a:chOff x="1043311" y="3419250"/>
              <a:chExt cx="59900" cy="78600"/>
            </a:xfrm>
          </p:grpSpPr>
          <p:sp>
            <p:nvSpPr>
              <p:cNvPr id="1804" name="Google Shape;1804;p37"/>
              <p:cNvSpPr/>
              <p:nvPr/>
            </p:nvSpPr>
            <p:spPr>
              <a:xfrm>
                <a:off x="1043311"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7"/>
              <p:cNvSpPr/>
              <p:nvPr/>
            </p:nvSpPr>
            <p:spPr>
              <a:xfrm>
                <a:off x="1043311"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6" name="Google Shape;1806;p37"/>
            <p:cNvSpPr/>
            <p:nvPr/>
          </p:nvSpPr>
          <p:spPr>
            <a:xfrm flipH="1">
              <a:off x="3161413" y="49759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7"/>
            <p:cNvSpPr/>
            <p:nvPr/>
          </p:nvSpPr>
          <p:spPr>
            <a:xfrm flipH="1">
              <a:off x="4914013" y="49759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7"/>
            <p:cNvSpPr/>
            <p:nvPr/>
          </p:nvSpPr>
          <p:spPr>
            <a:xfrm flipH="1">
              <a:off x="6057013" y="49759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9" name="Google Shape;1809;p37"/>
            <p:cNvGrpSpPr/>
            <p:nvPr/>
          </p:nvGrpSpPr>
          <p:grpSpPr>
            <a:xfrm flipH="1">
              <a:off x="8727313" y="4862425"/>
              <a:ext cx="167400" cy="167400"/>
              <a:chOff x="3216925" y="225750"/>
              <a:chExt cx="167400" cy="167400"/>
            </a:xfrm>
          </p:grpSpPr>
          <p:cxnSp>
            <p:nvCxnSpPr>
              <p:cNvPr id="1810" name="Google Shape;1810;p37"/>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811" name="Google Shape;1811;p37"/>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1812" name="Google Shape;1812;p37"/>
            <p:cNvGrpSpPr/>
            <p:nvPr/>
          </p:nvGrpSpPr>
          <p:grpSpPr>
            <a:xfrm flipH="1">
              <a:off x="4455513" y="4852438"/>
              <a:ext cx="167400" cy="167400"/>
              <a:chOff x="3216925" y="225750"/>
              <a:chExt cx="167400" cy="167400"/>
            </a:xfrm>
          </p:grpSpPr>
          <p:cxnSp>
            <p:nvCxnSpPr>
              <p:cNvPr id="1813" name="Google Shape;1813;p37"/>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814" name="Google Shape;1814;p37"/>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1815" name="Google Shape;1815;p37"/>
            <p:cNvGrpSpPr/>
            <p:nvPr/>
          </p:nvGrpSpPr>
          <p:grpSpPr>
            <a:xfrm flipH="1">
              <a:off x="137000" y="4852450"/>
              <a:ext cx="167400" cy="167400"/>
              <a:chOff x="3216925" y="225750"/>
              <a:chExt cx="167400" cy="167400"/>
            </a:xfrm>
          </p:grpSpPr>
          <p:cxnSp>
            <p:nvCxnSpPr>
              <p:cNvPr id="1816" name="Google Shape;1816;p37"/>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817" name="Google Shape;1817;p37"/>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sp>
        <p:nvSpPr>
          <p:cNvPr id="1818" name="Google Shape;1818;p37"/>
          <p:cNvSpPr/>
          <p:nvPr/>
        </p:nvSpPr>
        <p:spPr>
          <a:xfrm rot="3600076">
            <a:off x="6751344" y="2188884"/>
            <a:ext cx="3345299" cy="3309879"/>
          </a:xfrm>
          <a:custGeom>
            <a:avLst/>
            <a:gdLst/>
            <a:ahLst/>
            <a:cxnLst/>
            <a:rect l="l" t="t" r="r" b="b"/>
            <a:pathLst>
              <a:path w="155698" h="154025" extrusionOk="0">
                <a:moveTo>
                  <a:pt x="93462" y="8032"/>
                </a:moveTo>
                <a:cubicBezTo>
                  <a:pt x="101617" y="9636"/>
                  <a:pt x="114584" y="5620"/>
                  <a:pt x="120332" y="9636"/>
                </a:cubicBezTo>
                <a:cubicBezTo>
                  <a:pt x="126080" y="13652"/>
                  <a:pt x="123741" y="26515"/>
                  <a:pt x="127952" y="32130"/>
                </a:cubicBezTo>
                <a:cubicBezTo>
                  <a:pt x="132163" y="37745"/>
                  <a:pt x="142390" y="37024"/>
                  <a:pt x="145598" y="43325"/>
                </a:cubicBezTo>
                <a:cubicBezTo>
                  <a:pt x="148807" y="49626"/>
                  <a:pt x="145545" y="61199"/>
                  <a:pt x="147203" y="69935"/>
                </a:cubicBezTo>
                <a:cubicBezTo>
                  <a:pt x="148861" y="78672"/>
                  <a:pt x="156895" y="88050"/>
                  <a:pt x="155545" y="95744"/>
                </a:cubicBezTo>
                <a:cubicBezTo>
                  <a:pt x="154195" y="103438"/>
                  <a:pt x="143166" y="109063"/>
                  <a:pt x="139102" y="116101"/>
                </a:cubicBezTo>
                <a:cubicBezTo>
                  <a:pt x="135038" y="123139"/>
                  <a:pt x="136763" y="134060"/>
                  <a:pt x="131161" y="137973"/>
                </a:cubicBezTo>
                <a:cubicBezTo>
                  <a:pt x="125560" y="141886"/>
                  <a:pt x="115386" y="136903"/>
                  <a:pt x="105493" y="139577"/>
                </a:cubicBezTo>
                <a:cubicBezTo>
                  <a:pt x="95600" y="142251"/>
                  <a:pt x="82433" y="154416"/>
                  <a:pt x="71805" y="154015"/>
                </a:cubicBezTo>
                <a:cubicBezTo>
                  <a:pt x="61177" y="153614"/>
                  <a:pt x="51886" y="141449"/>
                  <a:pt x="41726" y="137171"/>
                </a:cubicBezTo>
                <a:cubicBezTo>
                  <a:pt x="31566" y="132893"/>
                  <a:pt x="15872" y="135980"/>
                  <a:pt x="10845" y="128348"/>
                </a:cubicBezTo>
                <a:cubicBezTo>
                  <a:pt x="5819" y="120717"/>
                  <a:pt x="13372" y="102344"/>
                  <a:pt x="11567" y="91382"/>
                </a:cubicBezTo>
                <a:cubicBezTo>
                  <a:pt x="9762" y="80420"/>
                  <a:pt x="-465" y="70572"/>
                  <a:pt x="16" y="62575"/>
                </a:cubicBezTo>
                <a:cubicBezTo>
                  <a:pt x="497" y="54578"/>
                  <a:pt x="11380" y="51623"/>
                  <a:pt x="14455" y="43398"/>
                </a:cubicBezTo>
                <a:cubicBezTo>
                  <a:pt x="17530" y="35173"/>
                  <a:pt x="12650" y="18801"/>
                  <a:pt x="18465" y="13227"/>
                </a:cubicBezTo>
                <a:cubicBezTo>
                  <a:pt x="24280" y="7653"/>
                  <a:pt x="40523" y="12159"/>
                  <a:pt x="49346" y="9956"/>
                </a:cubicBezTo>
                <a:cubicBezTo>
                  <a:pt x="58169" y="7753"/>
                  <a:pt x="64051" y="332"/>
                  <a:pt x="71404" y="11"/>
                </a:cubicBezTo>
                <a:cubicBezTo>
                  <a:pt x="78757" y="-310"/>
                  <a:pt x="85307" y="6428"/>
                  <a:pt x="93462" y="8032"/>
                </a:cubicBezTo>
                <a:close/>
              </a:path>
            </a:pathLst>
          </a:custGeom>
          <a:solidFill>
            <a:srgbClr val="5D74FF">
              <a:alpha val="25000"/>
            </a:srgbClr>
          </a:solidFill>
          <a:ln>
            <a:noFill/>
          </a:ln>
        </p:spPr>
      </p:sp>
      <p:pic>
        <p:nvPicPr>
          <p:cNvPr id="1819" name="Google Shape;1819;p37"/>
          <p:cNvPicPr preferRelativeResize="0"/>
          <p:nvPr/>
        </p:nvPicPr>
        <p:blipFill>
          <a:blip r:embed="rId2">
            <a:alphaModFix/>
          </a:blip>
          <a:stretch>
            <a:fillRect/>
          </a:stretch>
        </p:blipFill>
        <p:spPr>
          <a:xfrm>
            <a:off x="6225975" y="1498287"/>
            <a:ext cx="2143799" cy="2146949"/>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2">
  <p:cSld name="CUSTOM_8_1_1">
    <p:bg>
      <p:bgPr>
        <a:solidFill>
          <a:schemeClr val="dk1"/>
        </a:solidFill>
        <a:effectLst/>
      </p:bgPr>
    </p:bg>
    <p:spTree>
      <p:nvGrpSpPr>
        <p:cNvPr id="1" name="Shape 1820"/>
        <p:cNvGrpSpPr/>
        <p:nvPr/>
      </p:nvGrpSpPr>
      <p:grpSpPr>
        <a:xfrm>
          <a:off x="0" y="0"/>
          <a:ext cx="0" cy="0"/>
          <a:chOff x="0" y="0"/>
          <a:chExt cx="0" cy="0"/>
        </a:xfrm>
      </p:grpSpPr>
      <p:pic>
        <p:nvPicPr>
          <p:cNvPr id="1821" name="Google Shape;1821;p38"/>
          <p:cNvPicPr preferRelativeResize="0"/>
          <p:nvPr/>
        </p:nvPicPr>
        <p:blipFill>
          <a:blip r:embed="rId2">
            <a:alphaModFix/>
          </a:blip>
          <a:stretch>
            <a:fillRect/>
          </a:stretch>
        </p:blipFill>
        <p:spPr>
          <a:xfrm>
            <a:off x="661950" y="1498287"/>
            <a:ext cx="2143799" cy="2146949"/>
          </a:xfrm>
          <a:prstGeom prst="rect">
            <a:avLst/>
          </a:prstGeom>
          <a:noFill/>
          <a:ln>
            <a:noFill/>
          </a:ln>
        </p:spPr>
      </p:pic>
      <p:pic>
        <p:nvPicPr>
          <p:cNvPr id="1822" name="Google Shape;1822;p38"/>
          <p:cNvPicPr preferRelativeResize="0"/>
          <p:nvPr/>
        </p:nvPicPr>
        <p:blipFill>
          <a:blip r:embed="rId2">
            <a:alphaModFix/>
          </a:blip>
          <a:stretch>
            <a:fillRect/>
          </a:stretch>
        </p:blipFill>
        <p:spPr>
          <a:xfrm>
            <a:off x="6225975" y="1498287"/>
            <a:ext cx="2143799" cy="2146949"/>
          </a:xfrm>
          <a:prstGeom prst="rect">
            <a:avLst/>
          </a:prstGeom>
          <a:noFill/>
          <a:ln>
            <a:noFill/>
          </a:ln>
        </p:spPr>
      </p:pic>
      <p:sp>
        <p:nvSpPr>
          <p:cNvPr id="1823" name="Google Shape;1823;p38"/>
          <p:cNvSpPr/>
          <p:nvPr/>
        </p:nvSpPr>
        <p:spPr>
          <a:xfrm>
            <a:off x="439325" y="355925"/>
            <a:ext cx="8289300" cy="4403100"/>
          </a:xfrm>
          <a:prstGeom prst="roundRect">
            <a:avLst>
              <a:gd name="adj" fmla="val 661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4" name="Google Shape;1824;p38"/>
          <p:cNvGrpSpPr/>
          <p:nvPr/>
        </p:nvGrpSpPr>
        <p:grpSpPr>
          <a:xfrm flipH="1">
            <a:off x="137000" y="99118"/>
            <a:ext cx="8837213" cy="4930707"/>
            <a:chOff x="137000" y="99118"/>
            <a:chExt cx="8837213" cy="4930707"/>
          </a:xfrm>
        </p:grpSpPr>
        <p:grpSp>
          <p:nvGrpSpPr>
            <p:cNvPr id="1825" name="Google Shape;1825;p38"/>
            <p:cNvGrpSpPr/>
            <p:nvPr/>
          </p:nvGrpSpPr>
          <p:grpSpPr>
            <a:xfrm rot="6300016">
              <a:off x="1102154" y="131504"/>
              <a:ext cx="94725" cy="124297"/>
              <a:chOff x="754200" y="3419250"/>
              <a:chExt cx="59900" cy="78600"/>
            </a:xfrm>
          </p:grpSpPr>
          <p:sp>
            <p:nvSpPr>
              <p:cNvPr id="1826" name="Google Shape;1826;p38"/>
              <p:cNvSpPr/>
              <p:nvPr/>
            </p:nvSpPr>
            <p:spPr>
              <a:xfrm>
                <a:off x="754200"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8"/>
              <p:cNvSpPr/>
              <p:nvPr/>
            </p:nvSpPr>
            <p:spPr>
              <a:xfrm>
                <a:off x="754200"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8" name="Google Shape;1828;p38"/>
            <p:cNvGrpSpPr/>
            <p:nvPr/>
          </p:nvGrpSpPr>
          <p:grpSpPr>
            <a:xfrm>
              <a:off x="216500" y="109950"/>
              <a:ext cx="167400" cy="167400"/>
              <a:chOff x="3216925" y="225750"/>
              <a:chExt cx="167400" cy="167400"/>
            </a:xfrm>
          </p:grpSpPr>
          <p:cxnSp>
            <p:nvCxnSpPr>
              <p:cNvPr id="1829" name="Google Shape;1829;p38"/>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830" name="Google Shape;1830;p38"/>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1831" name="Google Shape;1831;p38"/>
            <p:cNvGrpSpPr/>
            <p:nvPr/>
          </p:nvGrpSpPr>
          <p:grpSpPr>
            <a:xfrm>
              <a:off x="4488300" y="99963"/>
              <a:ext cx="167400" cy="167400"/>
              <a:chOff x="3216925" y="225750"/>
              <a:chExt cx="167400" cy="167400"/>
            </a:xfrm>
          </p:grpSpPr>
          <p:cxnSp>
            <p:nvCxnSpPr>
              <p:cNvPr id="1832" name="Google Shape;1832;p38"/>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833" name="Google Shape;1833;p38"/>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1834" name="Google Shape;1834;p38"/>
            <p:cNvGrpSpPr/>
            <p:nvPr/>
          </p:nvGrpSpPr>
          <p:grpSpPr>
            <a:xfrm>
              <a:off x="138975" y="2475913"/>
              <a:ext cx="167400" cy="167400"/>
              <a:chOff x="3216925" y="225750"/>
              <a:chExt cx="167400" cy="167400"/>
            </a:xfrm>
          </p:grpSpPr>
          <p:cxnSp>
            <p:nvCxnSpPr>
              <p:cNvPr id="1835" name="Google Shape;1835;p38"/>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836" name="Google Shape;1836;p38"/>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sp>
          <p:nvSpPr>
            <p:cNvPr id="1837" name="Google Shape;1837;p38"/>
            <p:cNvSpPr/>
            <p:nvPr/>
          </p:nvSpPr>
          <p:spPr>
            <a:xfrm>
              <a:off x="289400" y="7849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8"/>
            <p:cNvSpPr/>
            <p:nvPr/>
          </p:nvSpPr>
          <p:spPr>
            <a:xfrm>
              <a:off x="289400" y="22327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8"/>
            <p:cNvSpPr/>
            <p:nvPr/>
          </p:nvSpPr>
          <p:spPr>
            <a:xfrm>
              <a:off x="137000" y="32995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8"/>
            <p:cNvSpPr/>
            <p:nvPr/>
          </p:nvSpPr>
          <p:spPr>
            <a:xfrm>
              <a:off x="289400" y="44425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1" name="Google Shape;1841;p38"/>
            <p:cNvGrpSpPr/>
            <p:nvPr/>
          </p:nvGrpSpPr>
          <p:grpSpPr>
            <a:xfrm>
              <a:off x="825029" y="4885065"/>
              <a:ext cx="94726" cy="124298"/>
              <a:chOff x="850570" y="3419250"/>
              <a:chExt cx="59900" cy="78600"/>
            </a:xfrm>
          </p:grpSpPr>
          <p:sp>
            <p:nvSpPr>
              <p:cNvPr id="1842" name="Google Shape;1842;p38"/>
              <p:cNvSpPr/>
              <p:nvPr/>
            </p:nvSpPr>
            <p:spPr>
              <a:xfrm>
                <a:off x="850570"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8"/>
              <p:cNvSpPr/>
              <p:nvPr/>
            </p:nvSpPr>
            <p:spPr>
              <a:xfrm>
                <a:off x="850570"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4" name="Google Shape;1844;p38"/>
            <p:cNvSpPr/>
            <p:nvPr/>
          </p:nvSpPr>
          <p:spPr>
            <a:xfrm>
              <a:off x="2880200" y="1753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8"/>
            <p:cNvSpPr/>
            <p:nvPr/>
          </p:nvSpPr>
          <p:spPr>
            <a:xfrm>
              <a:off x="4099400" y="991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8"/>
            <p:cNvSpPr/>
            <p:nvPr/>
          </p:nvSpPr>
          <p:spPr>
            <a:xfrm>
              <a:off x="5242400" y="2515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8"/>
            <p:cNvSpPr/>
            <p:nvPr/>
          </p:nvSpPr>
          <p:spPr>
            <a:xfrm>
              <a:off x="6004400" y="1753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8" name="Google Shape;1848;p38"/>
            <p:cNvGrpSpPr/>
            <p:nvPr/>
          </p:nvGrpSpPr>
          <p:grpSpPr>
            <a:xfrm rot="-3599965">
              <a:off x="7375742" y="131504"/>
              <a:ext cx="94724" cy="124296"/>
              <a:chOff x="754200" y="3419250"/>
              <a:chExt cx="59900" cy="78600"/>
            </a:xfrm>
          </p:grpSpPr>
          <p:sp>
            <p:nvSpPr>
              <p:cNvPr id="1849" name="Google Shape;1849;p38"/>
              <p:cNvSpPr/>
              <p:nvPr/>
            </p:nvSpPr>
            <p:spPr>
              <a:xfrm>
                <a:off x="754200"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8"/>
              <p:cNvSpPr/>
              <p:nvPr/>
            </p:nvSpPr>
            <p:spPr>
              <a:xfrm>
                <a:off x="754200"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1" name="Google Shape;1851;p38"/>
            <p:cNvGrpSpPr/>
            <p:nvPr/>
          </p:nvGrpSpPr>
          <p:grpSpPr>
            <a:xfrm>
              <a:off x="8806813" y="99975"/>
              <a:ext cx="167400" cy="167400"/>
              <a:chOff x="3216925" y="225750"/>
              <a:chExt cx="167400" cy="167400"/>
            </a:xfrm>
          </p:grpSpPr>
          <p:cxnSp>
            <p:nvCxnSpPr>
              <p:cNvPr id="1852" name="Google Shape;1852;p38"/>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853" name="Google Shape;1853;p38"/>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sp>
          <p:nvSpPr>
            <p:cNvPr id="1854" name="Google Shape;1854;p38"/>
            <p:cNvSpPr/>
            <p:nvPr/>
          </p:nvSpPr>
          <p:spPr>
            <a:xfrm>
              <a:off x="7909400" y="1753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8"/>
            <p:cNvSpPr/>
            <p:nvPr/>
          </p:nvSpPr>
          <p:spPr>
            <a:xfrm>
              <a:off x="8900000" y="7849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6" name="Google Shape;1856;p38"/>
            <p:cNvGrpSpPr/>
            <p:nvPr/>
          </p:nvGrpSpPr>
          <p:grpSpPr>
            <a:xfrm>
              <a:off x="8856929" y="1188340"/>
              <a:ext cx="94726" cy="124298"/>
              <a:chOff x="754200" y="3419250"/>
              <a:chExt cx="59900" cy="78600"/>
            </a:xfrm>
          </p:grpSpPr>
          <p:sp>
            <p:nvSpPr>
              <p:cNvPr id="1857" name="Google Shape;1857;p38"/>
              <p:cNvSpPr/>
              <p:nvPr/>
            </p:nvSpPr>
            <p:spPr>
              <a:xfrm>
                <a:off x="754200"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8"/>
              <p:cNvSpPr/>
              <p:nvPr/>
            </p:nvSpPr>
            <p:spPr>
              <a:xfrm>
                <a:off x="754200"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9" name="Google Shape;1859;p38"/>
            <p:cNvGrpSpPr/>
            <p:nvPr/>
          </p:nvGrpSpPr>
          <p:grpSpPr>
            <a:xfrm>
              <a:off x="8806813" y="2488038"/>
              <a:ext cx="167400" cy="167400"/>
              <a:chOff x="3216925" y="225750"/>
              <a:chExt cx="167400" cy="167400"/>
            </a:xfrm>
          </p:grpSpPr>
          <p:cxnSp>
            <p:nvCxnSpPr>
              <p:cNvPr id="1860" name="Google Shape;1860;p38"/>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861" name="Google Shape;1861;p38"/>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sp>
          <p:nvSpPr>
            <p:cNvPr id="1862" name="Google Shape;1862;p38"/>
            <p:cNvSpPr/>
            <p:nvPr/>
          </p:nvSpPr>
          <p:spPr>
            <a:xfrm>
              <a:off x="8900000" y="38329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8"/>
            <p:cNvSpPr/>
            <p:nvPr/>
          </p:nvSpPr>
          <p:spPr>
            <a:xfrm>
              <a:off x="8214200" y="48997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4" name="Google Shape;1864;p38"/>
            <p:cNvGrpSpPr/>
            <p:nvPr/>
          </p:nvGrpSpPr>
          <p:grpSpPr>
            <a:xfrm>
              <a:off x="7256729" y="4845940"/>
              <a:ext cx="94726" cy="124298"/>
              <a:chOff x="1043311" y="3419250"/>
              <a:chExt cx="59900" cy="78600"/>
            </a:xfrm>
          </p:grpSpPr>
          <p:sp>
            <p:nvSpPr>
              <p:cNvPr id="1865" name="Google Shape;1865;p38"/>
              <p:cNvSpPr/>
              <p:nvPr/>
            </p:nvSpPr>
            <p:spPr>
              <a:xfrm>
                <a:off x="1043311"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8"/>
              <p:cNvSpPr/>
              <p:nvPr/>
            </p:nvSpPr>
            <p:spPr>
              <a:xfrm>
                <a:off x="1043311"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7" name="Google Shape;1867;p38"/>
            <p:cNvSpPr/>
            <p:nvPr/>
          </p:nvSpPr>
          <p:spPr>
            <a:xfrm>
              <a:off x="5928200" y="49759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8"/>
            <p:cNvSpPr/>
            <p:nvPr/>
          </p:nvSpPr>
          <p:spPr>
            <a:xfrm>
              <a:off x="4175600" y="49759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8"/>
            <p:cNvSpPr/>
            <p:nvPr/>
          </p:nvSpPr>
          <p:spPr>
            <a:xfrm>
              <a:off x="1965800" y="48997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8"/>
            <p:cNvSpPr/>
            <p:nvPr/>
          </p:nvSpPr>
          <p:spPr>
            <a:xfrm>
              <a:off x="3032600" y="49759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1" name="Google Shape;1871;p38"/>
            <p:cNvGrpSpPr/>
            <p:nvPr/>
          </p:nvGrpSpPr>
          <p:grpSpPr>
            <a:xfrm>
              <a:off x="216500" y="4862425"/>
              <a:ext cx="167400" cy="167400"/>
              <a:chOff x="3216925" y="225750"/>
              <a:chExt cx="167400" cy="167400"/>
            </a:xfrm>
          </p:grpSpPr>
          <p:cxnSp>
            <p:nvCxnSpPr>
              <p:cNvPr id="1872" name="Google Shape;1872;p38"/>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873" name="Google Shape;1873;p38"/>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1874" name="Google Shape;1874;p38"/>
            <p:cNvGrpSpPr/>
            <p:nvPr/>
          </p:nvGrpSpPr>
          <p:grpSpPr>
            <a:xfrm>
              <a:off x="4488300" y="4852438"/>
              <a:ext cx="167400" cy="167400"/>
              <a:chOff x="3216925" y="225750"/>
              <a:chExt cx="167400" cy="167400"/>
            </a:xfrm>
          </p:grpSpPr>
          <p:cxnSp>
            <p:nvCxnSpPr>
              <p:cNvPr id="1875" name="Google Shape;1875;p38"/>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876" name="Google Shape;1876;p38"/>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1877" name="Google Shape;1877;p38"/>
            <p:cNvGrpSpPr/>
            <p:nvPr/>
          </p:nvGrpSpPr>
          <p:grpSpPr>
            <a:xfrm>
              <a:off x="8806813" y="4852450"/>
              <a:ext cx="167400" cy="167400"/>
              <a:chOff x="3216925" y="225750"/>
              <a:chExt cx="167400" cy="167400"/>
            </a:xfrm>
          </p:grpSpPr>
          <p:cxnSp>
            <p:nvCxnSpPr>
              <p:cNvPr id="1878" name="Google Shape;1878;p38"/>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879" name="Google Shape;1879;p38"/>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sp>
        <p:nvSpPr>
          <p:cNvPr id="1880" name="Google Shape;1880;p38"/>
          <p:cNvSpPr/>
          <p:nvPr/>
        </p:nvSpPr>
        <p:spPr>
          <a:xfrm rot="3600076">
            <a:off x="6751344" y="-391116"/>
            <a:ext cx="3345299" cy="3309879"/>
          </a:xfrm>
          <a:custGeom>
            <a:avLst/>
            <a:gdLst/>
            <a:ahLst/>
            <a:cxnLst/>
            <a:rect l="l" t="t" r="r" b="b"/>
            <a:pathLst>
              <a:path w="155698" h="154025" extrusionOk="0">
                <a:moveTo>
                  <a:pt x="93462" y="8032"/>
                </a:moveTo>
                <a:cubicBezTo>
                  <a:pt x="101617" y="9636"/>
                  <a:pt x="114584" y="5620"/>
                  <a:pt x="120332" y="9636"/>
                </a:cubicBezTo>
                <a:cubicBezTo>
                  <a:pt x="126080" y="13652"/>
                  <a:pt x="123741" y="26515"/>
                  <a:pt x="127952" y="32130"/>
                </a:cubicBezTo>
                <a:cubicBezTo>
                  <a:pt x="132163" y="37745"/>
                  <a:pt x="142390" y="37024"/>
                  <a:pt x="145598" y="43325"/>
                </a:cubicBezTo>
                <a:cubicBezTo>
                  <a:pt x="148807" y="49626"/>
                  <a:pt x="145545" y="61199"/>
                  <a:pt x="147203" y="69935"/>
                </a:cubicBezTo>
                <a:cubicBezTo>
                  <a:pt x="148861" y="78672"/>
                  <a:pt x="156895" y="88050"/>
                  <a:pt x="155545" y="95744"/>
                </a:cubicBezTo>
                <a:cubicBezTo>
                  <a:pt x="154195" y="103438"/>
                  <a:pt x="143166" y="109063"/>
                  <a:pt x="139102" y="116101"/>
                </a:cubicBezTo>
                <a:cubicBezTo>
                  <a:pt x="135038" y="123139"/>
                  <a:pt x="136763" y="134060"/>
                  <a:pt x="131161" y="137973"/>
                </a:cubicBezTo>
                <a:cubicBezTo>
                  <a:pt x="125560" y="141886"/>
                  <a:pt x="115386" y="136903"/>
                  <a:pt x="105493" y="139577"/>
                </a:cubicBezTo>
                <a:cubicBezTo>
                  <a:pt x="95600" y="142251"/>
                  <a:pt x="82433" y="154416"/>
                  <a:pt x="71805" y="154015"/>
                </a:cubicBezTo>
                <a:cubicBezTo>
                  <a:pt x="61177" y="153614"/>
                  <a:pt x="51886" y="141449"/>
                  <a:pt x="41726" y="137171"/>
                </a:cubicBezTo>
                <a:cubicBezTo>
                  <a:pt x="31566" y="132893"/>
                  <a:pt x="15872" y="135980"/>
                  <a:pt x="10845" y="128348"/>
                </a:cubicBezTo>
                <a:cubicBezTo>
                  <a:pt x="5819" y="120717"/>
                  <a:pt x="13372" y="102344"/>
                  <a:pt x="11567" y="91382"/>
                </a:cubicBezTo>
                <a:cubicBezTo>
                  <a:pt x="9762" y="80420"/>
                  <a:pt x="-465" y="70572"/>
                  <a:pt x="16" y="62575"/>
                </a:cubicBezTo>
                <a:cubicBezTo>
                  <a:pt x="497" y="54578"/>
                  <a:pt x="11380" y="51623"/>
                  <a:pt x="14455" y="43398"/>
                </a:cubicBezTo>
                <a:cubicBezTo>
                  <a:pt x="17530" y="35173"/>
                  <a:pt x="12650" y="18801"/>
                  <a:pt x="18465" y="13227"/>
                </a:cubicBezTo>
                <a:cubicBezTo>
                  <a:pt x="24280" y="7653"/>
                  <a:pt x="40523" y="12159"/>
                  <a:pt x="49346" y="9956"/>
                </a:cubicBezTo>
                <a:cubicBezTo>
                  <a:pt x="58169" y="7753"/>
                  <a:pt x="64051" y="332"/>
                  <a:pt x="71404" y="11"/>
                </a:cubicBezTo>
                <a:cubicBezTo>
                  <a:pt x="78757" y="-310"/>
                  <a:pt x="85307" y="6428"/>
                  <a:pt x="93462" y="8032"/>
                </a:cubicBezTo>
                <a:close/>
              </a:path>
            </a:pathLst>
          </a:custGeom>
          <a:solidFill>
            <a:srgbClr val="5D74FF">
              <a:alpha val="25000"/>
            </a:srgbClr>
          </a:solidFill>
          <a:ln>
            <a:noFill/>
          </a:ln>
        </p:spPr>
      </p:sp>
      <p:sp>
        <p:nvSpPr>
          <p:cNvPr id="1881" name="Google Shape;1881;p38"/>
          <p:cNvSpPr/>
          <p:nvPr/>
        </p:nvSpPr>
        <p:spPr>
          <a:xfrm rot="3600076">
            <a:off x="-1320681" y="1948884"/>
            <a:ext cx="3345299" cy="3309879"/>
          </a:xfrm>
          <a:custGeom>
            <a:avLst/>
            <a:gdLst/>
            <a:ahLst/>
            <a:cxnLst/>
            <a:rect l="l" t="t" r="r" b="b"/>
            <a:pathLst>
              <a:path w="155698" h="154025" extrusionOk="0">
                <a:moveTo>
                  <a:pt x="93462" y="8032"/>
                </a:moveTo>
                <a:cubicBezTo>
                  <a:pt x="101617" y="9636"/>
                  <a:pt x="114584" y="5620"/>
                  <a:pt x="120332" y="9636"/>
                </a:cubicBezTo>
                <a:cubicBezTo>
                  <a:pt x="126080" y="13652"/>
                  <a:pt x="123741" y="26515"/>
                  <a:pt x="127952" y="32130"/>
                </a:cubicBezTo>
                <a:cubicBezTo>
                  <a:pt x="132163" y="37745"/>
                  <a:pt x="142390" y="37024"/>
                  <a:pt x="145598" y="43325"/>
                </a:cubicBezTo>
                <a:cubicBezTo>
                  <a:pt x="148807" y="49626"/>
                  <a:pt x="145545" y="61199"/>
                  <a:pt x="147203" y="69935"/>
                </a:cubicBezTo>
                <a:cubicBezTo>
                  <a:pt x="148861" y="78672"/>
                  <a:pt x="156895" y="88050"/>
                  <a:pt x="155545" y="95744"/>
                </a:cubicBezTo>
                <a:cubicBezTo>
                  <a:pt x="154195" y="103438"/>
                  <a:pt x="143166" y="109063"/>
                  <a:pt x="139102" y="116101"/>
                </a:cubicBezTo>
                <a:cubicBezTo>
                  <a:pt x="135038" y="123139"/>
                  <a:pt x="136763" y="134060"/>
                  <a:pt x="131161" y="137973"/>
                </a:cubicBezTo>
                <a:cubicBezTo>
                  <a:pt x="125560" y="141886"/>
                  <a:pt x="115386" y="136903"/>
                  <a:pt x="105493" y="139577"/>
                </a:cubicBezTo>
                <a:cubicBezTo>
                  <a:pt x="95600" y="142251"/>
                  <a:pt x="82433" y="154416"/>
                  <a:pt x="71805" y="154015"/>
                </a:cubicBezTo>
                <a:cubicBezTo>
                  <a:pt x="61177" y="153614"/>
                  <a:pt x="51886" y="141449"/>
                  <a:pt x="41726" y="137171"/>
                </a:cubicBezTo>
                <a:cubicBezTo>
                  <a:pt x="31566" y="132893"/>
                  <a:pt x="15872" y="135980"/>
                  <a:pt x="10845" y="128348"/>
                </a:cubicBezTo>
                <a:cubicBezTo>
                  <a:pt x="5819" y="120717"/>
                  <a:pt x="13372" y="102344"/>
                  <a:pt x="11567" y="91382"/>
                </a:cubicBezTo>
                <a:cubicBezTo>
                  <a:pt x="9762" y="80420"/>
                  <a:pt x="-465" y="70572"/>
                  <a:pt x="16" y="62575"/>
                </a:cubicBezTo>
                <a:cubicBezTo>
                  <a:pt x="497" y="54578"/>
                  <a:pt x="11380" y="51623"/>
                  <a:pt x="14455" y="43398"/>
                </a:cubicBezTo>
                <a:cubicBezTo>
                  <a:pt x="17530" y="35173"/>
                  <a:pt x="12650" y="18801"/>
                  <a:pt x="18465" y="13227"/>
                </a:cubicBezTo>
                <a:cubicBezTo>
                  <a:pt x="24280" y="7653"/>
                  <a:pt x="40523" y="12159"/>
                  <a:pt x="49346" y="9956"/>
                </a:cubicBezTo>
                <a:cubicBezTo>
                  <a:pt x="58169" y="7753"/>
                  <a:pt x="64051" y="332"/>
                  <a:pt x="71404" y="11"/>
                </a:cubicBezTo>
                <a:cubicBezTo>
                  <a:pt x="78757" y="-310"/>
                  <a:pt x="85307" y="6428"/>
                  <a:pt x="93462" y="8032"/>
                </a:cubicBezTo>
                <a:close/>
              </a:path>
            </a:pathLst>
          </a:custGeom>
          <a:solidFill>
            <a:srgbClr val="5D74FF">
              <a:alpha val="25000"/>
            </a:srgbClr>
          </a:solidFill>
          <a:ln>
            <a:noFill/>
          </a:ln>
        </p:spPr>
      </p:sp>
      <p:pic>
        <p:nvPicPr>
          <p:cNvPr id="1882" name="Google Shape;1882;p38"/>
          <p:cNvPicPr preferRelativeResize="0"/>
          <p:nvPr/>
        </p:nvPicPr>
        <p:blipFill>
          <a:blip r:embed="rId2">
            <a:alphaModFix/>
          </a:blip>
          <a:stretch>
            <a:fillRect/>
          </a:stretch>
        </p:blipFill>
        <p:spPr>
          <a:xfrm>
            <a:off x="591725" y="2459687"/>
            <a:ext cx="2143799" cy="2146949"/>
          </a:xfrm>
          <a:prstGeom prst="rect">
            <a:avLst/>
          </a:prstGeom>
          <a:noFill/>
          <a:ln>
            <a:noFill/>
          </a:ln>
        </p:spPr>
      </p:pic>
      <p:pic>
        <p:nvPicPr>
          <p:cNvPr id="1883" name="Google Shape;1883;p38"/>
          <p:cNvPicPr preferRelativeResize="0"/>
          <p:nvPr/>
        </p:nvPicPr>
        <p:blipFill>
          <a:blip r:embed="rId2">
            <a:alphaModFix/>
          </a:blip>
          <a:stretch>
            <a:fillRect/>
          </a:stretch>
        </p:blipFill>
        <p:spPr>
          <a:xfrm>
            <a:off x="6432425" y="508337"/>
            <a:ext cx="2143799" cy="2146949"/>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1F3AE72-E919-45DC-AAF9-98B21C40CF62}"/>
              </a:ext>
            </a:extLst>
          </p:cNvPr>
          <p:cNvSpPr>
            <a:spLocks noGrp="1"/>
          </p:cNvSpPr>
          <p:nvPr>
            <p:ph type="title"/>
          </p:nvPr>
        </p:nvSpPr>
        <p:spPr/>
        <p:txBody>
          <a:body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14C5B39E-8546-495B-BCF6-70BCD8C104A3}"/>
              </a:ext>
            </a:extLst>
          </p:cNvPr>
          <p:cNvSpPr>
            <a:spLocks noGrp="1"/>
          </p:cNvSpPr>
          <p:nvPr>
            <p:ph sz="half" idx="1"/>
          </p:nvPr>
        </p:nvSpPr>
        <p:spPr>
          <a:xfrm>
            <a:off x="628650" y="1369219"/>
            <a:ext cx="3886200" cy="3263504"/>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ội dung 3">
            <a:extLst>
              <a:ext uri="{FF2B5EF4-FFF2-40B4-BE49-F238E27FC236}">
                <a16:creationId xmlns:a16="http://schemas.microsoft.com/office/drawing/2014/main" id="{E7890837-7688-4AD4-B799-99B51A548321}"/>
              </a:ext>
            </a:extLst>
          </p:cNvPr>
          <p:cNvSpPr>
            <a:spLocks noGrp="1"/>
          </p:cNvSpPr>
          <p:nvPr>
            <p:ph sz="half" idx="2"/>
          </p:nvPr>
        </p:nvSpPr>
        <p:spPr>
          <a:xfrm>
            <a:off x="4629150" y="1369219"/>
            <a:ext cx="3886200" cy="3263504"/>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5" name="Chỗ dành sẵn cho Ngày tháng 4">
            <a:extLst>
              <a:ext uri="{FF2B5EF4-FFF2-40B4-BE49-F238E27FC236}">
                <a16:creationId xmlns:a16="http://schemas.microsoft.com/office/drawing/2014/main" id="{0CA93CD0-7C91-4AD1-9537-AEE52945A2D6}"/>
              </a:ext>
            </a:extLst>
          </p:cNvPr>
          <p:cNvSpPr>
            <a:spLocks noGrp="1"/>
          </p:cNvSpPr>
          <p:nvPr>
            <p:ph type="dt" sz="half" idx="10"/>
          </p:nvPr>
        </p:nvSpPr>
        <p:spPr/>
        <p:txBody>
          <a:bodyPr/>
          <a:lstStyle/>
          <a:p>
            <a:fld id="{81C74ABD-B336-4C79-9F7D-FAE71124DBF7}" type="datetimeFigureOut">
              <a:rPr lang="en-US" smtClean="0"/>
              <a:t>11/7/22</a:t>
            </a:fld>
            <a:endParaRPr lang="en-US"/>
          </a:p>
        </p:txBody>
      </p:sp>
      <p:sp>
        <p:nvSpPr>
          <p:cNvPr id="6" name="Chỗ dành sẵn cho Chân trang 5">
            <a:extLst>
              <a:ext uri="{FF2B5EF4-FFF2-40B4-BE49-F238E27FC236}">
                <a16:creationId xmlns:a16="http://schemas.microsoft.com/office/drawing/2014/main" id="{5B7B6790-1F0A-48B4-B17A-D759CAF6F49D}"/>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9712C352-A80F-4ACF-9513-615D700F0927}"/>
              </a:ext>
            </a:extLst>
          </p:cNvPr>
          <p:cNvSpPr>
            <a:spLocks noGrp="1"/>
          </p:cNvSpPr>
          <p:nvPr>
            <p:ph type="sldNum" sz="quarter" idx="12"/>
          </p:nvPr>
        </p:nvSpPr>
        <p:spPr/>
        <p:txBody>
          <a:bodyPr/>
          <a:lstStyle/>
          <a:p>
            <a:fld id="{EFF686D8-AAA6-44E9-B93C-C1234F4BD4E1}" type="slidenum">
              <a:rPr lang="en-US" smtClean="0"/>
              <a:t>‹#›</a:t>
            </a:fld>
            <a:endParaRPr lang="en-US"/>
          </a:p>
        </p:txBody>
      </p:sp>
    </p:spTree>
    <p:extLst>
      <p:ext uri="{BB962C8B-B14F-4D97-AF65-F5344CB8AC3E}">
        <p14:creationId xmlns:p14="http://schemas.microsoft.com/office/powerpoint/2010/main" val="12505682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74D0BA9-0E7D-4DAE-9FD2-2313A71B98BA}"/>
              </a:ext>
            </a:extLst>
          </p:cNvPr>
          <p:cNvSpPr>
            <a:spLocks noGrp="1"/>
          </p:cNvSpPr>
          <p:nvPr>
            <p:ph type="title"/>
          </p:nvPr>
        </p:nvSpPr>
        <p:spPr/>
        <p:txBody>
          <a:body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5645F195-0C2B-439B-876D-AA6CA4EA4225}"/>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BF73AE82-653A-4A30-B46B-ADA1989D4065}"/>
              </a:ext>
            </a:extLst>
          </p:cNvPr>
          <p:cNvSpPr>
            <a:spLocks noGrp="1"/>
          </p:cNvSpPr>
          <p:nvPr>
            <p:ph type="dt" sz="half" idx="10"/>
          </p:nvPr>
        </p:nvSpPr>
        <p:spPr/>
        <p:txBody>
          <a:bodyPr/>
          <a:lstStyle/>
          <a:p>
            <a:fld id="{81C74ABD-B336-4C79-9F7D-FAE71124DBF7}" type="datetimeFigureOut">
              <a:rPr lang="en-US" smtClean="0"/>
              <a:t>11/7/22</a:t>
            </a:fld>
            <a:endParaRPr lang="en-US"/>
          </a:p>
        </p:txBody>
      </p:sp>
      <p:sp>
        <p:nvSpPr>
          <p:cNvPr id="5" name="Chỗ dành sẵn cho Chân trang 4">
            <a:extLst>
              <a:ext uri="{FF2B5EF4-FFF2-40B4-BE49-F238E27FC236}">
                <a16:creationId xmlns:a16="http://schemas.microsoft.com/office/drawing/2014/main" id="{ADF59D69-2184-44E7-B3BD-820092B93CD0}"/>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E57FBAB7-663C-4FBC-98A8-174AEC1EC6E6}"/>
              </a:ext>
            </a:extLst>
          </p:cNvPr>
          <p:cNvSpPr>
            <a:spLocks noGrp="1"/>
          </p:cNvSpPr>
          <p:nvPr>
            <p:ph type="sldNum" sz="quarter" idx="12"/>
          </p:nvPr>
        </p:nvSpPr>
        <p:spPr/>
        <p:txBody>
          <a:bodyPr/>
          <a:lstStyle/>
          <a:p>
            <a:fld id="{EFF686D8-AAA6-44E9-B93C-C1234F4BD4E1}" type="slidenum">
              <a:rPr lang="en-US" smtClean="0"/>
              <a:t>‹#›</a:t>
            </a:fld>
            <a:endParaRPr lang="en-US"/>
          </a:p>
        </p:txBody>
      </p:sp>
    </p:spTree>
    <p:extLst>
      <p:ext uri="{BB962C8B-B14F-4D97-AF65-F5344CB8AC3E}">
        <p14:creationId xmlns:p14="http://schemas.microsoft.com/office/powerpoint/2010/main" val="3974986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1"/>
        </a:solidFill>
        <a:effectLst/>
      </p:bgPr>
    </p:bg>
    <p:spTree>
      <p:nvGrpSpPr>
        <p:cNvPr id="1" name="Shape 87"/>
        <p:cNvGrpSpPr/>
        <p:nvPr/>
      </p:nvGrpSpPr>
      <p:grpSpPr>
        <a:xfrm>
          <a:off x="0" y="0"/>
          <a:ext cx="0" cy="0"/>
          <a:chOff x="0" y="0"/>
          <a:chExt cx="0" cy="0"/>
        </a:xfrm>
      </p:grpSpPr>
      <p:sp>
        <p:nvSpPr>
          <p:cNvPr id="88" name="Google Shape;88;p4"/>
          <p:cNvSpPr/>
          <p:nvPr/>
        </p:nvSpPr>
        <p:spPr>
          <a:xfrm>
            <a:off x="439325" y="355925"/>
            <a:ext cx="8289300" cy="4403100"/>
          </a:xfrm>
          <a:prstGeom prst="roundRect">
            <a:avLst>
              <a:gd name="adj" fmla="val 661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txBox="1">
            <a:spLocks noGrp="1"/>
          </p:cNvSpPr>
          <p:nvPr>
            <p:ph type="title"/>
          </p:nvPr>
        </p:nvSpPr>
        <p:spPr>
          <a:xfrm>
            <a:off x="720000" y="540000"/>
            <a:ext cx="7704000" cy="47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None/>
              <a:defRPr>
                <a:solidFill>
                  <a:schemeClr val="dk1"/>
                </a:solidFill>
              </a:defRPr>
            </a:lvl1pPr>
            <a:lvl2pPr lvl="1" rtl="0">
              <a:spcBef>
                <a:spcPts val="0"/>
              </a:spcBef>
              <a:spcAft>
                <a:spcPts val="0"/>
              </a:spcAft>
              <a:buClr>
                <a:schemeClr val="dk1"/>
              </a:buClr>
              <a:buSzPts val="3500"/>
              <a:buNone/>
              <a:defRPr>
                <a:solidFill>
                  <a:schemeClr val="dk1"/>
                </a:solidFill>
              </a:defRPr>
            </a:lvl2pPr>
            <a:lvl3pPr lvl="2" rtl="0">
              <a:spcBef>
                <a:spcPts val="0"/>
              </a:spcBef>
              <a:spcAft>
                <a:spcPts val="0"/>
              </a:spcAft>
              <a:buClr>
                <a:schemeClr val="dk1"/>
              </a:buClr>
              <a:buSzPts val="3500"/>
              <a:buNone/>
              <a:defRPr>
                <a:solidFill>
                  <a:schemeClr val="dk1"/>
                </a:solidFill>
              </a:defRPr>
            </a:lvl3pPr>
            <a:lvl4pPr lvl="3" rtl="0">
              <a:spcBef>
                <a:spcPts val="0"/>
              </a:spcBef>
              <a:spcAft>
                <a:spcPts val="0"/>
              </a:spcAft>
              <a:buClr>
                <a:schemeClr val="dk1"/>
              </a:buClr>
              <a:buSzPts val="3500"/>
              <a:buNone/>
              <a:defRPr>
                <a:solidFill>
                  <a:schemeClr val="dk1"/>
                </a:solidFill>
              </a:defRPr>
            </a:lvl4pPr>
            <a:lvl5pPr lvl="4" rtl="0">
              <a:spcBef>
                <a:spcPts val="0"/>
              </a:spcBef>
              <a:spcAft>
                <a:spcPts val="0"/>
              </a:spcAft>
              <a:buClr>
                <a:schemeClr val="dk1"/>
              </a:buClr>
              <a:buSzPts val="3500"/>
              <a:buNone/>
              <a:defRPr>
                <a:solidFill>
                  <a:schemeClr val="dk1"/>
                </a:solidFill>
              </a:defRPr>
            </a:lvl5pPr>
            <a:lvl6pPr lvl="5" rtl="0">
              <a:spcBef>
                <a:spcPts val="0"/>
              </a:spcBef>
              <a:spcAft>
                <a:spcPts val="0"/>
              </a:spcAft>
              <a:buClr>
                <a:schemeClr val="dk1"/>
              </a:buClr>
              <a:buSzPts val="3500"/>
              <a:buNone/>
              <a:defRPr>
                <a:solidFill>
                  <a:schemeClr val="dk1"/>
                </a:solidFill>
              </a:defRPr>
            </a:lvl6pPr>
            <a:lvl7pPr lvl="6" rtl="0">
              <a:spcBef>
                <a:spcPts val="0"/>
              </a:spcBef>
              <a:spcAft>
                <a:spcPts val="0"/>
              </a:spcAft>
              <a:buClr>
                <a:schemeClr val="dk1"/>
              </a:buClr>
              <a:buSzPts val="3500"/>
              <a:buNone/>
              <a:defRPr>
                <a:solidFill>
                  <a:schemeClr val="dk1"/>
                </a:solidFill>
              </a:defRPr>
            </a:lvl7pPr>
            <a:lvl8pPr lvl="7" rtl="0">
              <a:spcBef>
                <a:spcPts val="0"/>
              </a:spcBef>
              <a:spcAft>
                <a:spcPts val="0"/>
              </a:spcAft>
              <a:buClr>
                <a:schemeClr val="dk1"/>
              </a:buClr>
              <a:buSzPts val="3500"/>
              <a:buNone/>
              <a:defRPr>
                <a:solidFill>
                  <a:schemeClr val="dk1"/>
                </a:solidFill>
              </a:defRPr>
            </a:lvl8pPr>
            <a:lvl9pPr lvl="8" rtl="0">
              <a:spcBef>
                <a:spcPts val="0"/>
              </a:spcBef>
              <a:spcAft>
                <a:spcPts val="0"/>
              </a:spcAft>
              <a:buClr>
                <a:schemeClr val="dk1"/>
              </a:buClr>
              <a:buSzPts val="3500"/>
              <a:buNone/>
              <a:defRPr>
                <a:solidFill>
                  <a:schemeClr val="dk1"/>
                </a:solidFill>
              </a:defRPr>
            </a:lvl9pPr>
          </a:lstStyle>
          <a:p>
            <a:endParaRPr/>
          </a:p>
        </p:txBody>
      </p:sp>
      <p:sp>
        <p:nvSpPr>
          <p:cNvPr id="90" name="Google Shape;90;p4"/>
          <p:cNvSpPr txBox="1">
            <a:spLocks noGrp="1"/>
          </p:cNvSpPr>
          <p:nvPr>
            <p:ph type="body" idx="1"/>
          </p:nvPr>
        </p:nvSpPr>
        <p:spPr>
          <a:xfrm>
            <a:off x="720000" y="1017600"/>
            <a:ext cx="7704000" cy="35859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rgbClr val="434343"/>
              </a:buClr>
              <a:buSzPts val="1400"/>
              <a:buAutoNum type="arabicPeriod"/>
              <a:defRPr sz="1200">
                <a:solidFill>
                  <a:srgbClr val="434343"/>
                </a:solidFill>
              </a:defRPr>
            </a:lvl1pPr>
            <a:lvl2pPr marL="914400" lvl="1" indent="-317500" rtl="0">
              <a:lnSpc>
                <a:spcPct val="115000"/>
              </a:lnSpc>
              <a:spcBef>
                <a:spcPts val="0"/>
              </a:spcBef>
              <a:spcAft>
                <a:spcPts val="0"/>
              </a:spcAft>
              <a:buClr>
                <a:srgbClr val="434343"/>
              </a:buClr>
              <a:buSzPts val="1400"/>
              <a:buAutoNum type="alphaLcPeriod"/>
              <a:defRPr>
                <a:solidFill>
                  <a:srgbClr val="434343"/>
                </a:solidFill>
              </a:defRPr>
            </a:lvl2pPr>
            <a:lvl3pPr marL="1371600" lvl="2" indent="-317500" rtl="0">
              <a:lnSpc>
                <a:spcPct val="115000"/>
              </a:lnSpc>
              <a:spcBef>
                <a:spcPts val="0"/>
              </a:spcBef>
              <a:spcAft>
                <a:spcPts val="0"/>
              </a:spcAft>
              <a:buClr>
                <a:srgbClr val="434343"/>
              </a:buClr>
              <a:buSzPts val="1400"/>
              <a:buAutoNum type="romanLcPeriod"/>
              <a:defRPr>
                <a:solidFill>
                  <a:srgbClr val="434343"/>
                </a:solidFill>
              </a:defRPr>
            </a:lvl3pPr>
            <a:lvl4pPr marL="1828800" lvl="3" indent="-317500" rtl="0">
              <a:lnSpc>
                <a:spcPct val="115000"/>
              </a:lnSpc>
              <a:spcBef>
                <a:spcPts val="0"/>
              </a:spcBef>
              <a:spcAft>
                <a:spcPts val="0"/>
              </a:spcAft>
              <a:buClr>
                <a:srgbClr val="434343"/>
              </a:buClr>
              <a:buSzPts val="1400"/>
              <a:buAutoNum type="arabicPeriod"/>
              <a:defRPr>
                <a:solidFill>
                  <a:srgbClr val="434343"/>
                </a:solidFill>
              </a:defRPr>
            </a:lvl4pPr>
            <a:lvl5pPr marL="2286000" lvl="4" indent="-317500" rtl="0">
              <a:lnSpc>
                <a:spcPct val="115000"/>
              </a:lnSpc>
              <a:spcBef>
                <a:spcPts val="0"/>
              </a:spcBef>
              <a:spcAft>
                <a:spcPts val="0"/>
              </a:spcAft>
              <a:buClr>
                <a:srgbClr val="434343"/>
              </a:buClr>
              <a:buSzPts val="1400"/>
              <a:buAutoNum type="alphaLcPeriod"/>
              <a:defRPr>
                <a:solidFill>
                  <a:srgbClr val="434343"/>
                </a:solidFill>
              </a:defRPr>
            </a:lvl5pPr>
            <a:lvl6pPr marL="2743200" lvl="5" indent="-317500" rtl="0">
              <a:lnSpc>
                <a:spcPct val="115000"/>
              </a:lnSpc>
              <a:spcBef>
                <a:spcPts val="0"/>
              </a:spcBef>
              <a:spcAft>
                <a:spcPts val="0"/>
              </a:spcAft>
              <a:buClr>
                <a:srgbClr val="434343"/>
              </a:buClr>
              <a:buSzPts val="1400"/>
              <a:buAutoNum type="romanLcPeriod"/>
              <a:defRPr>
                <a:solidFill>
                  <a:srgbClr val="434343"/>
                </a:solidFill>
              </a:defRPr>
            </a:lvl6pPr>
            <a:lvl7pPr marL="3200400" lvl="6" indent="-317500" rtl="0">
              <a:lnSpc>
                <a:spcPct val="115000"/>
              </a:lnSpc>
              <a:spcBef>
                <a:spcPts val="0"/>
              </a:spcBef>
              <a:spcAft>
                <a:spcPts val="0"/>
              </a:spcAft>
              <a:buClr>
                <a:srgbClr val="434343"/>
              </a:buClr>
              <a:buSzPts val="1400"/>
              <a:buAutoNum type="arabicPeriod"/>
              <a:defRPr>
                <a:solidFill>
                  <a:srgbClr val="434343"/>
                </a:solidFill>
              </a:defRPr>
            </a:lvl7pPr>
            <a:lvl8pPr marL="3657600" lvl="7" indent="-317500" rtl="0">
              <a:lnSpc>
                <a:spcPct val="115000"/>
              </a:lnSpc>
              <a:spcBef>
                <a:spcPts val="0"/>
              </a:spcBef>
              <a:spcAft>
                <a:spcPts val="0"/>
              </a:spcAft>
              <a:buClr>
                <a:srgbClr val="434343"/>
              </a:buClr>
              <a:buSzPts val="1400"/>
              <a:buAutoNum type="alphaLcPeriod"/>
              <a:defRPr>
                <a:solidFill>
                  <a:srgbClr val="434343"/>
                </a:solidFill>
              </a:defRPr>
            </a:lvl8pPr>
            <a:lvl9pPr marL="4114800" lvl="8" indent="-317500" rtl="0">
              <a:lnSpc>
                <a:spcPct val="115000"/>
              </a:lnSpc>
              <a:spcBef>
                <a:spcPts val="0"/>
              </a:spcBef>
              <a:spcAft>
                <a:spcPts val="0"/>
              </a:spcAft>
              <a:buClr>
                <a:srgbClr val="434343"/>
              </a:buClr>
              <a:buSzPts val="1400"/>
              <a:buAutoNum type="romanLcPeriod"/>
              <a:defRPr>
                <a:solidFill>
                  <a:srgbClr val="434343"/>
                </a:solidFill>
              </a:defRPr>
            </a:lvl9pPr>
          </a:lstStyle>
          <a:p>
            <a:endParaRPr/>
          </a:p>
        </p:txBody>
      </p:sp>
      <p:grpSp>
        <p:nvGrpSpPr>
          <p:cNvPr id="91" name="Google Shape;91;p4"/>
          <p:cNvGrpSpPr/>
          <p:nvPr/>
        </p:nvGrpSpPr>
        <p:grpSpPr>
          <a:xfrm>
            <a:off x="166131" y="110373"/>
            <a:ext cx="8837213" cy="4930707"/>
            <a:chOff x="166131" y="110373"/>
            <a:chExt cx="8837213" cy="4930707"/>
          </a:xfrm>
        </p:grpSpPr>
        <p:grpSp>
          <p:nvGrpSpPr>
            <p:cNvPr id="92" name="Google Shape;92;p4"/>
            <p:cNvGrpSpPr/>
            <p:nvPr/>
          </p:nvGrpSpPr>
          <p:grpSpPr>
            <a:xfrm rot="10800000">
              <a:off x="8756443" y="4862848"/>
              <a:ext cx="167400" cy="167400"/>
              <a:chOff x="3216925" y="225750"/>
              <a:chExt cx="167400" cy="167400"/>
            </a:xfrm>
          </p:grpSpPr>
          <p:cxnSp>
            <p:nvCxnSpPr>
              <p:cNvPr id="93" name="Google Shape;93;p4"/>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94" name="Google Shape;94;p4"/>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95" name="Google Shape;95;p4"/>
            <p:cNvGrpSpPr/>
            <p:nvPr/>
          </p:nvGrpSpPr>
          <p:grpSpPr>
            <a:xfrm rot="10800000">
              <a:off x="4484643" y="4872835"/>
              <a:ext cx="167400" cy="167400"/>
              <a:chOff x="3216925" y="225750"/>
              <a:chExt cx="167400" cy="167400"/>
            </a:xfrm>
          </p:grpSpPr>
          <p:cxnSp>
            <p:nvCxnSpPr>
              <p:cNvPr id="96" name="Google Shape;96;p4"/>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97" name="Google Shape;97;p4"/>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98" name="Google Shape;98;p4"/>
            <p:cNvGrpSpPr/>
            <p:nvPr/>
          </p:nvGrpSpPr>
          <p:grpSpPr>
            <a:xfrm rot="10800000">
              <a:off x="8833968" y="2496885"/>
              <a:ext cx="167400" cy="167400"/>
              <a:chOff x="3216925" y="225750"/>
              <a:chExt cx="167400" cy="167400"/>
            </a:xfrm>
          </p:grpSpPr>
          <p:cxnSp>
            <p:nvCxnSpPr>
              <p:cNvPr id="99" name="Google Shape;99;p4"/>
              <p:cNvCxnSpPr/>
              <p:nvPr/>
            </p:nvCxnSpPr>
            <p:spPr>
              <a:xfrm>
                <a:off x="3300613" y="225750"/>
                <a:ext cx="0" cy="167400"/>
              </a:xfrm>
              <a:prstGeom prst="straightConnector1">
                <a:avLst/>
              </a:prstGeom>
              <a:noFill/>
              <a:ln w="19050" cap="flat" cmpd="sng">
                <a:solidFill>
                  <a:schemeClr val="accent6"/>
                </a:solidFill>
                <a:prstDash val="solid"/>
                <a:round/>
                <a:headEnd type="none" w="med" len="med"/>
                <a:tailEnd type="none" w="med" len="med"/>
              </a:ln>
            </p:spPr>
          </p:cxnSp>
          <p:cxnSp>
            <p:nvCxnSpPr>
              <p:cNvPr id="100" name="Google Shape;100;p4"/>
              <p:cNvCxnSpPr/>
              <p:nvPr/>
            </p:nvCxnSpPr>
            <p:spPr>
              <a:xfrm rot="10800000">
                <a:off x="3216925" y="309377"/>
                <a:ext cx="167400" cy="0"/>
              </a:xfrm>
              <a:prstGeom prst="straightConnector1">
                <a:avLst/>
              </a:prstGeom>
              <a:noFill/>
              <a:ln w="19050" cap="flat" cmpd="sng">
                <a:solidFill>
                  <a:schemeClr val="accent6"/>
                </a:solidFill>
                <a:prstDash val="solid"/>
                <a:round/>
                <a:headEnd type="none" w="med" len="med"/>
                <a:tailEnd type="none" w="med" len="med"/>
              </a:ln>
            </p:spPr>
          </p:cxnSp>
        </p:grpSp>
        <p:sp>
          <p:nvSpPr>
            <p:cNvPr id="101" name="Google Shape;101;p4"/>
            <p:cNvSpPr/>
            <p:nvPr/>
          </p:nvSpPr>
          <p:spPr>
            <a:xfrm rot="10800000">
              <a:off x="8829343" y="43336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rot="10800000">
              <a:off x="8829343" y="28858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rot="10800000">
              <a:off x="8981743" y="18190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rot="10800000">
              <a:off x="8829343" y="6760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rot="10800000">
              <a:off x="6238543" y="49432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rot="10800000">
              <a:off x="5019343" y="50194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rot="10800000">
              <a:off x="3876343" y="48670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rot="10800000">
              <a:off x="3114343" y="49432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4"/>
            <p:cNvGrpSpPr/>
            <p:nvPr/>
          </p:nvGrpSpPr>
          <p:grpSpPr>
            <a:xfrm rot="10800000">
              <a:off x="166131" y="4872823"/>
              <a:ext cx="167400" cy="167400"/>
              <a:chOff x="3216925" y="225750"/>
              <a:chExt cx="167400" cy="167400"/>
            </a:xfrm>
          </p:grpSpPr>
          <p:cxnSp>
            <p:nvCxnSpPr>
              <p:cNvPr id="110" name="Google Shape;110;p4"/>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11" name="Google Shape;111;p4"/>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sp>
          <p:nvSpPr>
            <p:cNvPr id="112" name="Google Shape;112;p4"/>
            <p:cNvSpPr/>
            <p:nvPr/>
          </p:nvSpPr>
          <p:spPr>
            <a:xfrm rot="10800000">
              <a:off x="1209343" y="49432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rot="10800000">
              <a:off x="218743" y="43336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 name="Google Shape;114;p4"/>
            <p:cNvGrpSpPr/>
            <p:nvPr/>
          </p:nvGrpSpPr>
          <p:grpSpPr>
            <a:xfrm rot="10800000">
              <a:off x="166131" y="2484760"/>
              <a:ext cx="167400" cy="167400"/>
              <a:chOff x="3216925" y="225750"/>
              <a:chExt cx="167400" cy="167400"/>
            </a:xfrm>
          </p:grpSpPr>
          <p:cxnSp>
            <p:nvCxnSpPr>
              <p:cNvPr id="115" name="Google Shape;115;p4"/>
              <p:cNvCxnSpPr/>
              <p:nvPr/>
            </p:nvCxnSpPr>
            <p:spPr>
              <a:xfrm>
                <a:off x="3300613" y="225750"/>
                <a:ext cx="0" cy="167400"/>
              </a:xfrm>
              <a:prstGeom prst="straightConnector1">
                <a:avLst/>
              </a:prstGeom>
              <a:noFill/>
              <a:ln w="19050" cap="flat" cmpd="sng">
                <a:solidFill>
                  <a:schemeClr val="accent2"/>
                </a:solidFill>
                <a:prstDash val="solid"/>
                <a:round/>
                <a:headEnd type="none" w="med" len="med"/>
                <a:tailEnd type="none" w="med" len="med"/>
              </a:ln>
            </p:spPr>
          </p:cxnSp>
          <p:cxnSp>
            <p:nvCxnSpPr>
              <p:cNvPr id="116" name="Google Shape;116;p4"/>
              <p:cNvCxnSpPr/>
              <p:nvPr/>
            </p:nvCxnSpPr>
            <p:spPr>
              <a:xfrm rot="10800000">
                <a:off x="3216925" y="309377"/>
                <a:ext cx="167400" cy="0"/>
              </a:xfrm>
              <a:prstGeom prst="straightConnector1">
                <a:avLst/>
              </a:prstGeom>
              <a:noFill/>
              <a:ln w="19050" cap="flat" cmpd="sng">
                <a:solidFill>
                  <a:schemeClr val="accent2"/>
                </a:solidFill>
                <a:prstDash val="solid"/>
                <a:round/>
                <a:headEnd type="none" w="med" len="med"/>
                <a:tailEnd type="none" w="med" len="med"/>
              </a:ln>
            </p:spPr>
          </p:cxnSp>
        </p:grpSp>
        <p:sp>
          <p:nvSpPr>
            <p:cNvPr id="117" name="Google Shape;117;p4"/>
            <p:cNvSpPr/>
            <p:nvPr/>
          </p:nvSpPr>
          <p:spPr>
            <a:xfrm rot="10800000">
              <a:off x="218743" y="12856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rot="10800000">
              <a:off x="904543" y="2188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p:nvPr/>
          </p:nvSpPr>
          <p:spPr>
            <a:xfrm rot="10800000">
              <a:off x="3190543" y="1426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rot="10800000">
              <a:off x="4943143" y="1426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rot="10800000">
              <a:off x="7152943" y="2188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rot="10800000">
              <a:off x="6086143" y="1426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 name="Google Shape;123;p4"/>
            <p:cNvGrpSpPr/>
            <p:nvPr/>
          </p:nvGrpSpPr>
          <p:grpSpPr>
            <a:xfrm rot="10800000">
              <a:off x="8756443" y="110373"/>
              <a:ext cx="167400" cy="167400"/>
              <a:chOff x="3216925" y="225750"/>
              <a:chExt cx="167400" cy="167400"/>
            </a:xfrm>
          </p:grpSpPr>
          <p:cxnSp>
            <p:nvCxnSpPr>
              <p:cNvPr id="124" name="Google Shape;124;p4"/>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25" name="Google Shape;125;p4"/>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126" name="Google Shape;126;p4"/>
            <p:cNvGrpSpPr/>
            <p:nvPr/>
          </p:nvGrpSpPr>
          <p:grpSpPr>
            <a:xfrm rot="10800000">
              <a:off x="4484643" y="120360"/>
              <a:ext cx="167400" cy="167400"/>
              <a:chOff x="3216925" y="225750"/>
              <a:chExt cx="167400" cy="167400"/>
            </a:xfrm>
          </p:grpSpPr>
          <p:cxnSp>
            <p:nvCxnSpPr>
              <p:cNvPr id="127" name="Google Shape;127;p4"/>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28" name="Google Shape;128;p4"/>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129" name="Google Shape;129;p4"/>
            <p:cNvGrpSpPr/>
            <p:nvPr/>
          </p:nvGrpSpPr>
          <p:grpSpPr>
            <a:xfrm rot="10800000">
              <a:off x="166131" y="120348"/>
              <a:ext cx="167400" cy="167400"/>
              <a:chOff x="3216925" y="225750"/>
              <a:chExt cx="167400" cy="167400"/>
            </a:xfrm>
          </p:grpSpPr>
          <p:cxnSp>
            <p:nvCxnSpPr>
              <p:cNvPr id="130" name="Google Shape;130;p4"/>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31" name="Google Shape;131;p4"/>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132" name="Google Shape;132;p4"/>
            <p:cNvGrpSpPr/>
            <p:nvPr/>
          </p:nvGrpSpPr>
          <p:grpSpPr>
            <a:xfrm rot="10800000">
              <a:off x="2325387" y="120348"/>
              <a:ext cx="167400" cy="167400"/>
              <a:chOff x="3216925" y="225750"/>
              <a:chExt cx="167400" cy="167400"/>
            </a:xfrm>
          </p:grpSpPr>
          <p:cxnSp>
            <p:nvCxnSpPr>
              <p:cNvPr id="133" name="Google Shape;133;p4"/>
              <p:cNvCxnSpPr/>
              <p:nvPr/>
            </p:nvCxnSpPr>
            <p:spPr>
              <a:xfrm>
                <a:off x="3300613" y="225750"/>
                <a:ext cx="0" cy="167400"/>
              </a:xfrm>
              <a:prstGeom prst="straightConnector1">
                <a:avLst/>
              </a:prstGeom>
              <a:noFill/>
              <a:ln w="19050" cap="flat" cmpd="sng">
                <a:solidFill>
                  <a:schemeClr val="accent1"/>
                </a:solidFill>
                <a:prstDash val="solid"/>
                <a:round/>
                <a:headEnd type="none" w="med" len="med"/>
                <a:tailEnd type="none" w="med" len="med"/>
              </a:ln>
            </p:spPr>
          </p:cxnSp>
          <p:cxnSp>
            <p:nvCxnSpPr>
              <p:cNvPr id="134" name="Google Shape;134;p4"/>
              <p:cNvCxnSpPr/>
              <p:nvPr/>
            </p:nvCxnSpPr>
            <p:spPr>
              <a:xfrm rot="10800000">
                <a:off x="3216925" y="309377"/>
                <a:ext cx="167400" cy="0"/>
              </a:xfrm>
              <a:prstGeom prst="straightConnector1">
                <a:avLst/>
              </a:prstGeom>
              <a:noFill/>
              <a:ln w="19050" cap="flat" cmpd="sng">
                <a:solidFill>
                  <a:schemeClr val="accent1"/>
                </a:solidFill>
                <a:prstDash val="solid"/>
                <a:round/>
                <a:headEnd type="none" w="med" len="med"/>
                <a:tailEnd type="none" w="med" len="med"/>
              </a:ln>
            </p:spPr>
          </p:cxnSp>
        </p:grpSp>
        <p:grpSp>
          <p:nvGrpSpPr>
            <p:cNvPr id="135" name="Google Shape;135;p4"/>
            <p:cNvGrpSpPr/>
            <p:nvPr/>
          </p:nvGrpSpPr>
          <p:grpSpPr>
            <a:xfrm rot="10800000">
              <a:off x="2325387" y="4872823"/>
              <a:ext cx="167400" cy="167400"/>
              <a:chOff x="3216925" y="225750"/>
              <a:chExt cx="167400" cy="167400"/>
            </a:xfrm>
          </p:grpSpPr>
          <p:cxnSp>
            <p:nvCxnSpPr>
              <p:cNvPr id="136" name="Google Shape;136;p4"/>
              <p:cNvCxnSpPr/>
              <p:nvPr/>
            </p:nvCxnSpPr>
            <p:spPr>
              <a:xfrm>
                <a:off x="3300613" y="225750"/>
                <a:ext cx="0" cy="167400"/>
              </a:xfrm>
              <a:prstGeom prst="straightConnector1">
                <a:avLst/>
              </a:prstGeom>
              <a:noFill/>
              <a:ln w="19050" cap="flat" cmpd="sng">
                <a:solidFill>
                  <a:schemeClr val="lt2"/>
                </a:solidFill>
                <a:prstDash val="solid"/>
                <a:round/>
                <a:headEnd type="none" w="med" len="med"/>
                <a:tailEnd type="none" w="med" len="med"/>
              </a:ln>
            </p:spPr>
          </p:cxnSp>
          <p:cxnSp>
            <p:nvCxnSpPr>
              <p:cNvPr id="137" name="Google Shape;137;p4"/>
              <p:cNvCxnSpPr/>
              <p:nvPr/>
            </p:nvCxnSpPr>
            <p:spPr>
              <a:xfrm rot="10800000">
                <a:off x="3216925" y="309377"/>
                <a:ext cx="167400" cy="0"/>
              </a:xfrm>
              <a:prstGeom prst="straightConnector1">
                <a:avLst/>
              </a:prstGeom>
              <a:noFill/>
              <a:ln w="19050" cap="flat" cmpd="sng">
                <a:solidFill>
                  <a:schemeClr val="lt2"/>
                </a:solidFill>
                <a:prstDash val="solid"/>
                <a:round/>
                <a:headEnd type="none" w="med" len="med"/>
                <a:tailEnd type="none" w="med" len="med"/>
              </a:ln>
            </p:spPr>
          </p:cxnSp>
        </p:grpSp>
        <p:grpSp>
          <p:nvGrpSpPr>
            <p:cNvPr id="138" name="Google Shape;138;p4"/>
            <p:cNvGrpSpPr/>
            <p:nvPr/>
          </p:nvGrpSpPr>
          <p:grpSpPr>
            <a:xfrm rot="10800000">
              <a:off x="6620543" y="120348"/>
              <a:ext cx="167400" cy="167400"/>
              <a:chOff x="3216925" y="225750"/>
              <a:chExt cx="167400" cy="167400"/>
            </a:xfrm>
          </p:grpSpPr>
          <p:cxnSp>
            <p:nvCxnSpPr>
              <p:cNvPr id="139" name="Google Shape;139;p4"/>
              <p:cNvCxnSpPr/>
              <p:nvPr/>
            </p:nvCxnSpPr>
            <p:spPr>
              <a:xfrm>
                <a:off x="3300613" y="225750"/>
                <a:ext cx="0" cy="167400"/>
              </a:xfrm>
              <a:prstGeom prst="straightConnector1">
                <a:avLst/>
              </a:prstGeom>
              <a:noFill/>
              <a:ln w="19050" cap="flat" cmpd="sng">
                <a:solidFill>
                  <a:schemeClr val="accent5"/>
                </a:solidFill>
                <a:prstDash val="solid"/>
                <a:round/>
                <a:headEnd type="none" w="med" len="med"/>
                <a:tailEnd type="none" w="med" len="med"/>
              </a:ln>
            </p:spPr>
          </p:cxnSp>
          <p:cxnSp>
            <p:nvCxnSpPr>
              <p:cNvPr id="140" name="Google Shape;140;p4"/>
              <p:cNvCxnSpPr/>
              <p:nvPr/>
            </p:nvCxnSpPr>
            <p:spPr>
              <a:xfrm rot="10800000">
                <a:off x="3216925" y="309377"/>
                <a:ext cx="167400" cy="0"/>
              </a:xfrm>
              <a:prstGeom prst="straightConnector1">
                <a:avLst/>
              </a:prstGeom>
              <a:noFill/>
              <a:ln w="19050" cap="flat" cmpd="sng">
                <a:solidFill>
                  <a:schemeClr val="accent5"/>
                </a:solidFill>
                <a:prstDash val="solid"/>
                <a:round/>
                <a:headEnd type="none" w="med" len="med"/>
                <a:tailEnd type="none" w="med" len="med"/>
              </a:ln>
            </p:spPr>
          </p:cxnSp>
        </p:grpSp>
        <p:grpSp>
          <p:nvGrpSpPr>
            <p:cNvPr id="141" name="Google Shape;141;p4"/>
            <p:cNvGrpSpPr/>
            <p:nvPr/>
          </p:nvGrpSpPr>
          <p:grpSpPr>
            <a:xfrm rot="10800000">
              <a:off x="6620543" y="4872823"/>
              <a:ext cx="167400" cy="167400"/>
              <a:chOff x="3216925" y="225750"/>
              <a:chExt cx="167400" cy="167400"/>
            </a:xfrm>
          </p:grpSpPr>
          <p:cxnSp>
            <p:nvCxnSpPr>
              <p:cNvPr id="142" name="Google Shape;142;p4"/>
              <p:cNvCxnSpPr/>
              <p:nvPr/>
            </p:nvCxnSpPr>
            <p:spPr>
              <a:xfrm>
                <a:off x="3300613" y="225750"/>
                <a:ext cx="0" cy="167400"/>
              </a:xfrm>
              <a:prstGeom prst="straightConnector1">
                <a:avLst/>
              </a:prstGeom>
              <a:noFill/>
              <a:ln w="19050" cap="flat" cmpd="sng">
                <a:solidFill>
                  <a:schemeClr val="accent3"/>
                </a:solidFill>
                <a:prstDash val="solid"/>
                <a:round/>
                <a:headEnd type="none" w="med" len="med"/>
                <a:tailEnd type="none" w="med" len="med"/>
              </a:ln>
            </p:spPr>
          </p:cxnSp>
          <p:cxnSp>
            <p:nvCxnSpPr>
              <p:cNvPr id="143" name="Google Shape;143;p4"/>
              <p:cNvCxnSpPr/>
              <p:nvPr/>
            </p:nvCxnSpPr>
            <p:spPr>
              <a:xfrm rot="10800000">
                <a:off x="3216925" y="309377"/>
                <a:ext cx="167400" cy="0"/>
              </a:xfrm>
              <a:prstGeom prst="straightConnector1">
                <a:avLst/>
              </a:prstGeom>
              <a:noFill/>
              <a:ln w="19050" cap="flat" cmpd="sng">
                <a:solidFill>
                  <a:schemeClr val="accent3"/>
                </a:solidFill>
                <a:prstDash val="solid"/>
                <a:round/>
                <a:headEnd type="none" w="med" len="med"/>
                <a:tailEnd type="none" w="med" len="med"/>
              </a:ln>
            </p:spPr>
          </p:cxn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1"/>
        </a:solidFill>
        <a:effectLst/>
      </p:bgPr>
    </p:bg>
    <p:spTree>
      <p:nvGrpSpPr>
        <p:cNvPr id="1" name="Shape 144"/>
        <p:cNvGrpSpPr/>
        <p:nvPr/>
      </p:nvGrpSpPr>
      <p:grpSpPr>
        <a:xfrm>
          <a:off x="0" y="0"/>
          <a:ext cx="0" cy="0"/>
          <a:chOff x="0" y="0"/>
          <a:chExt cx="0" cy="0"/>
        </a:xfrm>
      </p:grpSpPr>
      <p:sp>
        <p:nvSpPr>
          <p:cNvPr id="145" name="Google Shape;145;p5"/>
          <p:cNvSpPr/>
          <p:nvPr/>
        </p:nvSpPr>
        <p:spPr>
          <a:xfrm>
            <a:off x="2588018" y="539968"/>
            <a:ext cx="3967964" cy="4063565"/>
          </a:xfrm>
          <a:custGeom>
            <a:avLst/>
            <a:gdLst/>
            <a:ahLst/>
            <a:cxnLst/>
            <a:rect l="l" t="t" r="r" b="b"/>
            <a:pathLst>
              <a:path w="155698" h="154025" extrusionOk="0">
                <a:moveTo>
                  <a:pt x="93462" y="8032"/>
                </a:moveTo>
                <a:cubicBezTo>
                  <a:pt x="101617" y="9636"/>
                  <a:pt x="114584" y="5620"/>
                  <a:pt x="120332" y="9636"/>
                </a:cubicBezTo>
                <a:cubicBezTo>
                  <a:pt x="126080" y="13652"/>
                  <a:pt x="123741" y="26515"/>
                  <a:pt x="127952" y="32130"/>
                </a:cubicBezTo>
                <a:cubicBezTo>
                  <a:pt x="132163" y="37745"/>
                  <a:pt x="142390" y="37024"/>
                  <a:pt x="145598" y="43325"/>
                </a:cubicBezTo>
                <a:cubicBezTo>
                  <a:pt x="148807" y="49626"/>
                  <a:pt x="145545" y="61199"/>
                  <a:pt x="147203" y="69935"/>
                </a:cubicBezTo>
                <a:cubicBezTo>
                  <a:pt x="148861" y="78672"/>
                  <a:pt x="156895" y="88050"/>
                  <a:pt x="155545" y="95744"/>
                </a:cubicBezTo>
                <a:cubicBezTo>
                  <a:pt x="154195" y="103438"/>
                  <a:pt x="143166" y="109063"/>
                  <a:pt x="139102" y="116101"/>
                </a:cubicBezTo>
                <a:cubicBezTo>
                  <a:pt x="135038" y="123139"/>
                  <a:pt x="136763" y="134060"/>
                  <a:pt x="131161" y="137973"/>
                </a:cubicBezTo>
                <a:cubicBezTo>
                  <a:pt x="125560" y="141886"/>
                  <a:pt x="115386" y="136903"/>
                  <a:pt x="105493" y="139577"/>
                </a:cubicBezTo>
                <a:cubicBezTo>
                  <a:pt x="95600" y="142251"/>
                  <a:pt x="82433" y="154416"/>
                  <a:pt x="71805" y="154015"/>
                </a:cubicBezTo>
                <a:cubicBezTo>
                  <a:pt x="61177" y="153614"/>
                  <a:pt x="51886" y="141449"/>
                  <a:pt x="41726" y="137171"/>
                </a:cubicBezTo>
                <a:cubicBezTo>
                  <a:pt x="31566" y="132893"/>
                  <a:pt x="15872" y="135980"/>
                  <a:pt x="10845" y="128348"/>
                </a:cubicBezTo>
                <a:cubicBezTo>
                  <a:pt x="5819" y="120717"/>
                  <a:pt x="13372" y="102344"/>
                  <a:pt x="11567" y="91382"/>
                </a:cubicBezTo>
                <a:cubicBezTo>
                  <a:pt x="9762" y="80420"/>
                  <a:pt x="-465" y="70572"/>
                  <a:pt x="16" y="62575"/>
                </a:cubicBezTo>
                <a:cubicBezTo>
                  <a:pt x="497" y="54578"/>
                  <a:pt x="11380" y="51623"/>
                  <a:pt x="14455" y="43398"/>
                </a:cubicBezTo>
                <a:cubicBezTo>
                  <a:pt x="17530" y="35173"/>
                  <a:pt x="12650" y="18801"/>
                  <a:pt x="18465" y="13227"/>
                </a:cubicBezTo>
                <a:cubicBezTo>
                  <a:pt x="24280" y="7653"/>
                  <a:pt x="40523" y="12159"/>
                  <a:pt x="49346" y="9956"/>
                </a:cubicBezTo>
                <a:cubicBezTo>
                  <a:pt x="58169" y="7753"/>
                  <a:pt x="64051" y="332"/>
                  <a:pt x="71404" y="11"/>
                </a:cubicBezTo>
                <a:cubicBezTo>
                  <a:pt x="78757" y="-310"/>
                  <a:pt x="85307" y="6428"/>
                  <a:pt x="93462" y="8032"/>
                </a:cubicBezTo>
                <a:close/>
              </a:path>
            </a:pathLst>
          </a:custGeom>
          <a:solidFill>
            <a:srgbClr val="5D74FF">
              <a:alpha val="25000"/>
            </a:srgbClr>
          </a:solidFill>
          <a:ln>
            <a:noFill/>
          </a:ln>
        </p:spPr>
      </p:sp>
      <p:sp>
        <p:nvSpPr>
          <p:cNvPr id="146" name="Google Shape;146;p5"/>
          <p:cNvSpPr/>
          <p:nvPr/>
        </p:nvSpPr>
        <p:spPr>
          <a:xfrm>
            <a:off x="439325" y="370200"/>
            <a:ext cx="8289300" cy="793800"/>
          </a:xfrm>
          <a:prstGeom prst="roundRect">
            <a:avLst>
              <a:gd name="adj" fmla="val 2477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5"/>
          <p:cNvSpPr/>
          <p:nvPr/>
        </p:nvSpPr>
        <p:spPr>
          <a:xfrm>
            <a:off x="4751850" y="1464000"/>
            <a:ext cx="3964800" cy="3309300"/>
          </a:xfrm>
          <a:prstGeom prst="roundRect">
            <a:avLst>
              <a:gd name="adj" fmla="val 661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5"/>
          <p:cNvSpPr/>
          <p:nvPr/>
        </p:nvSpPr>
        <p:spPr>
          <a:xfrm>
            <a:off x="427350" y="1464000"/>
            <a:ext cx="3964800" cy="3309300"/>
          </a:xfrm>
          <a:prstGeom prst="roundRect">
            <a:avLst>
              <a:gd name="adj" fmla="val 661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txBox="1">
            <a:spLocks noGrp="1"/>
          </p:cNvSpPr>
          <p:nvPr>
            <p:ph type="subTitle" idx="1"/>
          </p:nvPr>
        </p:nvSpPr>
        <p:spPr>
          <a:xfrm>
            <a:off x="975900" y="2787163"/>
            <a:ext cx="2867700" cy="558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b="1">
                <a:solidFill>
                  <a:schemeClr val="lt2"/>
                </a:solidFill>
                <a:latin typeface="Open Sans"/>
                <a:ea typeface="Open Sans"/>
                <a:cs typeface="Open Sans"/>
                <a:sym typeface="Open Sans"/>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50" name="Google Shape;150;p5"/>
          <p:cNvSpPr txBox="1">
            <a:spLocks noGrp="1"/>
          </p:cNvSpPr>
          <p:nvPr>
            <p:ph type="subTitle" idx="2"/>
          </p:nvPr>
        </p:nvSpPr>
        <p:spPr>
          <a:xfrm>
            <a:off x="5300400" y="2787163"/>
            <a:ext cx="2867700" cy="558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b="1">
                <a:solidFill>
                  <a:schemeClr val="lt2"/>
                </a:solidFill>
                <a:latin typeface="Open Sans"/>
                <a:ea typeface="Open Sans"/>
                <a:cs typeface="Open Sans"/>
                <a:sym typeface="Open Sans"/>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51" name="Google Shape;151;p5"/>
          <p:cNvSpPr txBox="1">
            <a:spLocks noGrp="1"/>
          </p:cNvSpPr>
          <p:nvPr>
            <p:ph type="subTitle" idx="3"/>
          </p:nvPr>
        </p:nvSpPr>
        <p:spPr>
          <a:xfrm>
            <a:off x="975900" y="3345738"/>
            <a:ext cx="2867700" cy="963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1"/>
                </a:solidFill>
                <a:latin typeface="Open Sans"/>
                <a:ea typeface="Open Sans"/>
                <a:cs typeface="Open Sans"/>
                <a:sym typeface="Ope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2" name="Google Shape;152;p5"/>
          <p:cNvSpPr txBox="1">
            <a:spLocks noGrp="1"/>
          </p:cNvSpPr>
          <p:nvPr>
            <p:ph type="subTitle" idx="4"/>
          </p:nvPr>
        </p:nvSpPr>
        <p:spPr>
          <a:xfrm>
            <a:off x="5300400" y="3345738"/>
            <a:ext cx="2867700" cy="963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1"/>
                </a:solidFill>
                <a:latin typeface="Open Sans"/>
                <a:ea typeface="Open Sans"/>
                <a:cs typeface="Open Sans"/>
                <a:sym typeface="Ope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3" name="Google Shape;153;p5"/>
          <p:cNvSpPr txBox="1">
            <a:spLocks noGrp="1"/>
          </p:cNvSpPr>
          <p:nvPr>
            <p:ph type="title"/>
          </p:nvPr>
        </p:nvSpPr>
        <p:spPr>
          <a:xfrm>
            <a:off x="720000" y="540000"/>
            <a:ext cx="3852000" cy="47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None/>
              <a:defRPr>
                <a:solidFill>
                  <a:schemeClr val="dk1"/>
                </a:solidFill>
              </a:defRPr>
            </a:lvl1pPr>
            <a:lvl2pPr lvl="1" rtl="0">
              <a:spcBef>
                <a:spcPts val="0"/>
              </a:spcBef>
              <a:spcAft>
                <a:spcPts val="0"/>
              </a:spcAft>
              <a:buClr>
                <a:schemeClr val="dk1"/>
              </a:buClr>
              <a:buSzPts val="3500"/>
              <a:buNone/>
              <a:defRPr>
                <a:solidFill>
                  <a:schemeClr val="dk1"/>
                </a:solidFill>
              </a:defRPr>
            </a:lvl2pPr>
            <a:lvl3pPr lvl="2" rtl="0">
              <a:spcBef>
                <a:spcPts val="0"/>
              </a:spcBef>
              <a:spcAft>
                <a:spcPts val="0"/>
              </a:spcAft>
              <a:buClr>
                <a:schemeClr val="dk1"/>
              </a:buClr>
              <a:buSzPts val="3500"/>
              <a:buNone/>
              <a:defRPr>
                <a:solidFill>
                  <a:schemeClr val="dk1"/>
                </a:solidFill>
              </a:defRPr>
            </a:lvl3pPr>
            <a:lvl4pPr lvl="3" rtl="0">
              <a:spcBef>
                <a:spcPts val="0"/>
              </a:spcBef>
              <a:spcAft>
                <a:spcPts val="0"/>
              </a:spcAft>
              <a:buClr>
                <a:schemeClr val="dk1"/>
              </a:buClr>
              <a:buSzPts val="3500"/>
              <a:buNone/>
              <a:defRPr>
                <a:solidFill>
                  <a:schemeClr val="dk1"/>
                </a:solidFill>
              </a:defRPr>
            </a:lvl4pPr>
            <a:lvl5pPr lvl="4" rtl="0">
              <a:spcBef>
                <a:spcPts val="0"/>
              </a:spcBef>
              <a:spcAft>
                <a:spcPts val="0"/>
              </a:spcAft>
              <a:buClr>
                <a:schemeClr val="dk1"/>
              </a:buClr>
              <a:buSzPts val="3500"/>
              <a:buNone/>
              <a:defRPr>
                <a:solidFill>
                  <a:schemeClr val="dk1"/>
                </a:solidFill>
              </a:defRPr>
            </a:lvl5pPr>
            <a:lvl6pPr lvl="5" rtl="0">
              <a:spcBef>
                <a:spcPts val="0"/>
              </a:spcBef>
              <a:spcAft>
                <a:spcPts val="0"/>
              </a:spcAft>
              <a:buClr>
                <a:schemeClr val="dk1"/>
              </a:buClr>
              <a:buSzPts val="3500"/>
              <a:buNone/>
              <a:defRPr>
                <a:solidFill>
                  <a:schemeClr val="dk1"/>
                </a:solidFill>
              </a:defRPr>
            </a:lvl6pPr>
            <a:lvl7pPr lvl="6" rtl="0">
              <a:spcBef>
                <a:spcPts val="0"/>
              </a:spcBef>
              <a:spcAft>
                <a:spcPts val="0"/>
              </a:spcAft>
              <a:buClr>
                <a:schemeClr val="dk1"/>
              </a:buClr>
              <a:buSzPts val="3500"/>
              <a:buNone/>
              <a:defRPr>
                <a:solidFill>
                  <a:schemeClr val="dk1"/>
                </a:solidFill>
              </a:defRPr>
            </a:lvl7pPr>
            <a:lvl8pPr lvl="7" rtl="0">
              <a:spcBef>
                <a:spcPts val="0"/>
              </a:spcBef>
              <a:spcAft>
                <a:spcPts val="0"/>
              </a:spcAft>
              <a:buClr>
                <a:schemeClr val="dk1"/>
              </a:buClr>
              <a:buSzPts val="3500"/>
              <a:buNone/>
              <a:defRPr>
                <a:solidFill>
                  <a:schemeClr val="dk1"/>
                </a:solidFill>
              </a:defRPr>
            </a:lvl8pPr>
            <a:lvl9pPr lvl="8" rtl="0">
              <a:spcBef>
                <a:spcPts val="0"/>
              </a:spcBef>
              <a:spcAft>
                <a:spcPts val="0"/>
              </a:spcAft>
              <a:buClr>
                <a:schemeClr val="dk1"/>
              </a:buClr>
              <a:buSzPts val="3500"/>
              <a:buNone/>
              <a:defRPr>
                <a:solidFill>
                  <a:schemeClr val="dk1"/>
                </a:solidFill>
              </a:defRPr>
            </a:lvl9pPr>
          </a:lstStyle>
          <a:p>
            <a:endParaRPr/>
          </a:p>
        </p:txBody>
      </p:sp>
      <p:grpSp>
        <p:nvGrpSpPr>
          <p:cNvPr id="154" name="Google Shape;154;p5"/>
          <p:cNvGrpSpPr/>
          <p:nvPr/>
        </p:nvGrpSpPr>
        <p:grpSpPr>
          <a:xfrm>
            <a:off x="108839" y="99118"/>
            <a:ext cx="8880405" cy="4932570"/>
            <a:chOff x="108839" y="99118"/>
            <a:chExt cx="8880405" cy="4932570"/>
          </a:xfrm>
        </p:grpSpPr>
        <p:grpSp>
          <p:nvGrpSpPr>
            <p:cNvPr id="155" name="Google Shape;155;p5"/>
            <p:cNvGrpSpPr/>
            <p:nvPr/>
          </p:nvGrpSpPr>
          <p:grpSpPr>
            <a:xfrm rot="4499984" flipH="1">
              <a:off x="1073992" y="4873142"/>
              <a:ext cx="94725" cy="124297"/>
              <a:chOff x="754200" y="3419250"/>
              <a:chExt cx="59900" cy="78600"/>
            </a:xfrm>
          </p:grpSpPr>
          <p:sp>
            <p:nvSpPr>
              <p:cNvPr id="156" name="Google Shape;156;p5"/>
              <p:cNvSpPr/>
              <p:nvPr/>
            </p:nvSpPr>
            <p:spPr>
              <a:xfrm>
                <a:off x="754200"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754200"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 name="Google Shape;158;p5"/>
            <p:cNvGrpSpPr/>
            <p:nvPr/>
          </p:nvGrpSpPr>
          <p:grpSpPr>
            <a:xfrm rot="10800000" flipH="1">
              <a:off x="188339" y="4851593"/>
              <a:ext cx="167400" cy="167400"/>
              <a:chOff x="3216925" y="225750"/>
              <a:chExt cx="167400" cy="167400"/>
            </a:xfrm>
          </p:grpSpPr>
          <p:cxnSp>
            <p:nvCxnSpPr>
              <p:cNvPr id="159" name="Google Shape;159;p5"/>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60" name="Google Shape;160;p5"/>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161" name="Google Shape;161;p5"/>
            <p:cNvGrpSpPr/>
            <p:nvPr/>
          </p:nvGrpSpPr>
          <p:grpSpPr>
            <a:xfrm rot="10800000" flipH="1">
              <a:off x="4460139" y="4864288"/>
              <a:ext cx="167400" cy="167400"/>
              <a:chOff x="3216925" y="225750"/>
              <a:chExt cx="167400" cy="167400"/>
            </a:xfrm>
          </p:grpSpPr>
          <p:cxnSp>
            <p:nvCxnSpPr>
              <p:cNvPr id="162" name="Google Shape;162;p5"/>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63" name="Google Shape;163;p5"/>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164" name="Google Shape;164;p5"/>
            <p:cNvGrpSpPr/>
            <p:nvPr/>
          </p:nvGrpSpPr>
          <p:grpSpPr>
            <a:xfrm rot="10800000" flipH="1">
              <a:off x="110814" y="2485630"/>
              <a:ext cx="167400" cy="167400"/>
              <a:chOff x="3216925" y="225750"/>
              <a:chExt cx="167400" cy="167400"/>
            </a:xfrm>
          </p:grpSpPr>
          <p:cxnSp>
            <p:nvCxnSpPr>
              <p:cNvPr id="165" name="Google Shape;165;p5"/>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66" name="Google Shape;166;p5"/>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sp>
          <p:nvSpPr>
            <p:cNvPr id="167" name="Google Shape;167;p5"/>
            <p:cNvSpPr/>
            <p:nvPr/>
          </p:nvSpPr>
          <p:spPr>
            <a:xfrm rot="10800000" flipH="1">
              <a:off x="261239" y="4322425"/>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rot="10800000" flipH="1">
              <a:off x="261239" y="2874625"/>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5"/>
            <p:cNvSpPr/>
            <p:nvPr/>
          </p:nvSpPr>
          <p:spPr>
            <a:xfrm rot="10800000" flipH="1">
              <a:off x="108839" y="1807825"/>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5"/>
            <p:cNvSpPr/>
            <p:nvPr/>
          </p:nvSpPr>
          <p:spPr>
            <a:xfrm rot="10800000" flipH="1">
              <a:off x="261239" y="664825"/>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 name="Google Shape;171;p5"/>
            <p:cNvGrpSpPr/>
            <p:nvPr/>
          </p:nvGrpSpPr>
          <p:grpSpPr>
            <a:xfrm rot="10800000" flipH="1">
              <a:off x="796868" y="119580"/>
              <a:ext cx="94726" cy="124298"/>
              <a:chOff x="850570" y="3419250"/>
              <a:chExt cx="59900" cy="78600"/>
            </a:xfrm>
          </p:grpSpPr>
          <p:sp>
            <p:nvSpPr>
              <p:cNvPr id="172" name="Google Shape;172;p5"/>
              <p:cNvSpPr/>
              <p:nvPr/>
            </p:nvSpPr>
            <p:spPr>
              <a:xfrm>
                <a:off x="850570"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p:nvPr/>
            </p:nvSpPr>
            <p:spPr>
              <a:xfrm>
                <a:off x="850570"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 name="Google Shape;174;p5"/>
            <p:cNvSpPr/>
            <p:nvPr/>
          </p:nvSpPr>
          <p:spPr>
            <a:xfrm rot="10800000" flipH="1">
              <a:off x="2852039" y="4932025"/>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rot="10800000" flipH="1">
              <a:off x="4071239" y="5008225"/>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rot="10800000" flipH="1">
              <a:off x="5214239" y="4855825"/>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rot="10800000" flipH="1">
              <a:off x="5976239" y="4932025"/>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 name="Google Shape;178;p5"/>
            <p:cNvGrpSpPr/>
            <p:nvPr/>
          </p:nvGrpSpPr>
          <p:grpSpPr>
            <a:xfrm rot="-7200035" flipH="1">
              <a:off x="7347581" y="4873143"/>
              <a:ext cx="94724" cy="124296"/>
              <a:chOff x="754200" y="3419250"/>
              <a:chExt cx="59900" cy="78600"/>
            </a:xfrm>
          </p:grpSpPr>
          <p:sp>
            <p:nvSpPr>
              <p:cNvPr id="179" name="Google Shape;179;p5"/>
              <p:cNvSpPr/>
              <p:nvPr/>
            </p:nvSpPr>
            <p:spPr>
              <a:xfrm>
                <a:off x="754200"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754200"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 name="Google Shape;181;p5"/>
            <p:cNvGrpSpPr/>
            <p:nvPr/>
          </p:nvGrpSpPr>
          <p:grpSpPr>
            <a:xfrm rot="10800000" flipH="1">
              <a:off x="8778651" y="4861568"/>
              <a:ext cx="167400" cy="167400"/>
              <a:chOff x="3216925" y="225750"/>
              <a:chExt cx="167400" cy="167400"/>
            </a:xfrm>
          </p:grpSpPr>
          <p:cxnSp>
            <p:nvCxnSpPr>
              <p:cNvPr id="182" name="Google Shape;182;p5"/>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83" name="Google Shape;183;p5"/>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sp>
          <p:nvSpPr>
            <p:cNvPr id="184" name="Google Shape;184;p5"/>
            <p:cNvSpPr/>
            <p:nvPr/>
          </p:nvSpPr>
          <p:spPr>
            <a:xfrm rot="10800000" flipH="1">
              <a:off x="7881239" y="4932025"/>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rot="10800000" flipH="1">
              <a:off x="8871839" y="4322425"/>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 name="Google Shape;186;p5"/>
            <p:cNvGrpSpPr/>
            <p:nvPr/>
          </p:nvGrpSpPr>
          <p:grpSpPr>
            <a:xfrm rot="10800000" flipH="1">
              <a:off x="8778651" y="2473505"/>
              <a:ext cx="167400" cy="167400"/>
              <a:chOff x="3216925" y="225750"/>
              <a:chExt cx="167400" cy="167400"/>
            </a:xfrm>
          </p:grpSpPr>
          <p:cxnSp>
            <p:nvCxnSpPr>
              <p:cNvPr id="187" name="Google Shape;187;p5"/>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188" name="Google Shape;188;p5"/>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189" name="Google Shape;189;p5"/>
            <p:cNvGrpSpPr/>
            <p:nvPr/>
          </p:nvGrpSpPr>
          <p:grpSpPr>
            <a:xfrm rot="4499984" flipH="1">
              <a:off x="8869592" y="1752904"/>
              <a:ext cx="94725" cy="124297"/>
              <a:chOff x="754200" y="3419250"/>
              <a:chExt cx="59900" cy="78600"/>
            </a:xfrm>
          </p:grpSpPr>
          <p:sp>
            <p:nvSpPr>
              <p:cNvPr id="190" name="Google Shape;190;p5"/>
              <p:cNvSpPr/>
              <p:nvPr/>
            </p:nvSpPr>
            <p:spPr>
              <a:xfrm>
                <a:off x="754200"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754200"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 name="Google Shape;192;p5"/>
            <p:cNvSpPr/>
            <p:nvPr/>
          </p:nvSpPr>
          <p:spPr>
            <a:xfrm rot="10800000" flipH="1">
              <a:off x="8871839" y="1274425"/>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rot="10800000" flipH="1">
              <a:off x="8186039" y="207625"/>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 name="Google Shape;194;p5"/>
            <p:cNvGrpSpPr/>
            <p:nvPr/>
          </p:nvGrpSpPr>
          <p:grpSpPr>
            <a:xfrm rot="10800000" flipH="1">
              <a:off x="7228568" y="158705"/>
              <a:ext cx="94726" cy="124298"/>
              <a:chOff x="1043311" y="3419250"/>
              <a:chExt cx="59900" cy="78600"/>
            </a:xfrm>
          </p:grpSpPr>
          <p:sp>
            <p:nvSpPr>
              <p:cNvPr id="195" name="Google Shape;195;p5"/>
              <p:cNvSpPr/>
              <p:nvPr/>
            </p:nvSpPr>
            <p:spPr>
              <a:xfrm>
                <a:off x="1043311"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p:nvPr/>
            </p:nvSpPr>
            <p:spPr>
              <a:xfrm>
                <a:off x="1043311"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Google Shape;197;p5"/>
            <p:cNvSpPr/>
            <p:nvPr/>
          </p:nvSpPr>
          <p:spPr>
            <a:xfrm rot="10800000" flipH="1">
              <a:off x="5900039" y="131425"/>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5"/>
            <p:cNvSpPr/>
            <p:nvPr/>
          </p:nvSpPr>
          <p:spPr>
            <a:xfrm rot="10800000" flipH="1">
              <a:off x="4147439" y="131425"/>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rot="10800000" flipH="1">
              <a:off x="1937639" y="207625"/>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rot="10800000" flipH="1">
              <a:off x="3004439" y="131425"/>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5"/>
            <p:cNvGrpSpPr/>
            <p:nvPr/>
          </p:nvGrpSpPr>
          <p:grpSpPr>
            <a:xfrm rot="10800000" flipH="1">
              <a:off x="188339" y="99118"/>
              <a:ext cx="167400" cy="167400"/>
              <a:chOff x="3216925" y="225750"/>
              <a:chExt cx="167400" cy="167400"/>
            </a:xfrm>
          </p:grpSpPr>
          <p:cxnSp>
            <p:nvCxnSpPr>
              <p:cNvPr id="202" name="Google Shape;202;p5"/>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203" name="Google Shape;203;p5"/>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204" name="Google Shape;204;p5"/>
            <p:cNvGrpSpPr/>
            <p:nvPr/>
          </p:nvGrpSpPr>
          <p:grpSpPr>
            <a:xfrm rot="10800000" flipH="1">
              <a:off x="4460139" y="111813"/>
              <a:ext cx="167400" cy="167400"/>
              <a:chOff x="3216925" y="225750"/>
              <a:chExt cx="167400" cy="167400"/>
            </a:xfrm>
          </p:grpSpPr>
          <p:cxnSp>
            <p:nvCxnSpPr>
              <p:cNvPr id="205" name="Google Shape;205;p5"/>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206" name="Google Shape;206;p5"/>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207" name="Google Shape;207;p5"/>
            <p:cNvGrpSpPr/>
            <p:nvPr/>
          </p:nvGrpSpPr>
          <p:grpSpPr>
            <a:xfrm rot="10800000" flipH="1">
              <a:off x="8778651" y="109093"/>
              <a:ext cx="167400" cy="167400"/>
              <a:chOff x="3216925" y="225750"/>
              <a:chExt cx="167400" cy="167400"/>
            </a:xfrm>
          </p:grpSpPr>
          <p:cxnSp>
            <p:nvCxnSpPr>
              <p:cNvPr id="208" name="Google Shape;208;p5"/>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209" name="Google Shape;209;p5"/>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210" name="Google Shape;210;p5"/>
            <p:cNvGrpSpPr/>
            <p:nvPr/>
          </p:nvGrpSpPr>
          <p:grpSpPr>
            <a:xfrm rot="10800000" flipH="1">
              <a:off x="4460139" y="1278363"/>
              <a:ext cx="167400" cy="167400"/>
              <a:chOff x="3216925" y="225750"/>
              <a:chExt cx="167400" cy="167400"/>
            </a:xfrm>
          </p:grpSpPr>
          <p:cxnSp>
            <p:nvCxnSpPr>
              <p:cNvPr id="211" name="Google Shape;211;p5"/>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212" name="Google Shape;212;p5"/>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213" name="Google Shape;213;p5"/>
            <p:cNvGrpSpPr/>
            <p:nvPr/>
          </p:nvGrpSpPr>
          <p:grpSpPr>
            <a:xfrm rot="10800000" flipH="1">
              <a:off x="4485368" y="2597105"/>
              <a:ext cx="94726" cy="124298"/>
              <a:chOff x="1043311" y="3419250"/>
              <a:chExt cx="59900" cy="78600"/>
            </a:xfrm>
          </p:grpSpPr>
          <p:sp>
            <p:nvSpPr>
              <p:cNvPr id="214" name="Google Shape;214;p5"/>
              <p:cNvSpPr/>
              <p:nvPr/>
            </p:nvSpPr>
            <p:spPr>
              <a:xfrm>
                <a:off x="1043311"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a:off x="1043311"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 name="Google Shape;216;p5"/>
            <p:cNvGrpSpPr/>
            <p:nvPr/>
          </p:nvGrpSpPr>
          <p:grpSpPr>
            <a:xfrm rot="4499984" flipH="1">
              <a:off x="3230792" y="1219504"/>
              <a:ext cx="94725" cy="124297"/>
              <a:chOff x="754200" y="3419250"/>
              <a:chExt cx="59900" cy="78600"/>
            </a:xfrm>
          </p:grpSpPr>
          <p:sp>
            <p:nvSpPr>
              <p:cNvPr id="217" name="Google Shape;217;p5"/>
              <p:cNvSpPr/>
              <p:nvPr/>
            </p:nvSpPr>
            <p:spPr>
              <a:xfrm>
                <a:off x="754200"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a:off x="754200"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5"/>
            <p:cNvSpPr/>
            <p:nvPr/>
          </p:nvSpPr>
          <p:spPr>
            <a:xfrm rot="10800000" flipH="1">
              <a:off x="947039" y="1350625"/>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rot="10800000" flipH="1">
              <a:off x="2394839" y="1274425"/>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rot="10800000" flipH="1">
              <a:off x="5214239" y="1274425"/>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rot="10800000" flipH="1">
              <a:off x="6662039" y="1274425"/>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rot="10800000" flipH="1">
              <a:off x="7576439" y="1350625"/>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rot="10800000" flipH="1">
              <a:off x="4528439" y="1807825"/>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rot="10800000" flipH="1">
              <a:off x="4528439" y="3865225"/>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1"/>
        </a:solidFill>
        <a:effectLst/>
      </p:bgPr>
    </p:bg>
    <p:spTree>
      <p:nvGrpSpPr>
        <p:cNvPr id="1" name="Shape 226"/>
        <p:cNvGrpSpPr/>
        <p:nvPr/>
      </p:nvGrpSpPr>
      <p:grpSpPr>
        <a:xfrm>
          <a:off x="0" y="0"/>
          <a:ext cx="0" cy="0"/>
          <a:chOff x="0" y="0"/>
          <a:chExt cx="0" cy="0"/>
        </a:xfrm>
      </p:grpSpPr>
      <p:sp>
        <p:nvSpPr>
          <p:cNvPr id="227" name="Google Shape;227;p6"/>
          <p:cNvSpPr/>
          <p:nvPr/>
        </p:nvSpPr>
        <p:spPr>
          <a:xfrm>
            <a:off x="4760650" y="-444000"/>
            <a:ext cx="3967964" cy="4063565"/>
          </a:xfrm>
          <a:custGeom>
            <a:avLst/>
            <a:gdLst/>
            <a:ahLst/>
            <a:cxnLst/>
            <a:rect l="l" t="t" r="r" b="b"/>
            <a:pathLst>
              <a:path w="155698" h="154025" extrusionOk="0">
                <a:moveTo>
                  <a:pt x="93462" y="8032"/>
                </a:moveTo>
                <a:cubicBezTo>
                  <a:pt x="101617" y="9636"/>
                  <a:pt x="114584" y="5620"/>
                  <a:pt x="120332" y="9636"/>
                </a:cubicBezTo>
                <a:cubicBezTo>
                  <a:pt x="126080" y="13652"/>
                  <a:pt x="123741" y="26515"/>
                  <a:pt x="127952" y="32130"/>
                </a:cubicBezTo>
                <a:cubicBezTo>
                  <a:pt x="132163" y="37745"/>
                  <a:pt x="142390" y="37024"/>
                  <a:pt x="145598" y="43325"/>
                </a:cubicBezTo>
                <a:cubicBezTo>
                  <a:pt x="148807" y="49626"/>
                  <a:pt x="145545" y="61199"/>
                  <a:pt x="147203" y="69935"/>
                </a:cubicBezTo>
                <a:cubicBezTo>
                  <a:pt x="148861" y="78672"/>
                  <a:pt x="156895" y="88050"/>
                  <a:pt x="155545" y="95744"/>
                </a:cubicBezTo>
                <a:cubicBezTo>
                  <a:pt x="154195" y="103438"/>
                  <a:pt x="143166" y="109063"/>
                  <a:pt x="139102" y="116101"/>
                </a:cubicBezTo>
                <a:cubicBezTo>
                  <a:pt x="135038" y="123139"/>
                  <a:pt x="136763" y="134060"/>
                  <a:pt x="131161" y="137973"/>
                </a:cubicBezTo>
                <a:cubicBezTo>
                  <a:pt x="125560" y="141886"/>
                  <a:pt x="115386" y="136903"/>
                  <a:pt x="105493" y="139577"/>
                </a:cubicBezTo>
                <a:cubicBezTo>
                  <a:pt x="95600" y="142251"/>
                  <a:pt x="82433" y="154416"/>
                  <a:pt x="71805" y="154015"/>
                </a:cubicBezTo>
                <a:cubicBezTo>
                  <a:pt x="61177" y="153614"/>
                  <a:pt x="51886" y="141449"/>
                  <a:pt x="41726" y="137171"/>
                </a:cubicBezTo>
                <a:cubicBezTo>
                  <a:pt x="31566" y="132893"/>
                  <a:pt x="15872" y="135980"/>
                  <a:pt x="10845" y="128348"/>
                </a:cubicBezTo>
                <a:cubicBezTo>
                  <a:pt x="5819" y="120717"/>
                  <a:pt x="13372" y="102344"/>
                  <a:pt x="11567" y="91382"/>
                </a:cubicBezTo>
                <a:cubicBezTo>
                  <a:pt x="9762" y="80420"/>
                  <a:pt x="-465" y="70572"/>
                  <a:pt x="16" y="62575"/>
                </a:cubicBezTo>
                <a:cubicBezTo>
                  <a:pt x="497" y="54578"/>
                  <a:pt x="11380" y="51623"/>
                  <a:pt x="14455" y="43398"/>
                </a:cubicBezTo>
                <a:cubicBezTo>
                  <a:pt x="17530" y="35173"/>
                  <a:pt x="12650" y="18801"/>
                  <a:pt x="18465" y="13227"/>
                </a:cubicBezTo>
                <a:cubicBezTo>
                  <a:pt x="24280" y="7653"/>
                  <a:pt x="40523" y="12159"/>
                  <a:pt x="49346" y="9956"/>
                </a:cubicBezTo>
                <a:cubicBezTo>
                  <a:pt x="58169" y="7753"/>
                  <a:pt x="64051" y="332"/>
                  <a:pt x="71404" y="11"/>
                </a:cubicBezTo>
                <a:cubicBezTo>
                  <a:pt x="78757" y="-310"/>
                  <a:pt x="85307" y="6428"/>
                  <a:pt x="93462" y="8032"/>
                </a:cubicBezTo>
                <a:close/>
              </a:path>
            </a:pathLst>
          </a:custGeom>
          <a:solidFill>
            <a:srgbClr val="5D74FF">
              <a:alpha val="25000"/>
            </a:srgbClr>
          </a:solidFill>
          <a:ln>
            <a:noFill/>
          </a:ln>
        </p:spPr>
      </p:sp>
      <p:sp>
        <p:nvSpPr>
          <p:cNvPr id="228" name="Google Shape;228;p6"/>
          <p:cNvSpPr/>
          <p:nvPr/>
        </p:nvSpPr>
        <p:spPr>
          <a:xfrm>
            <a:off x="439325" y="1880300"/>
            <a:ext cx="3967964" cy="4063565"/>
          </a:xfrm>
          <a:custGeom>
            <a:avLst/>
            <a:gdLst/>
            <a:ahLst/>
            <a:cxnLst/>
            <a:rect l="l" t="t" r="r" b="b"/>
            <a:pathLst>
              <a:path w="155698" h="154025" extrusionOk="0">
                <a:moveTo>
                  <a:pt x="93462" y="8032"/>
                </a:moveTo>
                <a:cubicBezTo>
                  <a:pt x="101617" y="9636"/>
                  <a:pt x="114584" y="5620"/>
                  <a:pt x="120332" y="9636"/>
                </a:cubicBezTo>
                <a:cubicBezTo>
                  <a:pt x="126080" y="13652"/>
                  <a:pt x="123741" y="26515"/>
                  <a:pt x="127952" y="32130"/>
                </a:cubicBezTo>
                <a:cubicBezTo>
                  <a:pt x="132163" y="37745"/>
                  <a:pt x="142390" y="37024"/>
                  <a:pt x="145598" y="43325"/>
                </a:cubicBezTo>
                <a:cubicBezTo>
                  <a:pt x="148807" y="49626"/>
                  <a:pt x="145545" y="61199"/>
                  <a:pt x="147203" y="69935"/>
                </a:cubicBezTo>
                <a:cubicBezTo>
                  <a:pt x="148861" y="78672"/>
                  <a:pt x="156895" y="88050"/>
                  <a:pt x="155545" y="95744"/>
                </a:cubicBezTo>
                <a:cubicBezTo>
                  <a:pt x="154195" y="103438"/>
                  <a:pt x="143166" y="109063"/>
                  <a:pt x="139102" y="116101"/>
                </a:cubicBezTo>
                <a:cubicBezTo>
                  <a:pt x="135038" y="123139"/>
                  <a:pt x="136763" y="134060"/>
                  <a:pt x="131161" y="137973"/>
                </a:cubicBezTo>
                <a:cubicBezTo>
                  <a:pt x="125560" y="141886"/>
                  <a:pt x="115386" y="136903"/>
                  <a:pt x="105493" y="139577"/>
                </a:cubicBezTo>
                <a:cubicBezTo>
                  <a:pt x="95600" y="142251"/>
                  <a:pt x="82433" y="154416"/>
                  <a:pt x="71805" y="154015"/>
                </a:cubicBezTo>
                <a:cubicBezTo>
                  <a:pt x="61177" y="153614"/>
                  <a:pt x="51886" y="141449"/>
                  <a:pt x="41726" y="137171"/>
                </a:cubicBezTo>
                <a:cubicBezTo>
                  <a:pt x="31566" y="132893"/>
                  <a:pt x="15872" y="135980"/>
                  <a:pt x="10845" y="128348"/>
                </a:cubicBezTo>
                <a:cubicBezTo>
                  <a:pt x="5819" y="120717"/>
                  <a:pt x="13372" y="102344"/>
                  <a:pt x="11567" y="91382"/>
                </a:cubicBezTo>
                <a:cubicBezTo>
                  <a:pt x="9762" y="80420"/>
                  <a:pt x="-465" y="70572"/>
                  <a:pt x="16" y="62575"/>
                </a:cubicBezTo>
                <a:cubicBezTo>
                  <a:pt x="497" y="54578"/>
                  <a:pt x="11380" y="51623"/>
                  <a:pt x="14455" y="43398"/>
                </a:cubicBezTo>
                <a:cubicBezTo>
                  <a:pt x="17530" y="35173"/>
                  <a:pt x="12650" y="18801"/>
                  <a:pt x="18465" y="13227"/>
                </a:cubicBezTo>
                <a:cubicBezTo>
                  <a:pt x="24280" y="7653"/>
                  <a:pt x="40523" y="12159"/>
                  <a:pt x="49346" y="9956"/>
                </a:cubicBezTo>
                <a:cubicBezTo>
                  <a:pt x="58169" y="7753"/>
                  <a:pt x="64051" y="332"/>
                  <a:pt x="71404" y="11"/>
                </a:cubicBezTo>
                <a:cubicBezTo>
                  <a:pt x="78757" y="-310"/>
                  <a:pt x="85307" y="6428"/>
                  <a:pt x="93462" y="8032"/>
                </a:cubicBezTo>
                <a:close/>
              </a:path>
            </a:pathLst>
          </a:custGeom>
          <a:solidFill>
            <a:srgbClr val="5D74FF">
              <a:alpha val="25000"/>
            </a:srgbClr>
          </a:solidFill>
          <a:ln>
            <a:noFill/>
          </a:ln>
        </p:spPr>
      </p:sp>
      <p:sp>
        <p:nvSpPr>
          <p:cNvPr id="229" name="Google Shape;229;p6"/>
          <p:cNvSpPr/>
          <p:nvPr/>
        </p:nvSpPr>
        <p:spPr>
          <a:xfrm>
            <a:off x="439325" y="355925"/>
            <a:ext cx="8289300" cy="4403100"/>
          </a:xfrm>
          <a:prstGeom prst="roundRect">
            <a:avLst>
              <a:gd name="adj" fmla="val 661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txBox="1">
            <a:spLocks noGrp="1"/>
          </p:cNvSpPr>
          <p:nvPr>
            <p:ph type="title"/>
          </p:nvPr>
        </p:nvSpPr>
        <p:spPr>
          <a:xfrm>
            <a:off x="720000" y="540000"/>
            <a:ext cx="4493700" cy="47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None/>
              <a:defRPr>
                <a:solidFill>
                  <a:schemeClr val="dk1"/>
                </a:solidFill>
              </a:defRPr>
            </a:lvl1pPr>
            <a:lvl2pPr lvl="1" rtl="0">
              <a:spcBef>
                <a:spcPts val="0"/>
              </a:spcBef>
              <a:spcAft>
                <a:spcPts val="0"/>
              </a:spcAft>
              <a:buClr>
                <a:schemeClr val="dk1"/>
              </a:buClr>
              <a:buSzPts val="3500"/>
              <a:buNone/>
              <a:defRPr>
                <a:solidFill>
                  <a:schemeClr val="dk1"/>
                </a:solidFill>
              </a:defRPr>
            </a:lvl2pPr>
            <a:lvl3pPr lvl="2" rtl="0">
              <a:spcBef>
                <a:spcPts val="0"/>
              </a:spcBef>
              <a:spcAft>
                <a:spcPts val="0"/>
              </a:spcAft>
              <a:buClr>
                <a:schemeClr val="dk1"/>
              </a:buClr>
              <a:buSzPts val="3500"/>
              <a:buNone/>
              <a:defRPr>
                <a:solidFill>
                  <a:schemeClr val="dk1"/>
                </a:solidFill>
              </a:defRPr>
            </a:lvl3pPr>
            <a:lvl4pPr lvl="3" rtl="0">
              <a:spcBef>
                <a:spcPts val="0"/>
              </a:spcBef>
              <a:spcAft>
                <a:spcPts val="0"/>
              </a:spcAft>
              <a:buClr>
                <a:schemeClr val="dk1"/>
              </a:buClr>
              <a:buSzPts val="3500"/>
              <a:buNone/>
              <a:defRPr>
                <a:solidFill>
                  <a:schemeClr val="dk1"/>
                </a:solidFill>
              </a:defRPr>
            </a:lvl4pPr>
            <a:lvl5pPr lvl="4" rtl="0">
              <a:spcBef>
                <a:spcPts val="0"/>
              </a:spcBef>
              <a:spcAft>
                <a:spcPts val="0"/>
              </a:spcAft>
              <a:buClr>
                <a:schemeClr val="dk1"/>
              </a:buClr>
              <a:buSzPts val="3500"/>
              <a:buNone/>
              <a:defRPr>
                <a:solidFill>
                  <a:schemeClr val="dk1"/>
                </a:solidFill>
              </a:defRPr>
            </a:lvl5pPr>
            <a:lvl6pPr lvl="5" rtl="0">
              <a:spcBef>
                <a:spcPts val="0"/>
              </a:spcBef>
              <a:spcAft>
                <a:spcPts val="0"/>
              </a:spcAft>
              <a:buClr>
                <a:schemeClr val="dk1"/>
              </a:buClr>
              <a:buSzPts val="3500"/>
              <a:buNone/>
              <a:defRPr>
                <a:solidFill>
                  <a:schemeClr val="dk1"/>
                </a:solidFill>
              </a:defRPr>
            </a:lvl6pPr>
            <a:lvl7pPr lvl="6" rtl="0">
              <a:spcBef>
                <a:spcPts val="0"/>
              </a:spcBef>
              <a:spcAft>
                <a:spcPts val="0"/>
              </a:spcAft>
              <a:buClr>
                <a:schemeClr val="dk1"/>
              </a:buClr>
              <a:buSzPts val="3500"/>
              <a:buNone/>
              <a:defRPr>
                <a:solidFill>
                  <a:schemeClr val="dk1"/>
                </a:solidFill>
              </a:defRPr>
            </a:lvl7pPr>
            <a:lvl8pPr lvl="7" rtl="0">
              <a:spcBef>
                <a:spcPts val="0"/>
              </a:spcBef>
              <a:spcAft>
                <a:spcPts val="0"/>
              </a:spcAft>
              <a:buClr>
                <a:schemeClr val="dk1"/>
              </a:buClr>
              <a:buSzPts val="3500"/>
              <a:buNone/>
              <a:defRPr>
                <a:solidFill>
                  <a:schemeClr val="dk1"/>
                </a:solidFill>
              </a:defRPr>
            </a:lvl8pPr>
            <a:lvl9pPr lvl="8" rtl="0">
              <a:spcBef>
                <a:spcPts val="0"/>
              </a:spcBef>
              <a:spcAft>
                <a:spcPts val="0"/>
              </a:spcAft>
              <a:buClr>
                <a:schemeClr val="dk1"/>
              </a:buClr>
              <a:buSzPts val="3500"/>
              <a:buNone/>
              <a:defRPr>
                <a:solidFill>
                  <a:schemeClr val="dk1"/>
                </a:solidFill>
              </a:defRPr>
            </a:lvl9pPr>
          </a:lstStyle>
          <a:p>
            <a:endParaRPr/>
          </a:p>
        </p:txBody>
      </p:sp>
      <p:grpSp>
        <p:nvGrpSpPr>
          <p:cNvPr id="231" name="Google Shape;231;p6"/>
          <p:cNvGrpSpPr/>
          <p:nvPr/>
        </p:nvGrpSpPr>
        <p:grpSpPr>
          <a:xfrm rot="10800000">
            <a:off x="108839" y="99118"/>
            <a:ext cx="8880405" cy="4930707"/>
            <a:chOff x="137000" y="99118"/>
            <a:chExt cx="8880405" cy="4930707"/>
          </a:xfrm>
        </p:grpSpPr>
        <p:grpSp>
          <p:nvGrpSpPr>
            <p:cNvPr id="232" name="Google Shape;232;p6"/>
            <p:cNvGrpSpPr/>
            <p:nvPr/>
          </p:nvGrpSpPr>
          <p:grpSpPr>
            <a:xfrm rot="6300016">
              <a:off x="1102154" y="131504"/>
              <a:ext cx="94725" cy="124297"/>
              <a:chOff x="754200" y="3419250"/>
              <a:chExt cx="59900" cy="78600"/>
            </a:xfrm>
          </p:grpSpPr>
          <p:sp>
            <p:nvSpPr>
              <p:cNvPr id="233" name="Google Shape;233;p6"/>
              <p:cNvSpPr/>
              <p:nvPr/>
            </p:nvSpPr>
            <p:spPr>
              <a:xfrm>
                <a:off x="754200"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754200"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 name="Google Shape;235;p6"/>
            <p:cNvGrpSpPr/>
            <p:nvPr/>
          </p:nvGrpSpPr>
          <p:grpSpPr>
            <a:xfrm>
              <a:off x="216500" y="109950"/>
              <a:ext cx="167400" cy="167400"/>
              <a:chOff x="3216925" y="225750"/>
              <a:chExt cx="167400" cy="167400"/>
            </a:xfrm>
          </p:grpSpPr>
          <p:cxnSp>
            <p:nvCxnSpPr>
              <p:cNvPr id="236" name="Google Shape;236;p6"/>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237" name="Google Shape;237;p6"/>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238" name="Google Shape;238;p6"/>
            <p:cNvGrpSpPr/>
            <p:nvPr/>
          </p:nvGrpSpPr>
          <p:grpSpPr>
            <a:xfrm>
              <a:off x="4488300" y="99963"/>
              <a:ext cx="167400" cy="167400"/>
              <a:chOff x="3216925" y="225750"/>
              <a:chExt cx="167400" cy="167400"/>
            </a:xfrm>
          </p:grpSpPr>
          <p:cxnSp>
            <p:nvCxnSpPr>
              <p:cNvPr id="239" name="Google Shape;239;p6"/>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240" name="Google Shape;240;p6"/>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241" name="Google Shape;241;p6"/>
            <p:cNvGrpSpPr/>
            <p:nvPr/>
          </p:nvGrpSpPr>
          <p:grpSpPr>
            <a:xfrm>
              <a:off x="138975" y="2475913"/>
              <a:ext cx="167400" cy="167400"/>
              <a:chOff x="3216925" y="225750"/>
              <a:chExt cx="167400" cy="167400"/>
            </a:xfrm>
          </p:grpSpPr>
          <p:cxnSp>
            <p:nvCxnSpPr>
              <p:cNvPr id="242" name="Google Shape;242;p6"/>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243" name="Google Shape;243;p6"/>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sp>
          <p:nvSpPr>
            <p:cNvPr id="244" name="Google Shape;244;p6"/>
            <p:cNvSpPr/>
            <p:nvPr/>
          </p:nvSpPr>
          <p:spPr>
            <a:xfrm>
              <a:off x="289400" y="7849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6"/>
            <p:cNvSpPr/>
            <p:nvPr/>
          </p:nvSpPr>
          <p:spPr>
            <a:xfrm>
              <a:off x="289400" y="22327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6"/>
            <p:cNvSpPr/>
            <p:nvPr/>
          </p:nvSpPr>
          <p:spPr>
            <a:xfrm>
              <a:off x="137000" y="32995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6"/>
            <p:cNvSpPr/>
            <p:nvPr/>
          </p:nvSpPr>
          <p:spPr>
            <a:xfrm>
              <a:off x="289400" y="44425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6"/>
            <p:cNvGrpSpPr/>
            <p:nvPr/>
          </p:nvGrpSpPr>
          <p:grpSpPr>
            <a:xfrm>
              <a:off x="825029" y="4885065"/>
              <a:ext cx="94726" cy="124298"/>
              <a:chOff x="850570" y="3419250"/>
              <a:chExt cx="59900" cy="78600"/>
            </a:xfrm>
          </p:grpSpPr>
          <p:sp>
            <p:nvSpPr>
              <p:cNvPr id="249" name="Google Shape;249;p6"/>
              <p:cNvSpPr/>
              <p:nvPr/>
            </p:nvSpPr>
            <p:spPr>
              <a:xfrm>
                <a:off x="850570"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850570"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 name="Google Shape;251;p6"/>
            <p:cNvSpPr/>
            <p:nvPr/>
          </p:nvSpPr>
          <p:spPr>
            <a:xfrm>
              <a:off x="2880200" y="1753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4099400" y="991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6"/>
            <p:cNvSpPr/>
            <p:nvPr/>
          </p:nvSpPr>
          <p:spPr>
            <a:xfrm>
              <a:off x="5242400" y="2515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6"/>
            <p:cNvSpPr/>
            <p:nvPr/>
          </p:nvSpPr>
          <p:spPr>
            <a:xfrm>
              <a:off x="6004400" y="1753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 name="Google Shape;255;p6"/>
            <p:cNvGrpSpPr/>
            <p:nvPr/>
          </p:nvGrpSpPr>
          <p:grpSpPr>
            <a:xfrm rot="-3599965">
              <a:off x="7375742" y="131504"/>
              <a:ext cx="94724" cy="124296"/>
              <a:chOff x="754200" y="3419250"/>
              <a:chExt cx="59900" cy="78600"/>
            </a:xfrm>
          </p:grpSpPr>
          <p:sp>
            <p:nvSpPr>
              <p:cNvPr id="256" name="Google Shape;256;p6"/>
              <p:cNvSpPr/>
              <p:nvPr/>
            </p:nvSpPr>
            <p:spPr>
              <a:xfrm>
                <a:off x="754200"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754200"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6"/>
            <p:cNvGrpSpPr/>
            <p:nvPr/>
          </p:nvGrpSpPr>
          <p:grpSpPr>
            <a:xfrm>
              <a:off x="8806813" y="99975"/>
              <a:ext cx="167400" cy="167400"/>
              <a:chOff x="3216925" y="225750"/>
              <a:chExt cx="167400" cy="167400"/>
            </a:xfrm>
          </p:grpSpPr>
          <p:cxnSp>
            <p:nvCxnSpPr>
              <p:cNvPr id="259" name="Google Shape;259;p6"/>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260" name="Google Shape;260;p6"/>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sp>
          <p:nvSpPr>
            <p:cNvPr id="261" name="Google Shape;261;p6"/>
            <p:cNvSpPr/>
            <p:nvPr/>
          </p:nvSpPr>
          <p:spPr>
            <a:xfrm>
              <a:off x="7909400" y="1753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8900000" y="7849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6"/>
            <p:cNvGrpSpPr/>
            <p:nvPr/>
          </p:nvGrpSpPr>
          <p:grpSpPr>
            <a:xfrm>
              <a:off x="8806813" y="2488038"/>
              <a:ext cx="167400" cy="167400"/>
              <a:chOff x="3216925" y="225750"/>
              <a:chExt cx="167400" cy="167400"/>
            </a:xfrm>
          </p:grpSpPr>
          <p:cxnSp>
            <p:nvCxnSpPr>
              <p:cNvPr id="264" name="Google Shape;264;p6"/>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265" name="Google Shape;265;p6"/>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266" name="Google Shape;266;p6"/>
            <p:cNvGrpSpPr/>
            <p:nvPr/>
          </p:nvGrpSpPr>
          <p:grpSpPr>
            <a:xfrm rot="6300016">
              <a:off x="8897754" y="3251741"/>
              <a:ext cx="94725" cy="124297"/>
              <a:chOff x="754200" y="3419250"/>
              <a:chExt cx="59900" cy="78600"/>
            </a:xfrm>
          </p:grpSpPr>
          <p:sp>
            <p:nvSpPr>
              <p:cNvPr id="267" name="Google Shape;267;p6"/>
              <p:cNvSpPr/>
              <p:nvPr/>
            </p:nvSpPr>
            <p:spPr>
              <a:xfrm>
                <a:off x="754200"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754200"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6"/>
            <p:cNvSpPr/>
            <p:nvPr/>
          </p:nvSpPr>
          <p:spPr>
            <a:xfrm>
              <a:off x="8900000" y="38329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8214200" y="48997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271;p6"/>
            <p:cNvGrpSpPr/>
            <p:nvPr/>
          </p:nvGrpSpPr>
          <p:grpSpPr>
            <a:xfrm>
              <a:off x="7256729" y="4845940"/>
              <a:ext cx="94726" cy="124298"/>
              <a:chOff x="1043311" y="3419250"/>
              <a:chExt cx="59900" cy="78600"/>
            </a:xfrm>
          </p:grpSpPr>
          <p:sp>
            <p:nvSpPr>
              <p:cNvPr id="272" name="Google Shape;272;p6"/>
              <p:cNvSpPr/>
              <p:nvPr/>
            </p:nvSpPr>
            <p:spPr>
              <a:xfrm>
                <a:off x="1043311"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1043311"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 name="Google Shape;274;p6"/>
            <p:cNvSpPr/>
            <p:nvPr/>
          </p:nvSpPr>
          <p:spPr>
            <a:xfrm>
              <a:off x="5928200" y="49759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4175600" y="49759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6"/>
            <p:cNvSpPr/>
            <p:nvPr/>
          </p:nvSpPr>
          <p:spPr>
            <a:xfrm>
              <a:off x="1965800" y="48997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6"/>
            <p:cNvSpPr/>
            <p:nvPr/>
          </p:nvSpPr>
          <p:spPr>
            <a:xfrm>
              <a:off x="3032600" y="49759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6"/>
            <p:cNvGrpSpPr/>
            <p:nvPr/>
          </p:nvGrpSpPr>
          <p:grpSpPr>
            <a:xfrm>
              <a:off x="216500" y="4862425"/>
              <a:ext cx="167400" cy="167400"/>
              <a:chOff x="3216925" y="225750"/>
              <a:chExt cx="167400" cy="167400"/>
            </a:xfrm>
          </p:grpSpPr>
          <p:cxnSp>
            <p:nvCxnSpPr>
              <p:cNvPr id="279" name="Google Shape;279;p6"/>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280" name="Google Shape;280;p6"/>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281" name="Google Shape;281;p6"/>
            <p:cNvGrpSpPr/>
            <p:nvPr/>
          </p:nvGrpSpPr>
          <p:grpSpPr>
            <a:xfrm>
              <a:off x="4488300" y="4852438"/>
              <a:ext cx="167400" cy="167400"/>
              <a:chOff x="3216925" y="225750"/>
              <a:chExt cx="167400" cy="167400"/>
            </a:xfrm>
          </p:grpSpPr>
          <p:cxnSp>
            <p:nvCxnSpPr>
              <p:cNvPr id="282" name="Google Shape;282;p6"/>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283" name="Google Shape;283;p6"/>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284" name="Google Shape;284;p6"/>
            <p:cNvGrpSpPr/>
            <p:nvPr/>
          </p:nvGrpSpPr>
          <p:grpSpPr>
            <a:xfrm>
              <a:off x="8806813" y="4852450"/>
              <a:ext cx="167400" cy="167400"/>
              <a:chOff x="3216925" y="225750"/>
              <a:chExt cx="167400" cy="167400"/>
            </a:xfrm>
          </p:grpSpPr>
          <p:cxnSp>
            <p:nvCxnSpPr>
              <p:cNvPr id="285" name="Google Shape;285;p6"/>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286" name="Google Shape;286;p6"/>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361"/>
        <p:cNvGrpSpPr/>
        <p:nvPr/>
      </p:nvGrpSpPr>
      <p:grpSpPr>
        <a:xfrm>
          <a:off x="0" y="0"/>
          <a:ext cx="0" cy="0"/>
          <a:chOff x="0" y="0"/>
          <a:chExt cx="0" cy="0"/>
        </a:xfrm>
      </p:grpSpPr>
      <p:sp>
        <p:nvSpPr>
          <p:cNvPr id="362" name="Google Shape;362;p9"/>
          <p:cNvSpPr/>
          <p:nvPr/>
        </p:nvSpPr>
        <p:spPr>
          <a:xfrm>
            <a:off x="439325" y="355925"/>
            <a:ext cx="8289300" cy="4403100"/>
          </a:xfrm>
          <a:prstGeom prst="roundRect">
            <a:avLst>
              <a:gd name="adj" fmla="val 661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9"/>
          <p:cNvSpPr/>
          <p:nvPr/>
        </p:nvSpPr>
        <p:spPr>
          <a:xfrm rot="2700000">
            <a:off x="-912301" y="-721915"/>
            <a:ext cx="3345240" cy="3309839"/>
          </a:xfrm>
          <a:custGeom>
            <a:avLst/>
            <a:gdLst/>
            <a:ahLst/>
            <a:cxnLst/>
            <a:rect l="l" t="t" r="r" b="b"/>
            <a:pathLst>
              <a:path w="155698" h="154025" extrusionOk="0">
                <a:moveTo>
                  <a:pt x="93462" y="8032"/>
                </a:moveTo>
                <a:cubicBezTo>
                  <a:pt x="101617" y="9636"/>
                  <a:pt x="114584" y="5620"/>
                  <a:pt x="120332" y="9636"/>
                </a:cubicBezTo>
                <a:cubicBezTo>
                  <a:pt x="126080" y="13652"/>
                  <a:pt x="123741" y="26515"/>
                  <a:pt x="127952" y="32130"/>
                </a:cubicBezTo>
                <a:cubicBezTo>
                  <a:pt x="132163" y="37745"/>
                  <a:pt x="142390" y="37024"/>
                  <a:pt x="145598" y="43325"/>
                </a:cubicBezTo>
                <a:cubicBezTo>
                  <a:pt x="148807" y="49626"/>
                  <a:pt x="145545" y="61199"/>
                  <a:pt x="147203" y="69935"/>
                </a:cubicBezTo>
                <a:cubicBezTo>
                  <a:pt x="148861" y="78672"/>
                  <a:pt x="156895" y="88050"/>
                  <a:pt x="155545" y="95744"/>
                </a:cubicBezTo>
                <a:cubicBezTo>
                  <a:pt x="154195" y="103438"/>
                  <a:pt x="143166" y="109063"/>
                  <a:pt x="139102" y="116101"/>
                </a:cubicBezTo>
                <a:cubicBezTo>
                  <a:pt x="135038" y="123139"/>
                  <a:pt x="136763" y="134060"/>
                  <a:pt x="131161" y="137973"/>
                </a:cubicBezTo>
                <a:cubicBezTo>
                  <a:pt x="125560" y="141886"/>
                  <a:pt x="115386" y="136903"/>
                  <a:pt x="105493" y="139577"/>
                </a:cubicBezTo>
                <a:cubicBezTo>
                  <a:pt x="95600" y="142251"/>
                  <a:pt x="82433" y="154416"/>
                  <a:pt x="71805" y="154015"/>
                </a:cubicBezTo>
                <a:cubicBezTo>
                  <a:pt x="61177" y="153614"/>
                  <a:pt x="51886" y="141449"/>
                  <a:pt x="41726" y="137171"/>
                </a:cubicBezTo>
                <a:cubicBezTo>
                  <a:pt x="31566" y="132893"/>
                  <a:pt x="15872" y="135980"/>
                  <a:pt x="10845" y="128348"/>
                </a:cubicBezTo>
                <a:cubicBezTo>
                  <a:pt x="5819" y="120717"/>
                  <a:pt x="13372" y="102344"/>
                  <a:pt x="11567" y="91382"/>
                </a:cubicBezTo>
                <a:cubicBezTo>
                  <a:pt x="9762" y="80420"/>
                  <a:pt x="-465" y="70572"/>
                  <a:pt x="16" y="62575"/>
                </a:cubicBezTo>
                <a:cubicBezTo>
                  <a:pt x="497" y="54578"/>
                  <a:pt x="11380" y="51623"/>
                  <a:pt x="14455" y="43398"/>
                </a:cubicBezTo>
                <a:cubicBezTo>
                  <a:pt x="17530" y="35173"/>
                  <a:pt x="12650" y="18801"/>
                  <a:pt x="18465" y="13227"/>
                </a:cubicBezTo>
                <a:cubicBezTo>
                  <a:pt x="24280" y="7653"/>
                  <a:pt x="40523" y="12159"/>
                  <a:pt x="49346" y="9956"/>
                </a:cubicBezTo>
                <a:cubicBezTo>
                  <a:pt x="58169" y="7753"/>
                  <a:pt x="64051" y="332"/>
                  <a:pt x="71404" y="11"/>
                </a:cubicBezTo>
                <a:cubicBezTo>
                  <a:pt x="78757" y="-310"/>
                  <a:pt x="85307" y="6428"/>
                  <a:pt x="93462" y="8032"/>
                </a:cubicBezTo>
                <a:close/>
              </a:path>
            </a:pathLst>
          </a:custGeom>
          <a:solidFill>
            <a:srgbClr val="5D74FF">
              <a:alpha val="25000"/>
            </a:srgbClr>
          </a:solidFill>
          <a:ln>
            <a:noFill/>
          </a:ln>
        </p:spPr>
      </p:sp>
      <p:sp>
        <p:nvSpPr>
          <p:cNvPr id="364" name="Google Shape;364;p9"/>
          <p:cNvSpPr/>
          <p:nvPr/>
        </p:nvSpPr>
        <p:spPr>
          <a:xfrm rot="5400000">
            <a:off x="6487203" y="2464438"/>
            <a:ext cx="3345172" cy="3309997"/>
          </a:xfrm>
          <a:custGeom>
            <a:avLst/>
            <a:gdLst/>
            <a:ahLst/>
            <a:cxnLst/>
            <a:rect l="l" t="t" r="r" b="b"/>
            <a:pathLst>
              <a:path w="155698" h="154025" extrusionOk="0">
                <a:moveTo>
                  <a:pt x="93462" y="8032"/>
                </a:moveTo>
                <a:cubicBezTo>
                  <a:pt x="101617" y="9636"/>
                  <a:pt x="114584" y="5620"/>
                  <a:pt x="120332" y="9636"/>
                </a:cubicBezTo>
                <a:cubicBezTo>
                  <a:pt x="126080" y="13652"/>
                  <a:pt x="123741" y="26515"/>
                  <a:pt x="127952" y="32130"/>
                </a:cubicBezTo>
                <a:cubicBezTo>
                  <a:pt x="132163" y="37745"/>
                  <a:pt x="142390" y="37024"/>
                  <a:pt x="145598" y="43325"/>
                </a:cubicBezTo>
                <a:cubicBezTo>
                  <a:pt x="148807" y="49626"/>
                  <a:pt x="145545" y="61199"/>
                  <a:pt x="147203" y="69935"/>
                </a:cubicBezTo>
                <a:cubicBezTo>
                  <a:pt x="148861" y="78672"/>
                  <a:pt x="156895" y="88050"/>
                  <a:pt x="155545" y="95744"/>
                </a:cubicBezTo>
                <a:cubicBezTo>
                  <a:pt x="154195" y="103438"/>
                  <a:pt x="143166" y="109063"/>
                  <a:pt x="139102" y="116101"/>
                </a:cubicBezTo>
                <a:cubicBezTo>
                  <a:pt x="135038" y="123139"/>
                  <a:pt x="136763" y="134060"/>
                  <a:pt x="131161" y="137973"/>
                </a:cubicBezTo>
                <a:cubicBezTo>
                  <a:pt x="125560" y="141886"/>
                  <a:pt x="115386" y="136903"/>
                  <a:pt x="105493" y="139577"/>
                </a:cubicBezTo>
                <a:cubicBezTo>
                  <a:pt x="95600" y="142251"/>
                  <a:pt x="82433" y="154416"/>
                  <a:pt x="71805" y="154015"/>
                </a:cubicBezTo>
                <a:cubicBezTo>
                  <a:pt x="61177" y="153614"/>
                  <a:pt x="51886" y="141449"/>
                  <a:pt x="41726" y="137171"/>
                </a:cubicBezTo>
                <a:cubicBezTo>
                  <a:pt x="31566" y="132893"/>
                  <a:pt x="15872" y="135980"/>
                  <a:pt x="10845" y="128348"/>
                </a:cubicBezTo>
                <a:cubicBezTo>
                  <a:pt x="5819" y="120717"/>
                  <a:pt x="13372" y="102344"/>
                  <a:pt x="11567" y="91382"/>
                </a:cubicBezTo>
                <a:cubicBezTo>
                  <a:pt x="9762" y="80420"/>
                  <a:pt x="-465" y="70572"/>
                  <a:pt x="16" y="62575"/>
                </a:cubicBezTo>
                <a:cubicBezTo>
                  <a:pt x="497" y="54578"/>
                  <a:pt x="11380" y="51623"/>
                  <a:pt x="14455" y="43398"/>
                </a:cubicBezTo>
                <a:cubicBezTo>
                  <a:pt x="17530" y="35173"/>
                  <a:pt x="12650" y="18801"/>
                  <a:pt x="18465" y="13227"/>
                </a:cubicBezTo>
                <a:cubicBezTo>
                  <a:pt x="24280" y="7653"/>
                  <a:pt x="40523" y="12159"/>
                  <a:pt x="49346" y="9956"/>
                </a:cubicBezTo>
                <a:cubicBezTo>
                  <a:pt x="58169" y="7753"/>
                  <a:pt x="64051" y="332"/>
                  <a:pt x="71404" y="11"/>
                </a:cubicBezTo>
                <a:cubicBezTo>
                  <a:pt x="78757" y="-310"/>
                  <a:pt x="85307" y="6428"/>
                  <a:pt x="93462" y="8032"/>
                </a:cubicBezTo>
                <a:close/>
              </a:path>
            </a:pathLst>
          </a:custGeom>
          <a:solidFill>
            <a:srgbClr val="5D74FF">
              <a:alpha val="25000"/>
            </a:srgbClr>
          </a:solidFill>
          <a:ln>
            <a:noFill/>
          </a:ln>
        </p:spPr>
      </p:sp>
      <p:pic>
        <p:nvPicPr>
          <p:cNvPr id="365" name="Google Shape;365;p9"/>
          <p:cNvPicPr preferRelativeResize="0"/>
          <p:nvPr/>
        </p:nvPicPr>
        <p:blipFill>
          <a:blip r:embed="rId2">
            <a:alphaModFix/>
          </a:blip>
          <a:stretch>
            <a:fillRect/>
          </a:stretch>
        </p:blipFill>
        <p:spPr>
          <a:xfrm>
            <a:off x="-351900" y="-140463"/>
            <a:ext cx="2143799" cy="2146949"/>
          </a:xfrm>
          <a:prstGeom prst="rect">
            <a:avLst/>
          </a:prstGeom>
          <a:noFill/>
          <a:ln>
            <a:noFill/>
          </a:ln>
        </p:spPr>
      </p:pic>
      <p:grpSp>
        <p:nvGrpSpPr>
          <p:cNvPr id="366" name="Google Shape;366;p9"/>
          <p:cNvGrpSpPr/>
          <p:nvPr/>
        </p:nvGrpSpPr>
        <p:grpSpPr>
          <a:xfrm>
            <a:off x="166131" y="110373"/>
            <a:ext cx="8837213" cy="4930707"/>
            <a:chOff x="166131" y="110373"/>
            <a:chExt cx="8837213" cy="4930707"/>
          </a:xfrm>
        </p:grpSpPr>
        <p:grpSp>
          <p:nvGrpSpPr>
            <p:cNvPr id="367" name="Google Shape;367;p9"/>
            <p:cNvGrpSpPr/>
            <p:nvPr/>
          </p:nvGrpSpPr>
          <p:grpSpPr>
            <a:xfrm rot="10800000">
              <a:off x="8756443" y="4862848"/>
              <a:ext cx="167400" cy="167400"/>
              <a:chOff x="3216925" y="225750"/>
              <a:chExt cx="167400" cy="167400"/>
            </a:xfrm>
          </p:grpSpPr>
          <p:cxnSp>
            <p:nvCxnSpPr>
              <p:cNvPr id="368" name="Google Shape;368;p9"/>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369" name="Google Shape;369;p9"/>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370" name="Google Shape;370;p9"/>
            <p:cNvGrpSpPr/>
            <p:nvPr/>
          </p:nvGrpSpPr>
          <p:grpSpPr>
            <a:xfrm rot="10800000">
              <a:off x="4484643" y="4872835"/>
              <a:ext cx="167400" cy="167400"/>
              <a:chOff x="3216925" y="225750"/>
              <a:chExt cx="167400" cy="167400"/>
            </a:xfrm>
          </p:grpSpPr>
          <p:cxnSp>
            <p:nvCxnSpPr>
              <p:cNvPr id="371" name="Google Shape;371;p9"/>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372" name="Google Shape;372;p9"/>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373" name="Google Shape;373;p9"/>
            <p:cNvGrpSpPr/>
            <p:nvPr/>
          </p:nvGrpSpPr>
          <p:grpSpPr>
            <a:xfrm rot="10800000">
              <a:off x="8833968" y="2496885"/>
              <a:ext cx="167400" cy="167400"/>
              <a:chOff x="3216925" y="225750"/>
              <a:chExt cx="167400" cy="167400"/>
            </a:xfrm>
          </p:grpSpPr>
          <p:cxnSp>
            <p:nvCxnSpPr>
              <p:cNvPr id="374" name="Google Shape;374;p9"/>
              <p:cNvCxnSpPr/>
              <p:nvPr/>
            </p:nvCxnSpPr>
            <p:spPr>
              <a:xfrm>
                <a:off x="3300613" y="225750"/>
                <a:ext cx="0" cy="167400"/>
              </a:xfrm>
              <a:prstGeom prst="straightConnector1">
                <a:avLst/>
              </a:prstGeom>
              <a:noFill/>
              <a:ln w="19050" cap="flat" cmpd="sng">
                <a:solidFill>
                  <a:schemeClr val="accent6"/>
                </a:solidFill>
                <a:prstDash val="solid"/>
                <a:round/>
                <a:headEnd type="none" w="med" len="med"/>
                <a:tailEnd type="none" w="med" len="med"/>
              </a:ln>
            </p:spPr>
          </p:cxnSp>
          <p:cxnSp>
            <p:nvCxnSpPr>
              <p:cNvPr id="375" name="Google Shape;375;p9"/>
              <p:cNvCxnSpPr/>
              <p:nvPr/>
            </p:nvCxnSpPr>
            <p:spPr>
              <a:xfrm rot="10800000">
                <a:off x="3216925" y="309377"/>
                <a:ext cx="167400" cy="0"/>
              </a:xfrm>
              <a:prstGeom prst="straightConnector1">
                <a:avLst/>
              </a:prstGeom>
              <a:noFill/>
              <a:ln w="19050" cap="flat" cmpd="sng">
                <a:solidFill>
                  <a:schemeClr val="accent6"/>
                </a:solidFill>
                <a:prstDash val="solid"/>
                <a:round/>
                <a:headEnd type="none" w="med" len="med"/>
                <a:tailEnd type="none" w="med" len="med"/>
              </a:ln>
            </p:spPr>
          </p:cxnSp>
        </p:grpSp>
        <p:sp>
          <p:nvSpPr>
            <p:cNvPr id="376" name="Google Shape;376;p9"/>
            <p:cNvSpPr/>
            <p:nvPr/>
          </p:nvSpPr>
          <p:spPr>
            <a:xfrm rot="10800000">
              <a:off x="8829343" y="43336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9"/>
            <p:cNvSpPr/>
            <p:nvPr/>
          </p:nvSpPr>
          <p:spPr>
            <a:xfrm rot="10800000">
              <a:off x="8829343" y="28858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9"/>
            <p:cNvSpPr/>
            <p:nvPr/>
          </p:nvSpPr>
          <p:spPr>
            <a:xfrm rot="10800000">
              <a:off x="8981743" y="18190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9"/>
            <p:cNvSpPr/>
            <p:nvPr/>
          </p:nvSpPr>
          <p:spPr>
            <a:xfrm rot="10800000">
              <a:off x="8829343" y="6760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9"/>
            <p:cNvSpPr/>
            <p:nvPr/>
          </p:nvSpPr>
          <p:spPr>
            <a:xfrm rot="10800000">
              <a:off x="6238543" y="49432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9"/>
            <p:cNvSpPr/>
            <p:nvPr/>
          </p:nvSpPr>
          <p:spPr>
            <a:xfrm rot="10800000">
              <a:off x="5019343" y="50194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9"/>
            <p:cNvSpPr/>
            <p:nvPr/>
          </p:nvSpPr>
          <p:spPr>
            <a:xfrm rot="10800000">
              <a:off x="3876343" y="48670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9"/>
            <p:cNvSpPr/>
            <p:nvPr/>
          </p:nvSpPr>
          <p:spPr>
            <a:xfrm rot="10800000">
              <a:off x="3114343" y="49432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 name="Google Shape;384;p9"/>
            <p:cNvGrpSpPr/>
            <p:nvPr/>
          </p:nvGrpSpPr>
          <p:grpSpPr>
            <a:xfrm rot="10800000">
              <a:off x="166131" y="4872823"/>
              <a:ext cx="167400" cy="167400"/>
              <a:chOff x="3216925" y="225750"/>
              <a:chExt cx="167400" cy="167400"/>
            </a:xfrm>
          </p:grpSpPr>
          <p:cxnSp>
            <p:nvCxnSpPr>
              <p:cNvPr id="385" name="Google Shape;385;p9"/>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386" name="Google Shape;386;p9"/>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sp>
          <p:nvSpPr>
            <p:cNvPr id="387" name="Google Shape;387;p9"/>
            <p:cNvSpPr/>
            <p:nvPr/>
          </p:nvSpPr>
          <p:spPr>
            <a:xfrm rot="10800000">
              <a:off x="1209343" y="49432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9"/>
            <p:cNvSpPr/>
            <p:nvPr/>
          </p:nvSpPr>
          <p:spPr>
            <a:xfrm rot="10800000">
              <a:off x="218743" y="43336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 name="Google Shape;389;p9"/>
            <p:cNvGrpSpPr/>
            <p:nvPr/>
          </p:nvGrpSpPr>
          <p:grpSpPr>
            <a:xfrm rot="10800000">
              <a:off x="166131" y="2484760"/>
              <a:ext cx="167400" cy="167400"/>
              <a:chOff x="3216925" y="225750"/>
              <a:chExt cx="167400" cy="167400"/>
            </a:xfrm>
          </p:grpSpPr>
          <p:cxnSp>
            <p:nvCxnSpPr>
              <p:cNvPr id="390" name="Google Shape;390;p9"/>
              <p:cNvCxnSpPr/>
              <p:nvPr/>
            </p:nvCxnSpPr>
            <p:spPr>
              <a:xfrm>
                <a:off x="3300613" y="225750"/>
                <a:ext cx="0" cy="167400"/>
              </a:xfrm>
              <a:prstGeom prst="straightConnector1">
                <a:avLst/>
              </a:prstGeom>
              <a:noFill/>
              <a:ln w="19050" cap="flat" cmpd="sng">
                <a:solidFill>
                  <a:schemeClr val="accent2"/>
                </a:solidFill>
                <a:prstDash val="solid"/>
                <a:round/>
                <a:headEnd type="none" w="med" len="med"/>
                <a:tailEnd type="none" w="med" len="med"/>
              </a:ln>
            </p:spPr>
          </p:cxnSp>
          <p:cxnSp>
            <p:nvCxnSpPr>
              <p:cNvPr id="391" name="Google Shape;391;p9"/>
              <p:cNvCxnSpPr/>
              <p:nvPr/>
            </p:nvCxnSpPr>
            <p:spPr>
              <a:xfrm rot="10800000">
                <a:off x="3216925" y="309377"/>
                <a:ext cx="167400" cy="0"/>
              </a:xfrm>
              <a:prstGeom prst="straightConnector1">
                <a:avLst/>
              </a:prstGeom>
              <a:noFill/>
              <a:ln w="19050" cap="flat" cmpd="sng">
                <a:solidFill>
                  <a:schemeClr val="accent2"/>
                </a:solidFill>
                <a:prstDash val="solid"/>
                <a:round/>
                <a:headEnd type="none" w="med" len="med"/>
                <a:tailEnd type="none" w="med" len="med"/>
              </a:ln>
            </p:spPr>
          </p:cxnSp>
        </p:grpSp>
        <p:sp>
          <p:nvSpPr>
            <p:cNvPr id="392" name="Google Shape;392;p9"/>
            <p:cNvSpPr/>
            <p:nvPr/>
          </p:nvSpPr>
          <p:spPr>
            <a:xfrm rot="10800000">
              <a:off x="218743" y="12856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9"/>
            <p:cNvSpPr/>
            <p:nvPr/>
          </p:nvSpPr>
          <p:spPr>
            <a:xfrm rot="10800000">
              <a:off x="904543" y="2188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9"/>
            <p:cNvSpPr/>
            <p:nvPr/>
          </p:nvSpPr>
          <p:spPr>
            <a:xfrm rot="10800000">
              <a:off x="3190543" y="1426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9"/>
            <p:cNvSpPr/>
            <p:nvPr/>
          </p:nvSpPr>
          <p:spPr>
            <a:xfrm rot="10800000">
              <a:off x="4943143" y="1426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9"/>
            <p:cNvSpPr/>
            <p:nvPr/>
          </p:nvSpPr>
          <p:spPr>
            <a:xfrm rot="10800000">
              <a:off x="7152943" y="2188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9"/>
            <p:cNvSpPr/>
            <p:nvPr/>
          </p:nvSpPr>
          <p:spPr>
            <a:xfrm rot="10800000">
              <a:off x="6086143" y="1426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9"/>
            <p:cNvGrpSpPr/>
            <p:nvPr/>
          </p:nvGrpSpPr>
          <p:grpSpPr>
            <a:xfrm rot="10800000">
              <a:off x="8756443" y="110373"/>
              <a:ext cx="167400" cy="167400"/>
              <a:chOff x="3216925" y="225750"/>
              <a:chExt cx="167400" cy="167400"/>
            </a:xfrm>
          </p:grpSpPr>
          <p:cxnSp>
            <p:nvCxnSpPr>
              <p:cNvPr id="399" name="Google Shape;399;p9"/>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400" name="Google Shape;400;p9"/>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401" name="Google Shape;401;p9"/>
            <p:cNvGrpSpPr/>
            <p:nvPr/>
          </p:nvGrpSpPr>
          <p:grpSpPr>
            <a:xfrm rot="10800000">
              <a:off x="4484643" y="120360"/>
              <a:ext cx="167400" cy="167400"/>
              <a:chOff x="3216925" y="225750"/>
              <a:chExt cx="167400" cy="167400"/>
            </a:xfrm>
          </p:grpSpPr>
          <p:cxnSp>
            <p:nvCxnSpPr>
              <p:cNvPr id="402" name="Google Shape;402;p9"/>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403" name="Google Shape;403;p9"/>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404" name="Google Shape;404;p9"/>
            <p:cNvGrpSpPr/>
            <p:nvPr/>
          </p:nvGrpSpPr>
          <p:grpSpPr>
            <a:xfrm rot="10800000">
              <a:off x="166131" y="120348"/>
              <a:ext cx="167400" cy="167400"/>
              <a:chOff x="3216925" y="225750"/>
              <a:chExt cx="167400" cy="167400"/>
            </a:xfrm>
          </p:grpSpPr>
          <p:cxnSp>
            <p:nvCxnSpPr>
              <p:cNvPr id="405" name="Google Shape;405;p9"/>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406" name="Google Shape;406;p9"/>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407" name="Google Shape;407;p9"/>
            <p:cNvGrpSpPr/>
            <p:nvPr/>
          </p:nvGrpSpPr>
          <p:grpSpPr>
            <a:xfrm rot="10800000">
              <a:off x="2325387" y="120348"/>
              <a:ext cx="167400" cy="167400"/>
              <a:chOff x="3216925" y="225750"/>
              <a:chExt cx="167400" cy="167400"/>
            </a:xfrm>
          </p:grpSpPr>
          <p:cxnSp>
            <p:nvCxnSpPr>
              <p:cNvPr id="408" name="Google Shape;408;p9"/>
              <p:cNvCxnSpPr/>
              <p:nvPr/>
            </p:nvCxnSpPr>
            <p:spPr>
              <a:xfrm>
                <a:off x="3300613" y="225750"/>
                <a:ext cx="0" cy="167400"/>
              </a:xfrm>
              <a:prstGeom prst="straightConnector1">
                <a:avLst/>
              </a:prstGeom>
              <a:noFill/>
              <a:ln w="19050" cap="flat" cmpd="sng">
                <a:solidFill>
                  <a:schemeClr val="accent1"/>
                </a:solidFill>
                <a:prstDash val="solid"/>
                <a:round/>
                <a:headEnd type="none" w="med" len="med"/>
                <a:tailEnd type="none" w="med" len="med"/>
              </a:ln>
            </p:spPr>
          </p:cxnSp>
          <p:cxnSp>
            <p:nvCxnSpPr>
              <p:cNvPr id="409" name="Google Shape;409;p9"/>
              <p:cNvCxnSpPr/>
              <p:nvPr/>
            </p:nvCxnSpPr>
            <p:spPr>
              <a:xfrm rot="10800000">
                <a:off x="3216925" y="309377"/>
                <a:ext cx="167400" cy="0"/>
              </a:xfrm>
              <a:prstGeom prst="straightConnector1">
                <a:avLst/>
              </a:prstGeom>
              <a:noFill/>
              <a:ln w="19050" cap="flat" cmpd="sng">
                <a:solidFill>
                  <a:schemeClr val="accent1"/>
                </a:solidFill>
                <a:prstDash val="solid"/>
                <a:round/>
                <a:headEnd type="none" w="med" len="med"/>
                <a:tailEnd type="none" w="med" len="med"/>
              </a:ln>
            </p:spPr>
          </p:cxnSp>
        </p:grpSp>
        <p:grpSp>
          <p:nvGrpSpPr>
            <p:cNvPr id="410" name="Google Shape;410;p9"/>
            <p:cNvGrpSpPr/>
            <p:nvPr/>
          </p:nvGrpSpPr>
          <p:grpSpPr>
            <a:xfrm rot="10800000">
              <a:off x="2325387" y="4872823"/>
              <a:ext cx="167400" cy="167400"/>
              <a:chOff x="3216925" y="225750"/>
              <a:chExt cx="167400" cy="167400"/>
            </a:xfrm>
          </p:grpSpPr>
          <p:cxnSp>
            <p:nvCxnSpPr>
              <p:cNvPr id="411" name="Google Shape;411;p9"/>
              <p:cNvCxnSpPr/>
              <p:nvPr/>
            </p:nvCxnSpPr>
            <p:spPr>
              <a:xfrm>
                <a:off x="3300613" y="225750"/>
                <a:ext cx="0" cy="167400"/>
              </a:xfrm>
              <a:prstGeom prst="straightConnector1">
                <a:avLst/>
              </a:prstGeom>
              <a:noFill/>
              <a:ln w="19050" cap="flat" cmpd="sng">
                <a:solidFill>
                  <a:schemeClr val="lt2"/>
                </a:solidFill>
                <a:prstDash val="solid"/>
                <a:round/>
                <a:headEnd type="none" w="med" len="med"/>
                <a:tailEnd type="none" w="med" len="med"/>
              </a:ln>
            </p:spPr>
          </p:cxnSp>
          <p:cxnSp>
            <p:nvCxnSpPr>
              <p:cNvPr id="412" name="Google Shape;412;p9"/>
              <p:cNvCxnSpPr/>
              <p:nvPr/>
            </p:nvCxnSpPr>
            <p:spPr>
              <a:xfrm rot="10800000">
                <a:off x="3216925" y="309377"/>
                <a:ext cx="167400" cy="0"/>
              </a:xfrm>
              <a:prstGeom prst="straightConnector1">
                <a:avLst/>
              </a:prstGeom>
              <a:noFill/>
              <a:ln w="19050" cap="flat" cmpd="sng">
                <a:solidFill>
                  <a:schemeClr val="lt2"/>
                </a:solidFill>
                <a:prstDash val="solid"/>
                <a:round/>
                <a:headEnd type="none" w="med" len="med"/>
                <a:tailEnd type="none" w="med" len="med"/>
              </a:ln>
            </p:spPr>
          </p:cxnSp>
        </p:grpSp>
        <p:grpSp>
          <p:nvGrpSpPr>
            <p:cNvPr id="413" name="Google Shape;413;p9"/>
            <p:cNvGrpSpPr/>
            <p:nvPr/>
          </p:nvGrpSpPr>
          <p:grpSpPr>
            <a:xfrm rot="10800000">
              <a:off x="6620543" y="120348"/>
              <a:ext cx="167400" cy="167400"/>
              <a:chOff x="3216925" y="225750"/>
              <a:chExt cx="167400" cy="167400"/>
            </a:xfrm>
          </p:grpSpPr>
          <p:cxnSp>
            <p:nvCxnSpPr>
              <p:cNvPr id="414" name="Google Shape;414;p9"/>
              <p:cNvCxnSpPr/>
              <p:nvPr/>
            </p:nvCxnSpPr>
            <p:spPr>
              <a:xfrm>
                <a:off x="3300613" y="225750"/>
                <a:ext cx="0" cy="167400"/>
              </a:xfrm>
              <a:prstGeom prst="straightConnector1">
                <a:avLst/>
              </a:prstGeom>
              <a:noFill/>
              <a:ln w="19050" cap="flat" cmpd="sng">
                <a:solidFill>
                  <a:schemeClr val="accent5"/>
                </a:solidFill>
                <a:prstDash val="solid"/>
                <a:round/>
                <a:headEnd type="none" w="med" len="med"/>
                <a:tailEnd type="none" w="med" len="med"/>
              </a:ln>
            </p:spPr>
          </p:cxnSp>
          <p:cxnSp>
            <p:nvCxnSpPr>
              <p:cNvPr id="415" name="Google Shape;415;p9"/>
              <p:cNvCxnSpPr/>
              <p:nvPr/>
            </p:nvCxnSpPr>
            <p:spPr>
              <a:xfrm rot="10800000">
                <a:off x="3216925" y="309377"/>
                <a:ext cx="167400" cy="0"/>
              </a:xfrm>
              <a:prstGeom prst="straightConnector1">
                <a:avLst/>
              </a:prstGeom>
              <a:noFill/>
              <a:ln w="19050" cap="flat" cmpd="sng">
                <a:solidFill>
                  <a:schemeClr val="accent5"/>
                </a:solidFill>
                <a:prstDash val="solid"/>
                <a:round/>
                <a:headEnd type="none" w="med" len="med"/>
                <a:tailEnd type="none" w="med" len="med"/>
              </a:ln>
            </p:spPr>
          </p:cxnSp>
        </p:grpSp>
        <p:grpSp>
          <p:nvGrpSpPr>
            <p:cNvPr id="416" name="Google Shape;416;p9"/>
            <p:cNvGrpSpPr/>
            <p:nvPr/>
          </p:nvGrpSpPr>
          <p:grpSpPr>
            <a:xfrm rot="10800000">
              <a:off x="6620543" y="4872823"/>
              <a:ext cx="167400" cy="167400"/>
              <a:chOff x="3216925" y="225750"/>
              <a:chExt cx="167400" cy="167400"/>
            </a:xfrm>
          </p:grpSpPr>
          <p:cxnSp>
            <p:nvCxnSpPr>
              <p:cNvPr id="417" name="Google Shape;417;p9"/>
              <p:cNvCxnSpPr/>
              <p:nvPr/>
            </p:nvCxnSpPr>
            <p:spPr>
              <a:xfrm>
                <a:off x="3300613" y="225750"/>
                <a:ext cx="0" cy="167400"/>
              </a:xfrm>
              <a:prstGeom prst="straightConnector1">
                <a:avLst/>
              </a:prstGeom>
              <a:noFill/>
              <a:ln w="19050" cap="flat" cmpd="sng">
                <a:solidFill>
                  <a:schemeClr val="accent3"/>
                </a:solidFill>
                <a:prstDash val="solid"/>
                <a:round/>
                <a:headEnd type="none" w="med" len="med"/>
                <a:tailEnd type="none" w="med" len="med"/>
              </a:ln>
            </p:spPr>
          </p:cxnSp>
          <p:cxnSp>
            <p:nvCxnSpPr>
              <p:cNvPr id="418" name="Google Shape;418;p9"/>
              <p:cNvCxnSpPr/>
              <p:nvPr/>
            </p:nvCxnSpPr>
            <p:spPr>
              <a:xfrm rot="10800000">
                <a:off x="3216925" y="309377"/>
                <a:ext cx="167400" cy="0"/>
              </a:xfrm>
              <a:prstGeom prst="straightConnector1">
                <a:avLst/>
              </a:prstGeom>
              <a:noFill/>
              <a:ln w="19050" cap="flat" cmpd="sng">
                <a:solidFill>
                  <a:schemeClr val="accent3"/>
                </a:solidFill>
                <a:prstDash val="solid"/>
                <a:round/>
                <a:headEnd type="none" w="med" len="med"/>
                <a:tailEnd type="none" w="med" len="med"/>
              </a:ln>
            </p:spPr>
          </p:cxnSp>
        </p:grpSp>
      </p:grpSp>
      <p:sp>
        <p:nvSpPr>
          <p:cNvPr id="419" name="Google Shape;419;p9"/>
          <p:cNvSpPr txBox="1">
            <a:spLocks noGrp="1"/>
          </p:cNvSpPr>
          <p:nvPr>
            <p:ph type="title"/>
          </p:nvPr>
        </p:nvSpPr>
        <p:spPr>
          <a:xfrm>
            <a:off x="1373150" y="1523700"/>
            <a:ext cx="4423500" cy="841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600"/>
              <a:buNone/>
              <a:defRPr sz="4000">
                <a:solidFill>
                  <a:schemeClr val="dk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20" name="Google Shape;420;p9"/>
          <p:cNvSpPr txBox="1">
            <a:spLocks noGrp="1"/>
          </p:cNvSpPr>
          <p:nvPr>
            <p:ph type="subTitle" idx="1"/>
          </p:nvPr>
        </p:nvSpPr>
        <p:spPr>
          <a:xfrm>
            <a:off x="1373150" y="2365500"/>
            <a:ext cx="4423500" cy="12543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latin typeface="Open Sans"/>
                <a:ea typeface="Open Sans"/>
                <a:cs typeface="Open Sans"/>
                <a:sym typeface="Ope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50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bg>
      <p:bgPr>
        <a:solidFill>
          <a:schemeClr val="dk1"/>
        </a:solidFill>
        <a:effectLst/>
      </p:bgPr>
    </p:bg>
    <p:spTree>
      <p:nvGrpSpPr>
        <p:cNvPr id="1" name="Shape 504"/>
        <p:cNvGrpSpPr/>
        <p:nvPr/>
      </p:nvGrpSpPr>
      <p:grpSpPr>
        <a:xfrm>
          <a:off x="0" y="0"/>
          <a:ext cx="0" cy="0"/>
          <a:chOff x="0" y="0"/>
          <a:chExt cx="0" cy="0"/>
        </a:xfrm>
      </p:grpSpPr>
      <p:sp>
        <p:nvSpPr>
          <p:cNvPr id="505" name="Google Shape;505;p13"/>
          <p:cNvSpPr/>
          <p:nvPr/>
        </p:nvSpPr>
        <p:spPr>
          <a:xfrm>
            <a:off x="6023825" y="463763"/>
            <a:ext cx="3967964" cy="4063565"/>
          </a:xfrm>
          <a:custGeom>
            <a:avLst/>
            <a:gdLst/>
            <a:ahLst/>
            <a:cxnLst/>
            <a:rect l="l" t="t" r="r" b="b"/>
            <a:pathLst>
              <a:path w="155698" h="154025" extrusionOk="0">
                <a:moveTo>
                  <a:pt x="93462" y="8032"/>
                </a:moveTo>
                <a:cubicBezTo>
                  <a:pt x="101617" y="9636"/>
                  <a:pt x="114584" y="5620"/>
                  <a:pt x="120332" y="9636"/>
                </a:cubicBezTo>
                <a:cubicBezTo>
                  <a:pt x="126080" y="13652"/>
                  <a:pt x="123741" y="26515"/>
                  <a:pt x="127952" y="32130"/>
                </a:cubicBezTo>
                <a:cubicBezTo>
                  <a:pt x="132163" y="37745"/>
                  <a:pt x="142390" y="37024"/>
                  <a:pt x="145598" y="43325"/>
                </a:cubicBezTo>
                <a:cubicBezTo>
                  <a:pt x="148807" y="49626"/>
                  <a:pt x="145545" y="61199"/>
                  <a:pt x="147203" y="69935"/>
                </a:cubicBezTo>
                <a:cubicBezTo>
                  <a:pt x="148861" y="78672"/>
                  <a:pt x="156895" y="88050"/>
                  <a:pt x="155545" y="95744"/>
                </a:cubicBezTo>
                <a:cubicBezTo>
                  <a:pt x="154195" y="103438"/>
                  <a:pt x="143166" y="109063"/>
                  <a:pt x="139102" y="116101"/>
                </a:cubicBezTo>
                <a:cubicBezTo>
                  <a:pt x="135038" y="123139"/>
                  <a:pt x="136763" y="134060"/>
                  <a:pt x="131161" y="137973"/>
                </a:cubicBezTo>
                <a:cubicBezTo>
                  <a:pt x="125560" y="141886"/>
                  <a:pt x="115386" y="136903"/>
                  <a:pt x="105493" y="139577"/>
                </a:cubicBezTo>
                <a:cubicBezTo>
                  <a:pt x="95600" y="142251"/>
                  <a:pt x="82433" y="154416"/>
                  <a:pt x="71805" y="154015"/>
                </a:cubicBezTo>
                <a:cubicBezTo>
                  <a:pt x="61177" y="153614"/>
                  <a:pt x="51886" y="141449"/>
                  <a:pt x="41726" y="137171"/>
                </a:cubicBezTo>
                <a:cubicBezTo>
                  <a:pt x="31566" y="132893"/>
                  <a:pt x="15872" y="135980"/>
                  <a:pt x="10845" y="128348"/>
                </a:cubicBezTo>
                <a:cubicBezTo>
                  <a:pt x="5819" y="120717"/>
                  <a:pt x="13372" y="102344"/>
                  <a:pt x="11567" y="91382"/>
                </a:cubicBezTo>
                <a:cubicBezTo>
                  <a:pt x="9762" y="80420"/>
                  <a:pt x="-465" y="70572"/>
                  <a:pt x="16" y="62575"/>
                </a:cubicBezTo>
                <a:cubicBezTo>
                  <a:pt x="497" y="54578"/>
                  <a:pt x="11380" y="51623"/>
                  <a:pt x="14455" y="43398"/>
                </a:cubicBezTo>
                <a:cubicBezTo>
                  <a:pt x="17530" y="35173"/>
                  <a:pt x="12650" y="18801"/>
                  <a:pt x="18465" y="13227"/>
                </a:cubicBezTo>
                <a:cubicBezTo>
                  <a:pt x="24280" y="7653"/>
                  <a:pt x="40523" y="12159"/>
                  <a:pt x="49346" y="9956"/>
                </a:cubicBezTo>
                <a:cubicBezTo>
                  <a:pt x="58169" y="7753"/>
                  <a:pt x="64051" y="332"/>
                  <a:pt x="71404" y="11"/>
                </a:cubicBezTo>
                <a:cubicBezTo>
                  <a:pt x="78757" y="-310"/>
                  <a:pt x="85307" y="6428"/>
                  <a:pt x="93462" y="8032"/>
                </a:cubicBezTo>
                <a:close/>
              </a:path>
            </a:pathLst>
          </a:custGeom>
          <a:solidFill>
            <a:srgbClr val="5D74FF">
              <a:alpha val="25000"/>
            </a:srgbClr>
          </a:solidFill>
          <a:ln>
            <a:noFill/>
          </a:ln>
        </p:spPr>
      </p:sp>
      <p:sp>
        <p:nvSpPr>
          <p:cNvPr id="506" name="Google Shape;506;p13"/>
          <p:cNvSpPr/>
          <p:nvPr/>
        </p:nvSpPr>
        <p:spPr>
          <a:xfrm>
            <a:off x="-564175" y="616163"/>
            <a:ext cx="3967964" cy="4063565"/>
          </a:xfrm>
          <a:custGeom>
            <a:avLst/>
            <a:gdLst/>
            <a:ahLst/>
            <a:cxnLst/>
            <a:rect l="l" t="t" r="r" b="b"/>
            <a:pathLst>
              <a:path w="155698" h="154025" extrusionOk="0">
                <a:moveTo>
                  <a:pt x="93462" y="8032"/>
                </a:moveTo>
                <a:cubicBezTo>
                  <a:pt x="101617" y="9636"/>
                  <a:pt x="114584" y="5620"/>
                  <a:pt x="120332" y="9636"/>
                </a:cubicBezTo>
                <a:cubicBezTo>
                  <a:pt x="126080" y="13652"/>
                  <a:pt x="123741" y="26515"/>
                  <a:pt x="127952" y="32130"/>
                </a:cubicBezTo>
                <a:cubicBezTo>
                  <a:pt x="132163" y="37745"/>
                  <a:pt x="142390" y="37024"/>
                  <a:pt x="145598" y="43325"/>
                </a:cubicBezTo>
                <a:cubicBezTo>
                  <a:pt x="148807" y="49626"/>
                  <a:pt x="145545" y="61199"/>
                  <a:pt x="147203" y="69935"/>
                </a:cubicBezTo>
                <a:cubicBezTo>
                  <a:pt x="148861" y="78672"/>
                  <a:pt x="156895" y="88050"/>
                  <a:pt x="155545" y="95744"/>
                </a:cubicBezTo>
                <a:cubicBezTo>
                  <a:pt x="154195" y="103438"/>
                  <a:pt x="143166" y="109063"/>
                  <a:pt x="139102" y="116101"/>
                </a:cubicBezTo>
                <a:cubicBezTo>
                  <a:pt x="135038" y="123139"/>
                  <a:pt x="136763" y="134060"/>
                  <a:pt x="131161" y="137973"/>
                </a:cubicBezTo>
                <a:cubicBezTo>
                  <a:pt x="125560" y="141886"/>
                  <a:pt x="115386" y="136903"/>
                  <a:pt x="105493" y="139577"/>
                </a:cubicBezTo>
                <a:cubicBezTo>
                  <a:pt x="95600" y="142251"/>
                  <a:pt x="82433" y="154416"/>
                  <a:pt x="71805" y="154015"/>
                </a:cubicBezTo>
                <a:cubicBezTo>
                  <a:pt x="61177" y="153614"/>
                  <a:pt x="51886" y="141449"/>
                  <a:pt x="41726" y="137171"/>
                </a:cubicBezTo>
                <a:cubicBezTo>
                  <a:pt x="31566" y="132893"/>
                  <a:pt x="15872" y="135980"/>
                  <a:pt x="10845" y="128348"/>
                </a:cubicBezTo>
                <a:cubicBezTo>
                  <a:pt x="5819" y="120717"/>
                  <a:pt x="13372" y="102344"/>
                  <a:pt x="11567" y="91382"/>
                </a:cubicBezTo>
                <a:cubicBezTo>
                  <a:pt x="9762" y="80420"/>
                  <a:pt x="-465" y="70572"/>
                  <a:pt x="16" y="62575"/>
                </a:cubicBezTo>
                <a:cubicBezTo>
                  <a:pt x="497" y="54578"/>
                  <a:pt x="11380" y="51623"/>
                  <a:pt x="14455" y="43398"/>
                </a:cubicBezTo>
                <a:cubicBezTo>
                  <a:pt x="17530" y="35173"/>
                  <a:pt x="12650" y="18801"/>
                  <a:pt x="18465" y="13227"/>
                </a:cubicBezTo>
                <a:cubicBezTo>
                  <a:pt x="24280" y="7653"/>
                  <a:pt x="40523" y="12159"/>
                  <a:pt x="49346" y="9956"/>
                </a:cubicBezTo>
                <a:cubicBezTo>
                  <a:pt x="58169" y="7753"/>
                  <a:pt x="64051" y="332"/>
                  <a:pt x="71404" y="11"/>
                </a:cubicBezTo>
                <a:cubicBezTo>
                  <a:pt x="78757" y="-310"/>
                  <a:pt x="85307" y="6428"/>
                  <a:pt x="93462" y="8032"/>
                </a:cubicBezTo>
                <a:close/>
              </a:path>
            </a:pathLst>
          </a:custGeom>
          <a:solidFill>
            <a:srgbClr val="5D74FF">
              <a:alpha val="25000"/>
            </a:srgbClr>
          </a:solidFill>
          <a:ln>
            <a:noFill/>
          </a:ln>
        </p:spPr>
      </p:sp>
      <p:grpSp>
        <p:nvGrpSpPr>
          <p:cNvPr id="507" name="Google Shape;507;p13"/>
          <p:cNvGrpSpPr/>
          <p:nvPr/>
        </p:nvGrpSpPr>
        <p:grpSpPr>
          <a:xfrm>
            <a:off x="137000" y="99118"/>
            <a:ext cx="8837213" cy="4930707"/>
            <a:chOff x="137000" y="99118"/>
            <a:chExt cx="8837213" cy="4930707"/>
          </a:xfrm>
        </p:grpSpPr>
        <p:grpSp>
          <p:nvGrpSpPr>
            <p:cNvPr id="508" name="Google Shape;508;p13"/>
            <p:cNvGrpSpPr/>
            <p:nvPr/>
          </p:nvGrpSpPr>
          <p:grpSpPr>
            <a:xfrm rot="6300016">
              <a:off x="1102154" y="131504"/>
              <a:ext cx="94725" cy="124297"/>
              <a:chOff x="754200" y="3419250"/>
              <a:chExt cx="59900" cy="78600"/>
            </a:xfrm>
          </p:grpSpPr>
          <p:sp>
            <p:nvSpPr>
              <p:cNvPr id="509" name="Google Shape;509;p13"/>
              <p:cNvSpPr/>
              <p:nvPr/>
            </p:nvSpPr>
            <p:spPr>
              <a:xfrm>
                <a:off x="754200"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3"/>
              <p:cNvSpPr/>
              <p:nvPr/>
            </p:nvSpPr>
            <p:spPr>
              <a:xfrm>
                <a:off x="754200"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13"/>
            <p:cNvGrpSpPr/>
            <p:nvPr/>
          </p:nvGrpSpPr>
          <p:grpSpPr>
            <a:xfrm>
              <a:off x="216500" y="109950"/>
              <a:ext cx="167400" cy="167400"/>
              <a:chOff x="3216925" y="225750"/>
              <a:chExt cx="167400" cy="167400"/>
            </a:xfrm>
          </p:grpSpPr>
          <p:cxnSp>
            <p:nvCxnSpPr>
              <p:cNvPr id="512" name="Google Shape;512;p13"/>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513" name="Google Shape;513;p13"/>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514" name="Google Shape;514;p13"/>
            <p:cNvGrpSpPr/>
            <p:nvPr/>
          </p:nvGrpSpPr>
          <p:grpSpPr>
            <a:xfrm>
              <a:off x="4488300" y="99963"/>
              <a:ext cx="167400" cy="167400"/>
              <a:chOff x="3216925" y="225750"/>
              <a:chExt cx="167400" cy="167400"/>
            </a:xfrm>
          </p:grpSpPr>
          <p:cxnSp>
            <p:nvCxnSpPr>
              <p:cNvPr id="515" name="Google Shape;515;p13"/>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516" name="Google Shape;516;p13"/>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517" name="Google Shape;517;p13"/>
            <p:cNvGrpSpPr/>
            <p:nvPr/>
          </p:nvGrpSpPr>
          <p:grpSpPr>
            <a:xfrm>
              <a:off x="138975" y="2475913"/>
              <a:ext cx="167400" cy="167400"/>
              <a:chOff x="3216925" y="225750"/>
              <a:chExt cx="167400" cy="167400"/>
            </a:xfrm>
          </p:grpSpPr>
          <p:cxnSp>
            <p:nvCxnSpPr>
              <p:cNvPr id="518" name="Google Shape;518;p13"/>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519" name="Google Shape;519;p13"/>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sp>
          <p:nvSpPr>
            <p:cNvPr id="520" name="Google Shape;520;p13"/>
            <p:cNvSpPr/>
            <p:nvPr/>
          </p:nvSpPr>
          <p:spPr>
            <a:xfrm>
              <a:off x="289400" y="7849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3"/>
            <p:cNvSpPr/>
            <p:nvPr/>
          </p:nvSpPr>
          <p:spPr>
            <a:xfrm>
              <a:off x="289400" y="22327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3"/>
            <p:cNvSpPr/>
            <p:nvPr/>
          </p:nvSpPr>
          <p:spPr>
            <a:xfrm>
              <a:off x="137000" y="32995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3"/>
            <p:cNvSpPr/>
            <p:nvPr/>
          </p:nvSpPr>
          <p:spPr>
            <a:xfrm>
              <a:off x="289400" y="44425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 name="Google Shape;524;p13"/>
            <p:cNvGrpSpPr/>
            <p:nvPr/>
          </p:nvGrpSpPr>
          <p:grpSpPr>
            <a:xfrm>
              <a:off x="825029" y="4885065"/>
              <a:ext cx="94726" cy="124298"/>
              <a:chOff x="850570" y="3419250"/>
              <a:chExt cx="59900" cy="78600"/>
            </a:xfrm>
          </p:grpSpPr>
          <p:sp>
            <p:nvSpPr>
              <p:cNvPr id="525" name="Google Shape;525;p13"/>
              <p:cNvSpPr/>
              <p:nvPr/>
            </p:nvSpPr>
            <p:spPr>
              <a:xfrm>
                <a:off x="850570"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3"/>
              <p:cNvSpPr/>
              <p:nvPr/>
            </p:nvSpPr>
            <p:spPr>
              <a:xfrm>
                <a:off x="850570"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 name="Google Shape;527;p13"/>
            <p:cNvSpPr/>
            <p:nvPr/>
          </p:nvSpPr>
          <p:spPr>
            <a:xfrm>
              <a:off x="2880200" y="1753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3"/>
            <p:cNvSpPr/>
            <p:nvPr/>
          </p:nvSpPr>
          <p:spPr>
            <a:xfrm>
              <a:off x="4099400" y="991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3"/>
            <p:cNvSpPr/>
            <p:nvPr/>
          </p:nvSpPr>
          <p:spPr>
            <a:xfrm>
              <a:off x="5242400" y="2515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3"/>
            <p:cNvSpPr/>
            <p:nvPr/>
          </p:nvSpPr>
          <p:spPr>
            <a:xfrm>
              <a:off x="6004400" y="1753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 name="Google Shape;531;p13"/>
            <p:cNvGrpSpPr/>
            <p:nvPr/>
          </p:nvGrpSpPr>
          <p:grpSpPr>
            <a:xfrm rot="-3599965">
              <a:off x="7375742" y="131504"/>
              <a:ext cx="94724" cy="124296"/>
              <a:chOff x="754200" y="3419250"/>
              <a:chExt cx="59900" cy="78600"/>
            </a:xfrm>
          </p:grpSpPr>
          <p:sp>
            <p:nvSpPr>
              <p:cNvPr id="532" name="Google Shape;532;p13"/>
              <p:cNvSpPr/>
              <p:nvPr/>
            </p:nvSpPr>
            <p:spPr>
              <a:xfrm>
                <a:off x="754200"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3"/>
              <p:cNvSpPr/>
              <p:nvPr/>
            </p:nvSpPr>
            <p:spPr>
              <a:xfrm>
                <a:off x="754200"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13"/>
            <p:cNvGrpSpPr/>
            <p:nvPr/>
          </p:nvGrpSpPr>
          <p:grpSpPr>
            <a:xfrm>
              <a:off x="8806813" y="99975"/>
              <a:ext cx="167400" cy="167400"/>
              <a:chOff x="3216925" y="225750"/>
              <a:chExt cx="167400" cy="167400"/>
            </a:xfrm>
          </p:grpSpPr>
          <p:cxnSp>
            <p:nvCxnSpPr>
              <p:cNvPr id="535" name="Google Shape;535;p13"/>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536" name="Google Shape;536;p13"/>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sp>
          <p:nvSpPr>
            <p:cNvPr id="537" name="Google Shape;537;p13"/>
            <p:cNvSpPr/>
            <p:nvPr/>
          </p:nvSpPr>
          <p:spPr>
            <a:xfrm>
              <a:off x="7909400" y="1753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3"/>
            <p:cNvSpPr/>
            <p:nvPr/>
          </p:nvSpPr>
          <p:spPr>
            <a:xfrm>
              <a:off x="8900000" y="7849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 name="Google Shape;539;p13"/>
            <p:cNvGrpSpPr/>
            <p:nvPr/>
          </p:nvGrpSpPr>
          <p:grpSpPr>
            <a:xfrm>
              <a:off x="8856929" y="1188340"/>
              <a:ext cx="94726" cy="124298"/>
              <a:chOff x="754200" y="3419250"/>
              <a:chExt cx="59900" cy="78600"/>
            </a:xfrm>
          </p:grpSpPr>
          <p:sp>
            <p:nvSpPr>
              <p:cNvPr id="540" name="Google Shape;540;p13"/>
              <p:cNvSpPr/>
              <p:nvPr/>
            </p:nvSpPr>
            <p:spPr>
              <a:xfrm>
                <a:off x="754200"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3"/>
              <p:cNvSpPr/>
              <p:nvPr/>
            </p:nvSpPr>
            <p:spPr>
              <a:xfrm>
                <a:off x="754200"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 name="Google Shape;542;p13"/>
            <p:cNvGrpSpPr/>
            <p:nvPr/>
          </p:nvGrpSpPr>
          <p:grpSpPr>
            <a:xfrm>
              <a:off x="8806813" y="2488038"/>
              <a:ext cx="167400" cy="167400"/>
              <a:chOff x="3216925" y="225750"/>
              <a:chExt cx="167400" cy="167400"/>
            </a:xfrm>
          </p:grpSpPr>
          <p:cxnSp>
            <p:nvCxnSpPr>
              <p:cNvPr id="543" name="Google Shape;543;p13"/>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544" name="Google Shape;544;p13"/>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sp>
          <p:nvSpPr>
            <p:cNvPr id="545" name="Google Shape;545;p13"/>
            <p:cNvSpPr/>
            <p:nvPr/>
          </p:nvSpPr>
          <p:spPr>
            <a:xfrm>
              <a:off x="8900000" y="38329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3"/>
            <p:cNvSpPr/>
            <p:nvPr/>
          </p:nvSpPr>
          <p:spPr>
            <a:xfrm>
              <a:off x="8214200" y="48997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 name="Google Shape;547;p13"/>
            <p:cNvGrpSpPr/>
            <p:nvPr/>
          </p:nvGrpSpPr>
          <p:grpSpPr>
            <a:xfrm>
              <a:off x="7256729" y="4845940"/>
              <a:ext cx="94726" cy="124298"/>
              <a:chOff x="1043311" y="3419250"/>
              <a:chExt cx="59900" cy="78600"/>
            </a:xfrm>
          </p:grpSpPr>
          <p:sp>
            <p:nvSpPr>
              <p:cNvPr id="548" name="Google Shape;548;p13"/>
              <p:cNvSpPr/>
              <p:nvPr/>
            </p:nvSpPr>
            <p:spPr>
              <a:xfrm>
                <a:off x="1043311"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3"/>
              <p:cNvSpPr/>
              <p:nvPr/>
            </p:nvSpPr>
            <p:spPr>
              <a:xfrm>
                <a:off x="1043311"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 name="Google Shape;550;p13"/>
            <p:cNvSpPr/>
            <p:nvPr/>
          </p:nvSpPr>
          <p:spPr>
            <a:xfrm>
              <a:off x="5928200" y="49759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3"/>
            <p:cNvSpPr/>
            <p:nvPr/>
          </p:nvSpPr>
          <p:spPr>
            <a:xfrm>
              <a:off x="4175600" y="49759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3"/>
            <p:cNvSpPr/>
            <p:nvPr/>
          </p:nvSpPr>
          <p:spPr>
            <a:xfrm>
              <a:off x="1965800" y="48997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3"/>
            <p:cNvSpPr/>
            <p:nvPr/>
          </p:nvSpPr>
          <p:spPr>
            <a:xfrm>
              <a:off x="3032600" y="49759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 name="Google Shape;554;p13"/>
            <p:cNvGrpSpPr/>
            <p:nvPr/>
          </p:nvGrpSpPr>
          <p:grpSpPr>
            <a:xfrm>
              <a:off x="216500" y="4862425"/>
              <a:ext cx="167400" cy="167400"/>
              <a:chOff x="3216925" y="225750"/>
              <a:chExt cx="167400" cy="167400"/>
            </a:xfrm>
          </p:grpSpPr>
          <p:cxnSp>
            <p:nvCxnSpPr>
              <p:cNvPr id="555" name="Google Shape;555;p13"/>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556" name="Google Shape;556;p13"/>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557" name="Google Shape;557;p13"/>
            <p:cNvGrpSpPr/>
            <p:nvPr/>
          </p:nvGrpSpPr>
          <p:grpSpPr>
            <a:xfrm>
              <a:off x="4488300" y="4852438"/>
              <a:ext cx="167400" cy="167400"/>
              <a:chOff x="3216925" y="225750"/>
              <a:chExt cx="167400" cy="167400"/>
            </a:xfrm>
          </p:grpSpPr>
          <p:cxnSp>
            <p:nvCxnSpPr>
              <p:cNvPr id="558" name="Google Shape;558;p13"/>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559" name="Google Shape;559;p13"/>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560" name="Google Shape;560;p13"/>
            <p:cNvGrpSpPr/>
            <p:nvPr/>
          </p:nvGrpSpPr>
          <p:grpSpPr>
            <a:xfrm>
              <a:off x="8806813" y="4852450"/>
              <a:ext cx="167400" cy="167400"/>
              <a:chOff x="3216925" y="225750"/>
              <a:chExt cx="167400" cy="167400"/>
            </a:xfrm>
          </p:grpSpPr>
          <p:cxnSp>
            <p:nvCxnSpPr>
              <p:cNvPr id="561" name="Google Shape;561;p13"/>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562" name="Google Shape;562;p13"/>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sp>
        <p:nvSpPr>
          <p:cNvPr id="563" name="Google Shape;563;p13"/>
          <p:cNvSpPr/>
          <p:nvPr/>
        </p:nvSpPr>
        <p:spPr>
          <a:xfrm>
            <a:off x="439325" y="355925"/>
            <a:ext cx="8289300" cy="4403100"/>
          </a:xfrm>
          <a:prstGeom prst="roundRect">
            <a:avLst>
              <a:gd name="adj" fmla="val 661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3"/>
          <p:cNvSpPr txBox="1">
            <a:spLocks noGrp="1"/>
          </p:cNvSpPr>
          <p:nvPr>
            <p:ph type="title"/>
          </p:nvPr>
        </p:nvSpPr>
        <p:spPr>
          <a:xfrm>
            <a:off x="1950838" y="1213275"/>
            <a:ext cx="2336400" cy="408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b="1">
                <a:solidFill>
                  <a:schemeClr val="lt2"/>
                </a:solidFill>
                <a:latin typeface="Open Sans"/>
                <a:ea typeface="Open Sans"/>
                <a:cs typeface="Open Sans"/>
                <a:sym typeface="Open Sa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65" name="Google Shape;565;p13"/>
          <p:cNvSpPr txBox="1">
            <a:spLocks noGrp="1"/>
          </p:cNvSpPr>
          <p:nvPr>
            <p:ph type="title" idx="2" hasCustomPrompt="1"/>
          </p:nvPr>
        </p:nvSpPr>
        <p:spPr>
          <a:xfrm>
            <a:off x="1053238" y="1361575"/>
            <a:ext cx="8976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500" b="1">
                <a:solidFill>
                  <a:schemeClr val="dk1"/>
                </a:solidFill>
                <a:latin typeface="Open Sans"/>
                <a:ea typeface="Open Sans"/>
                <a:cs typeface="Open Sans"/>
                <a:sym typeface="Open Sans"/>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r>
              <a:t>xx%</a:t>
            </a:r>
          </a:p>
        </p:txBody>
      </p:sp>
      <p:sp>
        <p:nvSpPr>
          <p:cNvPr id="566" name="Google Shape;566;p13"/>
          <p:cNvSpPr txBox="1">
            <a:spLocks noGrp="1"/>
          </p:cNvSpPr>
          <p:nvPr>
            <p:ph type="subTitle" idx="1"/>
          </p:nvPr>
        </p:nvSpPr>
        <p:spPr>
          <a:xfrm>
            <a:off x="1950838" y="1618450"/>
            <a:ext cx="23364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Open Sans"/>
                <a:ea typeface="Open Sans"/>
                <a:cs typeface="Open Sans"/>
                <a:sym typeface="Open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67" name="Google Shape;567;p13"/>
          <p:cNvSpPr txBox="1">
            <a:spLocks noGrp="1"/>
          </p:cNvSpPr>
          <p:nvPr>
            <p:ph type="title" idx="3"/>
          </p:nvPr>
        </p:nvSpPr>
        <p:spPr>
          <a:xfrm>
            <a:off x="5754350" y="1197525"/>
            <a:ext cx="2336400" cy="408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b="1">
                <a:solidFill>
                  <a:schemeClr val="lt2"/>
                </a:solidFill>
                <a:latin typeface="Open Sans"/>
                <a:ea typeface="Open Sans"/>
                <a:cs typeface="Open Sans"/>
                <a:sym typeface="Open Sa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68" name="Google Shape;568;p13"/>
          <p:cNvSpPr txBox="1">
            <a:spLocks noGrp="1"/>
          </p:cNvSpPr>
          <p:nvPr>
            <p:ph type="title" idx="4" hasCustomPrompt="1"/>
          </p:nvPr>
        </p:nvSpPr>
        <p:spPr>
          <a:xfrm>
            <a:off x="4856738" y="1361575"/>
            <a:ext cx="8976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500" b="1">
                <a:solidFill>
                  <a:schemeClr val="dk1"/>
                </a:solidFill>
                <a:latin typeface="Open Sans"/>
                <a:ea typeface="Open Sans"/>
                <a:cs typeface="Open Sans"/>
                <a:sym typeface="Open Sans"/>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r>
              <a:t>xx%</a:t>
            </a:r>
          </a:p>
        </p:txBody>
      </p:sp>
      <p:sp>
        <p:nvSpPr>
          <p:cNvPr id="569" name="Google Shape;569;p13"/>
          <p:cNvSpPr txBox="1">
            <a:spLocks noGrp="1"/>
          </p:cNvSpPr>
          <p:nvPr>
            <p:ph type="subTitle" idx="5"/>
          </p:nvPr>
        </p:nvSpPr>
        <p:spPr>
          <a:xfrm>
            <a:off x="5754350" y="1628225"/>
            <a:ext cx="23364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Open Sans"/>
                <a:ea typeface="Open Sans"/>
                <a:cs typeface="Open Sans"/>
                <a:sym typeface="Open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70" name="Google Shape;570;p13"/>
          <p:cNvSpPr txBox="1">
            <a:spLocks noGrp="1"/>
          </p:cNvSpPr>
          <p:nvPr>
            <p:ph type="title" idx="6"/>
          </p:nvPr>
        </p:nvSpPr>
        <p:spPr>
          <a:xfrm>
            <a:off x="1950838" y="2398288"/>
            <a:ext cx="2336400" cy="408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b="1">
                <a:solidFill>
                  <a:schemeClr val="lt2"/>
                </a:solidFill>
                <a:latin typeface="Open Sans"/>
                <a:ea typeface="Open Sans"/>
                <a:cs typeface="Open Sans"/>
                <a:sym typeface="Open Sa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71" name="Google Shape;571;p13"/>
          <p:cNvSpPr txBox="1">
            <a:spLocks noGrp="1"/>
          </p:cNvSpPr>
          <p:nvPr>
            <p:ph type="title" idx="7" hasCustomPrompt="1"/>
          </p:nvPr>
        </p:nvSpPr>
        <p:spPr>
          <a:xfrm>
            <a:off x="1053238" y="2552975"/>
            <a:ext cx="8976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500" b="1">
                <a:solidFill>
                  <a:schemeClr val="dk1"/>
                </a:solidFill>
                <a:latin typeface="Open Sans"/>
                <a:ea typeface="Open Sans"/>
                <a:cs typeface="Open Sans"/>
                <a:sym typeface="Open Sans"/>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r>
              <a:t>xx%</a:t>
            </a:r>
          </a:p>
        </p:txBody>
      </p:sp>
      <p:sp>
        <p:nvSpPr>
          <p:cNvPr id="572" name="Google Shape;572;p13"/>
          <p:cNvSpPr txBox="1">
            <a:spLocks noGrp="1"/>
          </p:cNvSpPr>
          <p:nvPr>
            <p:ph type="subTitle" idx="8"/>
          </p:nvPr>
        </p:nvSpPr>
        <p:spPr>
          <a:xfrm>
            <a:off x="1950838" y="2806588"/>
            <a:ext cx="23364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Open Sans"/>
                <a:ea typeface="Open Sans"/>
                <a:cs typeface="Open Sans"/>
                <a:sym typeface="Open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73" name="Google Shape;573;p13"/>
          <p:cNvSpPr txBox="1">
            <a:spLocks noGrp="1"/>
          </p:cNvSpPr>
          <p:nvPr>
            <p:ph type="title" idx="9"/>
          </p:nvPr>
        </p:nvSpPr>
        <p:spPr>
          <a:xfrm>
            <a:off x="5754350" y="2398288"/>
            <a:ext cx="2336400" cy="408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b="1">
                <a:solidFill>
                  <a:schemeClr val="lt2"/>
                </a:solidFill>
                <a:latin typeface="Open Sans"/>
                <a:ea typeface="Open Sans"/>
                <a:cs typeface="Open Sans"/>
                <a:sym typeface="Open Sa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74" name="Google Shape;574;p13"/>
          <p:cNvSpPr txBox="1">
            <a:spLocks noGrp="1"/>
          </p:cNvSpPr>
          <p:nvPr>
            <p:ph type="title" idx="13" hasCustomPrompt="1"/>
          </p:nvPr>
        </p:nvSpPr>
        <p:spPr>
          <a:xfrm>
            <a:off x="4856738" y="2552975"/>
            <a:ext cx="8976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500" b="1">
                <a:solidFill>
                  <a:schemeClr val="dk1"/>
                </a:solidFill>
                <a:latin typeface="Open Sans"/>
                <a:ea typeface="Open Sans"/>
                <a:cs typeface="Open Sans"/>
                <a:sym typeface="Open Sans"/>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r>
              <a:t>xx%</a:t>
            </a:r>
          </a:p>
        </p:txBody>
      </p:sp>
      <p:sp>
        <p:nvSpPr>
          <p:cNvPr id="575" name="Google Shape;575;p13"/>
          <p:cNvSpPr txBox="1">
            <a:spLocks noGrp="1"/>
          </p:cNvSpPr>
          <p:nvPr>
            <p:ph type="subTitle" idx="14"/>
          </p:nvPr>
        </p:nvSpPr>
        <p:spPr>
          <a:xfrm>
            <a:off x="5754350" y="2806588"/>
            <a:ext cx="23364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Open Sans"/>
                <a:ea typeface="Open Sans"/>
                <a:cs typeface="Open Sans"/>
                <a:sym typeface="Open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76" name="Google Shape;576;p13"/>
          <p:cNvSpPr txBox="1">
            <a:spLocks noGrp="1"/>
          </p:cNvSpPr>
          <p:nvPr>
            <p:ph type="title" idx="15"/>
          </p:nvPr>
        </p:nvSpPr>
        <p:spPr>
          <a:xfrm>
            <a:off x="720000" y="540000"/>
            <a:ext cx="5034300" cy="47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77" name="Google Shape;577;p13"/>
          <p:cNvSpPr txBox="1">
            <a:spLocks noGrp="1"/>
          </p:cNvSpPr>
          <p:nvPr>
            <p:ph type="title" idx="16"/>
          </p:nvPr>
        </p:nvSpPr>
        <p:spPr>
          <a:xfrm>
            <a:off x="5754350" y="3608800"/>
            <a:ext cx="2336400" cy="408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b="1">
                <a:solidFill>
                  <a:schemeClr val="lt2"/>
                </a:solidFill>
                <a:latin typeface="Open Sans"/>
                <a:ea typeface="Open Sans"/>
                <a:cs typeface="Open Sans"/>
                <a:sym typeface="Open Sa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78" name="Google Shape;578;p13"/>
          <p:cNvSpPr txBox="1">
            <a:spLocks noGrp="1"/>
          </p:cNvSpPr>
          <p:nvPr>
            <p:ph type="title" idx="17" hasCustomPrompt="1"/>
          </p:nvPr>
        </p:nvSpPr>
        <p:spPr>
          <a:xfrm>
            <a:off x="4856750" y="3744375"/>
            <a:ext cx="8976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500" b="1">
                <a:solidFill>
                  <a:schemeClr val="dk1"/>
                </a:solidFill>
                <a:latin typeface="Open Sans"/>
                <a:ea typeface="Open Sans"/>
                <a:cs typeface="Open Sans"/>
                <a:sym typeface="Open Sans"/>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r>
              <a:t>xx%</a:t>
            </a:r>
          </a:p>
        </p:txBody>
      </p:sp>
      <p:sp>
        <p:nvSpPr>
          <p:cNvPr id="579" name="Google Shape;579;p13"/>
          <p:cNvSpPr txBox="1">
            <a:spLocks noGrp="1"/>
          </p:cNvSpPr>
          <p:nvPr>
            <p:ph type="subTitle" idx="18"/>
          </p:nvPr>
        </p:nvSpPr>
        <p:spPr>
          <a:xfrm>
            <a:off x="5754350" y="4019275"/>
            <a:ext cx="23364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Open Sans"/>
                <a:ea typeface="Open Sans"/>
                <a:cs typeface="Open Sans"/>
                <a:sym typeface="Open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80" name="Google Shape;580;p13"/>
          <p:cNvSpPr txBox="1">
            <a:spLocks noGrp="1"/>
          </p:cNvSpPr>
          <p:nvPr>
            <p:ph type="title" idx="19"/>
          </p:nvPr>
        </p:nvSpPr>
        <p:spPr>
          <a:xfrm>
            <a:off x="1950850" y="3596100"/>
            <a:ext cx="2336400" cy="408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b="1">
                <a:solidFill>
                  <a:schemeClr val="lt2"/>
                </a:solidFill>
                <a:latin typeface="Open Sans"/>
                <a:ea typeface="Open Sans"/>
                <a:cs typeface="Open Sans"/>
                <a:sym typeface="Open Sa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81" name="Google Shape;581;p13"/>
          <p:cNvSpPr txBox="1">
            <a:spLocks noGrp="1"/>
          </p:cNvSpPr>
          <p:nvPr>
            <p:ph type="title" idx="20" hasCustomPrompt="1"/>
          </p:nvPr>
        </p:nvSpPr>
        <p:spPr>
          <a:xfrm>
            <a:off x="1053400" y="3744375"/>
            <a:ext cx="8976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500" b="1">
                <a:solidFill>
                  <a:schemeClr val="dk1"/>
                </a:solidFill>
                <a:latin typeface="Open Sans"/>
                <a:ea typeface="Open Sans"/>
                <a:cs typeface="Open Sans"/>
                <a:sym typeface="Open Sans"/>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r>
              <a:t>xx%</a:t>
            </a:r>
          </a:p>
        </p:txBody>
      </p:sp>
      <p:sp>
        <p:nvSpPr>
          <p:cNvPr id="582" name="Google Shape;582;p13"/>
          <p:cNvSpPr txBox="1">
            <a:spLocks noGrp="1"/>
          </p:cNvSpPr>
          <p:nvPr>
            <p:ph type="subTitle" idx="21"/>
          </p:nvPr>
        </p:nvSpPr>
        <p:spPr>
          <a:xfrm>
            <a:off x="1950850" y="4006575"/>
            <a:ext cx="23364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Open Sans"/>
                <a:ea typeface="Open Sans"/>
                <a:cs typeface="Open Sans"/>
                <a:sym typeface="Open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_1">
    <p:bg>
      <p:bgPr>
        <a:solidFill>
          <a:schemeClr val="dk1"/>
        </a:solidFill>
        <a:effectLst/>
      </p:bgPr>
    </p:bg>
    <p:spTree>
      <p:nvGrpSpPr>
        <p:cNvPr id="1" name="Shape 583"/>
        <p:cNvGrpSpPr/>
        <p:nvPr/>
      </p:nvGrpSpPr>
      <p:grpSpPr>
        <a:xfrm>
          <a:off x="0" y="0"/>
          <a:ext cx="0" cy="0"/>
          <a:chOff x="0" y="0"/>
          <a:chExt cx="0" cy="0"/>
        </a:xfrm>
      </p:grpSpPr>
      <p:sp>
        <p:nvSpPr>
          <p:cNvPr id="584" name="Google Shape;584;p14"/>
          <p:cNvSpPr/>
          <p:nvPr/>
        </p:nvSpPr>
        <p:spPr>
          <a:xfrm>
            <a:off x="439325" y="355925"/>
            <a:ext cx="8289300" cy="4403100"/>
          </a:xfrm>
          <a:prstGeom prst="roundRect">
            <a:avLst>
              <a:gd name="adj" fmla="val 661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 name="Google Shape;585;p14"/>
          <p:cNvGrpSpPr/>
          <p:nvPr/>
        </p:nvGrpSpPr>
        <p:grpSpPr>
          <a:xfrm>
            <a:off x="166131" y="110373"/>
            <a:ext cx="8837213" cy="4929863"/>
            <a:chOff x="166131" y="110373"/>
            <a:chExt cx="8837213" cy="4929863"/>
          </a:xfrm>
        </p:grpSpPr>
        <p:grpSp>
          <p:nvGrpSpPr>
            <p:cNvPr id="586" name="Google Shape;586;p14"/>
            <p:cNvGrpSpPr/>
            <p:nvPr/>
          </p:nvGrpSpPr>
          <p:grpSpPr>
            <a:xfrm rot="10800000">
              <a:off x="8756443" y="4862848"/>
              <a:ext cx="167400" cy="167400"/>
              <a:chOff x="3216925" y="225750"/>
              <a:chExt cx="167400" cy="167400"/>
            </a:xfrm>
          </p:grpSpPr>
          <p:cxnSp>
            <p:nvCxnSpPr>
              <p:cNvPr id="587" name="Google Shape;587;p14"/>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588" name="Google Shape;588;p14"/>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589" name="Google Shape;589;p14"/>
            <p:cNvGrpSpPr/>
            <p:nvPr/>
          </p:nvGrpSpPr>
          <p:grpSpPr>
            <a:xfrm rot="10800000">
              <a:off x="4484643" y="4872835"/>
              <a:ext cx="167400" cy="167400"/>
              <a:chOff x="3216925" y="225750"/>
              <a:chExt cx="167400" cy="167400"/>
            </a:xfrm>
          </p:grpSpPr>
          <p:cxnSp>
            <p:nvCxnSpPr>
              <p:cNvPr id="590" name="Google Shape;590;p14"/>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591" name="Google Shape;591;p14"/>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592" name="Google Shape;592;p14"/>
            <p:cNvGrpSpPr/>
            <p:nvPr/>
          </p:nvGrpSpPr>
          <p:grpSpPr>
            <a:xfrm rot="10800000">
              <a:off x="8833968" y="2496885"/>
              <a:ext cx="167400" cy="167400"/>
              <a:chOff x="3216925" y="225750"/>
              <a:chExt cx="167400" cy="167400"/>
            </a:xfrm>
          </p:grpSpPr>
          <p:cxnSp>
            <p:nvCxnSpPr>
              <p:cNvPr id="593" name="Google Shape;593;p14"/>
              <p:cNvCxnSpPr/>
              <p:nvPr/>
            </p:nvCxnSpPr>
            <p:spPr>
              <a:xfrm>
                <a:off x="3300613" y="225750"/>
                <a:ext cx="0" cy="167400"/>
              </a:xfrm>
              <a:prstGeom prst="straightConnector1">
                <a:avLst/>
              </a:prstGeom>
              <a:noFill/>
              <a:ln w="19050" cap="flat" cmpd="sng">
                <a:solidFill>
                  <a:schemeClr val="accent6"/>
                </a:solidFill>
                <a:prstDash val="solid"/>
                <a:round/>
                <a:headEnd type="none" w="med" len="med"/>
                <a:tailEnd type="none" w="med" len="med"/>
              </a:ln>
            </p:spPr>
          </p:cxnSp>
          <p:cxnSp>
            <p:nvCxnSpPr>
              <p:cNvPr id="594" name="Google Shape;594;p14"/>
              <p:cNvCxnSpPr/>
              <p:nvPr/>
            </p:nvCxnSpPr>
            <p:spPr>
              <a:xfrm rot="10800000">
                <a:off x="3216925" y="309377"/>
                <a:ext cx="167400" cy="0"/>
              </a:xfrm>
              <a:prstGeom prst="straightConnector1">
                <a:avLst/>
              </a:prstGeom>
              <a:noFill/>
              <a:ln w="19050" cap="flat" cmpd="sng">
                <a:solidFill>
                  <a:schemeClr val="accent6"/>
                </a:solidFill>
                <a:prstDash val="solid"/>
                <a:round/>
                <a:headEnd type="none" w="med" len="med"/>
                <a:tailEnd type="none" w="med" len="med"/>
              </a:ln>
            </p:spPr>
          </p:cxnSp>
        </p:grpSp>
        <p:sp>
          <p:nvSpPr>
            <p:cNvPr id="595" name="Google Shape;595;p14"/>
            <p:cNvSpPr/>
            <p:nvPr/>
          </p:nvSpPr>
          <p:spPr>
            <a:xfrm rot="10800000">
              <a:off x="8829343" y="43336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4"/>
            <p:cNvSpPr/>
            <p:nvPr/>
          </p:nvSpPr>
          <p:spPr>
            <a:xfrm rot="10800000">
              <a:off x="8981743" y="30382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4"/>
            <p:cNvSpPr/>
            <p:nvPr/>
          </p:nvSpPr>
          <p:spPr>
            <a:xfrm rot="10800000">
              <a:off x="8981743" y="18190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4"/>
            <p:cNvSpPr/>
            <p:nvPr/>
          </p:nvSpPr>
          <p:spPr>
            <a:xfrm rot="10800000">
              <a:off x="8829343" y="6760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4"/>
            <p:cNvSpPr/>
            <p:nvPr/>
          </p:nvSpPr>
          <p:spPr>
            <a:xfrm rot="10800000">
              <a:off x="6238543" y="49432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4"/>
            <p:cNvSpPr/>
            <p:nvPr/>
          </p:nvSpPr>
          <p:spPr>
            <a:xfrm rot="10800000">
              <a:off x="5171743" y="44860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4"/>
            <p:cNvSpPr/>
            <p:nvPr/>
          </p:nvSpPr>
          <p:spPr>
            <a:xfrm rot="10800000">
              <a:off x="3876343" y="48670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4"/>
            <p:cNvSpPr/>
            <p:nvPr/>
          </p:nvSpPr>
          <p:spPr>
            <a:xfrm rot="10800000">
              <a:off x="3114343" y="49432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 name="Google Shape;603;p14"/>
            <p:cNvGrpSpPr/>
            <p:nvPr/>
          </p:nvGrpSpPr>
          <p:grpSpPr>
            <a:xfrm rot="10800000">
              <a:off x="166131" y="4872823"/>
              <a:ext cx="167400" cy="167400"/>
              <a:chOff x="3216925" y="225750"/>
              <a:chExt cx="167400" cy="167400"/>
            </a:xfrm>
          </p:grpSpPr>
          <p:cxnSp>
            <p:nvCxnSpPr>
              <p:cNvPr id="604" name="Google Shape;604;p14"/>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605" name="Google Shape;605;p14"/>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sp>
          <p:nvSpPr>
            <p:cNvPr id="606" name="Google Shape;606;p14"/>
            <p:cNvSpPr/>
            <p:nvPr/>
          </p:nvSpPr>
          <p:spPr>
            <a:xfrm rot="10800000">
              <a:off x="1209343" y="49432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4"/>
            <p:cNvSpPr/>
            <p:nvPr/>
          </p:nvSpPr>
          <p:spPr>
            <a:xfrm rot="10800000">
              <a:off x="218743" y="43336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 name="Google Shape;608;p14"/>
            <p:cNvGrpSpPr/>
            <p:nvPr/>
          </p:nvGrpSpPr>
          <p:grpSpPr>
            <a:xfrm rot="10800000">
              <a:off x="166131" y="2484760"/>
              <a:ext cx="167400" cy="167400"/>
              <a:chOff x="3216925" y="225750"/>
              <a:chExt cx="167400" cy="167400"/>
            </a:xfrm>
          </p:grpSpPr>
          <p:cxnSp>
            <p:nvCxnSpPr>
              <p:cNvPr id="609" name="Google Shape;609;p14"/>
              <p:cNvCxnSpPr/>
              <p:nvPr/>
            </p:nvCxnSpPr>
            <p:spPr>
              <a:xfrm>
                <a:off x="3300613" y="225750"/>
                <a:ext cx="0" cy="167400"/>
              </a:xfrm>
              <a:prstGeom prst="straightConnector1">
                <a:avLst/>
              </a:prstGeom>
              <a:noFill/>
              <a:ln w="19050" cap="flat" cmpd="sng">
                <a:solidFill>
                  <a:schemeClr val="accent2"/>
                </a:solidFill>
                <a:prstDash val="solid"/>
                <a:round/>
                <a:headEnd type="none" w="med" len="med"/>
                <a:tailEnd type="none" w="med" len="med"/>
              </a:ln>
            </p:spPr>
          </p:cxnSp>
          <p:cxnSp>
            <p:nvCxnSpPr>
              <p:cNvPr id="610" name="Google Shape;610;p14"/>
              <p:cNvCxnSpPr/>
              <p:nvPr/>
            </p:nvCxnSpPr>
            <p:spPr>
              <a:xfrm rot="10800000">
                <a:off x="3216925" y="309377"/>
                <a:ext cx="167400" cy="0"/>
              </a:xfrm>
              <a:prstGeom prst="straightConnector1">
                <a:avLst/>
              </a:prstGeom>
              <a:noFill/>
              <a:ln w="19050" cap="flat" cmpd="sng">
                <a:solidFill>
                  <a:schemeClr val="accent2"/>
                </a:solidFill>
                <a:prstDash val="solid"/>
                <a:round/>
                <a:headEnd type="none" w="med" len="med"/>
                <a:tailEnd type="none" w="med" len="med"/>
              </a:ln>
            </p:spPr>
          </p:cxnSp>
        </p:grpSp>
        <p:sp>
          <p:nvSpPr>
            <p:cNvPr id="611" name="Google Shape;611;p14"/>
            <p:cNvSpPr/>
            <p:nvPr/>
          </p:nvSpPr>
          <p:spPr>
            <a:xfrm rot="10800000">
              <a:off x="218743" y="12856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4"/>
            <p:cNvSpPr/>
            <p:nvPr/>
          </p:nvSpPr>
          <p:spPr>
            <a:xfrm rot="10800000">
              <a:off x="904543" y="2188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4"/>
            <p:cNvSpPr/>
            <p:nvPr/>
          </p:nvSpPr>
          <p:spPr>
            <a:xfrm rot="10800000">
              <a:off x="3190543" y="1426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4"/>
            <p:cNvSpPr/>
            <p:nvPr/>
          </p:nvSpPr>
          <p:spPr>
            <a:xfrm rot="10800000">
              <a:off x="4943143" y="1426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4"/>
            <p:cNvSpPr/>
            <p:nvPr/>
          </p:nvSpPr>
          <p:spPr>
            <a:xfrm rot="10800000">
              <a:off x="7152943" y="2188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4"/>
            <p:cNvSpPr/>
            <p:nvPr/>
          </p:nvSpPr>
          <p:spPr>
            <a:xfrm rot="10800000">
              <a:off x="6086143" y="1426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 name="Google Shape;617;p14"/>
            <p:cNvGrpSpPr/>
            <p:nvPr/>
          </p:nvGrpSpPr>
          <p:grpSpPr>
            <a:xfrm rot="10800000">
              <a:off x="8756443" y="110373"/>
              <a:ext cx="167400" cy="167400"/>
              <a:chOff x="3216925" y="225750"/>
              <a:chExt cx="167400" cy="167400"/>
            </a:xfrm>
          </p:grpSpPr>
          <p:cxnSp>
            <p:nvCxnSpPr>
              <p:cNvPr id="618" name="Google Shape;618;p14"/>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619" name="Google Shape;619;p14"/>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620" name="Google Shape;620;p14"/>
            <p:cNvGrpSpPr/>
            <p:nvPr/>
          </p:nvGrpSpPr>
          <p:grpSpPr>
            <a:xfrm rot="10800000">
              <a:off x="4484643" y="120360"/>
              <a:ext cx="167400" cy="167400"/>
              <a:chOff x="3216925" y="225750"/>
              <a:chExt cx="167400" cy="167400"/>
            </a:xfrm>
          </p:grpSpPr>
          <p:cxnSp>
            <p:nvCxnSpPr>
              <p:cNvPr id="621" name="Google Shape;621;p14"/>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622" name="Google Shape;622;p14"/>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623" name="Google Shape;623;p14"/>
            <p:cNvGrpSpPr/>
            <p:nvPr/>
          </p:nvGrpSpPr>
          <p:grpSpPr>
            <a:xfrm rot="10800000">
              <a:off x="166131" y="120348"/>
              <a:ext cx="167400" cy="167400"/>
              <a:chOff x="3216925" y="225750"/>
              <a:chExt cx="167400" cy="167400"/>
            </a:xfrm>
          </p:grpSpPr>
          <p:cxnSp>
            <p:nvCxnSpPr>
              <p:cNvPr id="624" name="Google Shape;624;p14"/>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625" name="Google Shape;625;p14"/>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626" name="Google Shape;626;p14"/>
            <p:cNvGrpSpPr/>
            <p:nvPr/>
          </p:nvGrpSpPr>
          <p:grpSpPr>
            <a:xfrm rot="10800000">
              <a:off x="2325387" y="120348"/>
              <a:ext cx="167400" cy="167400"/>
              <a:chOff x="3216925" y="225750"/>
              <a:chExt cx="167400" cy="167400"/>
            </a:xfrm>
          </p:grpSpPr>
          <p:cxnSp>
            <p:nvCxnSpPr>
              <p:cNvPr id="627" name="Google Shape;627;p14"/>
              <p:cNvCxnSpPr/>
              <p:nvPr/>
            </p:nvCxnSpPr>
            <p:spPr>
              <a:xfrm>
                <a:off x="3300613" y="225750"/>
                <a:ext cx="0" cy="167400"/>
              </a:xfrm>
              <a:prstGeom prst="straightConnector1">
                <a:avLst/>
              </a:prstGeom>
              <a:noFill/>
              <a:ln w="19050" cap="flat" cmpd="sng">
                <a:solidFill>
                  <a:schemeClr val="accent1"/>
                </a:solidFill>
                <a:prstDash val="solid"/>
                <a:round/>
                <a:headEnd type="none" w="med" len="med"/>
                <a:tailEnd type="none" w="med" len="med"/>
              </a:ln>
            </p:spPr>
          </p:cxnSp>
          <p:cxnSp>
            <p:nvCxnSpPr>
              <p:cNvPr id="628" name="Google Shape;628;p14"/>
              <p:cNvCxnSpPr/>
              <p:nvPr/>
            </p:nvCxnSpPr>
            <p:spPr>
              <a:xfrm rot="10800000">
                <a:off x="3216925" y="309377"/>
                <a:ext cx="167400" cy="0"/>
              </a:xfrm>
              <a:prstGeom prst="straightConnector1">
                <a:avLst/>
              </a:prstGeom>
              <a:noFill/>
              <a:ln w="19050" cap="flat" cmpd="sng">
                <a:solidFill>
                  <a:schemeClr val="accent1"/>
                </a:solidFill>
                <a:prstDash val="solid"/>
                <a:round/>
                <a:headEnd type="none" w="med" len="med"/>
                <a:tailEnd type="none" w="med" len="med"/>
              </a:ln>
            </p:spPr>
          </p:cxnSp>
        </p:grpSp>
        <p:grpSp>
          <p:nvGrpSpPr>
            <p:cNvPr id="629" name="Google Shape;629;p14"/>
            <p:cNvGrpSpPr/>
            <p:nvPr/>
          </p:nvGrpSpPr>
          <p:grpSpPr>
            <a:xfrm rot="10800000">
              <a:off x="2325387" y="4872823"/>
              <a:ext cx="167400" cy="167400"/>
              <a:chOff x="3216925" y="225750"/>
              <a:chExt cx="167400" cy="167400"/>
            </a:xfrm>
          </p:grpSpPr>
          <p:cxnSp>
            <p:nvCxnSpPr>
              <p:cNvPr id="630" name="Google Shape;630;p14"/>
              <p:cNvCxnSpPr/>
              <p:nvPr/>
            </p:nvCxnSpPr>
            <p:spPr>
              <a:xfrm>
                <a:off x="3300613" y="225750"/>
                <a:ext cx="0" cy="167400"/>
              </a:xfrm>
              <a:prstGeom prst="straightConnector1">
                <a:avLst/>
              </a:prstGeom>
              <a:noFill/>
              <a:ln w="19050" cap="flat" cmpd="sng">
                <a:solidFill>
                  <a:schemeClr val="lt2"/>
                </a:solidFill>
                <a:prstDash val="solid"/>
                <a:round/>
                <a:headEnd type="none" w="med" len="med"/>
                <a:tailEnd type="none" w="med" len="med"/>
              </a:ln>
            </p:spPr>
          </p:cxnSp>
          <p:cxnSp>
            <p:nvCxnSpPr>
              <p:cNvPr id="631" name="Google Shape;631;p14"/>
              <p:cNvCxnSpPr/>
              <p:nvPr/>
            </p:nvCxnSpPr>
            <p:spPr>
              <a:xfrm rot="10800000">
                <a:off x="3216925" y="309377"/>
                <a:ext cx="167400" cy="0"/>
              </a:xfrm>
              <a:prstGeom prst="straightConnector1">
                <a:avLst/>
              </a:prstGeom>
              <a:noFill/>
              <a:ln w="19050" cap="flat" cmpd="sng">
                <a:solidFill>
                  <a:schemeClr val="lt2"/>
                </a:solidFill>
                <a:prstDash val="solid"/>
                <a:round/>
                <a:headEnd type="none" w="med" len="med"/>
                <a:tailEnd type="none" w="med" len="med"/>
              </a:ln>
            </p:spPr>
          </p:cxnSp>
        </p:grpSp>
        <p:grpSp>
          <p:nvGrpSpPr>
            <p:cNvPr id="632" name="Google Shape;632;p14"/>
            <p:cNvGrpSpPr/>
            <p:nvPr/>
          </p:nvGrpSpPr>
          <p:grpSpPr>
            <a:xfrm rot="10800000">
              <a:off x="6620543" y="120348"/>
              <a:ext cx="167400" cy="167400"/>
              <a:chOff x="3216925" y="225750"/>
              <a:chExt cx="167400" cy="167400"/>
            </a:xfrm>
          </p:grpSpPr>
          <p:cxnSp>
            <p:nvCxnSpPr>
              <p:cNvPr id="633" name="Google Shape;633;p14"/>
              <p:cNvCxnSpPr/>
              <p:nvPr/>
            </p:nvCxnSpPr>
            <p:spPr>
              <a:xfrm>
                <a:off x="3300613" y="225750"/>
                <a:ext cx="0" cy="167400"/>
              </a:xfrm>
              <a:prstGeom prst="straightConnector1">
                <a:avLst/>
              </a:prstGeom>
              <a:noFill/>
              <a:ln w="19050" cap="flat" cmpd="sng">
                <a:solidFill>
                  <a:schemeClr val="accent5"/>
                </a:solidFill>
                <a:prstDash val="solid"/>
                <a:round/>
                <a:headEnd type="none" w="med" len="med"/>
                <a:tailEnd type="none" w="med" len="med"/>
              </a:ln>
            </p:spPr>
          </p:cxnSp>
          <p:cxnSp>
            <p:nvCxnSpPr>
              <p:cNvPr id="634" name="Google Shape;634;p14"/>
              <p:cNvCxnSpPr/>
              <p:nvPr/>
            </p:nvCxnSpPr>
            <p:spPr>
              <a:xfrm rot="10800000">
                <a:off x="3216925" y="309377"/>
                <a:ext cx="167400" cy="0"/>
              </a:xfrm>
              <a:prstGeom prst="straightConnector1">
                <a:avLst/>
              </a:prstGeom>
              <a:noFill/>
              <a:ln w="19050" cap="flat" cmpd="sng">
                <a:solidFill>
                  <a:schemeClr val="accent5"/>
                </a:solidFill>
                <a:prstDash val="solid"/>
                <a:round/>
                <a:headEnd type="none" w="med" len="med"/>
                <a:tailEnd type="none" w="med" len="med"/>
              </a:ln>
            </p:spPr>
          </p:cxnSp>
        </p:grpSp>
        <p:grpSp>
          <p:nvGrpSpPr>
            <p:cNvPr id="635" name="Google Shape;635;p14"/>
            <p:cNvGrpSpPr/>
            <p:nvPr/>
          </p:nvGrpSpPr>
          <p:grpSpPr>
            <a:xfrm rot="10800000">
              <a:off x="6620543" y="4872823"/>
              <a:ext cx="167400" cy="167400"/>
              <a:chOff x="3216925" y="225750"/>
              <a:chExt cx="167400" cy="167400"/>
            </a:xfrm>
          </p:grpSpPr>
          <p:cxnSp>
            <p:nvCxnSpPr>
              <p:cNvPr id="636" name="Google Shape;636;p14"/>
              <p:cNvCxnSpPr/>
              <p:nvPr/>
            </p:nvCxnSpPr>
            <p:spPr>
              <a:xfrm>
                <a:off x="3300613" y="225750"/>
                <a:ext cx="0" cy="167400"/>
              </a:xfrm>
              <a:prstGeom prst="straightConnector1">
                <a:avLst/>
              </a:prstGeom>
              <a:noFill/>
              <a:ln w="19050" cap="flat" cmpd="sng">
                <a:solidFill>
                  <a:schemeClr val="accent3"/>
                </a:solidFill>
                <a:prstDash val="solid"/>
                <a:round/>
                <a:headEnd type="none" w="med" len="med"/>
                <a:tailEnd type="none" w="med" len="med"/>
              </a:ln>
            </p:spPr>
          </p:cxnSp>
          <p:cxnSp>
            <p:nvCxnSpPr>
              <p:cNvPr id="637" name="Google Shape;637;p14"/>
              <p:cNvCxnSpPr/>
              <p:nvPr/>
            </p:nvCxnSpPr>
            <p:spPr>
              <a:xfrm rot="10800000">
                <a:off x="3216925" y="309377"/>
                <a:ext cx="167400" cy="0"/>
              </a:xfrm>
              <a:prstGeom prst="straightConnector1">
                <a:avLst/>
              </a:prstGeom>
              <a:noFill/>
              <a:ln w="19050" cap="flat" cmpd="sng">
                <a:solidFill>
                  <a:schemeClr val="accent3"/>
                </a:solidFill>
                <a:prstDash val="solid"/>
                <a:round/>
                <a:headEnd type="none" w="med" len="med"/>
                <a:tailEnd type="none" w="med" len="med"/>
              </a:ln>
            </p:spPr>
          </p:cxnSp>
        </p:grpSp>
        <p:sp>
          <p:nvSpPr>
            <p:cNvPr id="638" name="Google Shape;638;p14"/>
            <p:cNvSpPr/>
            <p:nvPr/>
          </p:nvSpPr>
          <p:spPr>
            <a:xfrm rot="10800000">
              <a:off x="7991143" y="47146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4"/>
            <p:cNvSpPr/>
            <p:nvPr/>
          </p:nvSpPr>
          <p:spPr>
            <a:xfrm rot="10800000">
              <a:off x="7229143" y="45622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4"/>
            <p:cNvSpPr/>
            <p:nvPr/>
          </p:nvSpPr>
          <p:spPr>
            <a:xfrm rot="10800000">
              <a:off x="2885743" y="7522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4"/>
            <p:cNvSpPr/>
            <p:nvPr/>
          </p:nvSpPr>
          <p:spPr>
            <a:xfrm rot="10800000">
              <a:off x="4028743" y="5998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4"/>
            <p:cNvSpPr/>
            <p:nvPr/>
          </p:nvSpPr>
          <p:spPr>
            <a:xfrm rot="10800000">
              <a:off x="5628943" y="7522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4"/>
            <p:cNvSpPr/>
            <p:nvPr/>
          </p:nvSpPr>
          <p:spPr>
            <a:xfrm rot="10800000">
              <a:off x="7838743" y="7522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4"/>
            <p:cNvSpPr/>
            <p:nvPr/>
          </p:nvSpPr>
          <p:spPr>
            <a:xfrm rot="10800000">
              <a:off x="1895143" y="43336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4"/>
            <p:cNvSpPr/>
            <p:nvPr/>
          </p:nvSpPr>
          <p:spPr>
            <a:xfrm rot="10800000">
              <a:off x="2809543" y="44098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14"/>
          <p:cNvSpPr/>
          <p:nvPr/>
        </p:nvSpPr>
        <p:spPr>
          <a:xfrm>
            <a:off x="6754627" y="3033539"/>
            <a:ext cx="3345172" cy="3309997"/>
          </a:xfrm>
          <a:custGeom>
            <a:avLst/>
            <a:gdLst/>
            <a:ahLst/>
            <a:cxnLst/>
            <a:rect l="l" t="t" r="r" b="b"/>
            <a:pathLst>
              <a:path w="155698" h="154025" extrusionOk="0">
                <a:moveTo>
                  <a:pt x="93462" y="8032"/>
                </a:moveTo>
                <a:cubicBezTo>
                  <a:pt x="101617" y="9636"/>
                  <a:pt x="114584" y="5620"/>
                  <a:pt x="120332" y="9636"/>
                </a:cubicBezTo>
                <a:cubicBezTo>
                  <a:pt x="126080" y="13652"/>
                  <a:pt x="123741" y="26515"/>
                  <a:pt x="127952" y="32130"/>
                </a:cubicBezTo>
                <a:cubicBezTo>
                  <a:pt x="132163" y="37745"/>
                  <a:pt x="142390" y="37024"/>
                  <a:pt x="145598" y="43325"/>
                </a:cubicBezTo>
                <a:cubicBezTo>
                  <a:pt x="148807" y="49626"/>
                  <a:pt x="145545" y="61199"/>
                  <a:pt x="147203" y="69935"/>
                </a:cubicBezTo>
                <a:cubicBezTo>
                  <a:pt x="148861" y="78672"/>
                  <a:pt x="156895" y="88050"/>
                  <a:pt x="155545" y="95744"/>
                </a:cubicBezTo>
                <a:cubicBezTo>
                  <a:pt x="154195" y="103438"/>
                  <a:pt x="143166" y="109063"/>
                  <a:pt x="139102" y="116101"/>
                </a:cubicBezTo>
                <a:cubicBezTo>
                  <a:pt x="135038" y="123139"/>
                  <a:pt x="136763" y="134060"/>
                  <a:pt x="131161" y="137973"/>
                </a:cubicBezTo>
                <a:cubicBezTo>
                  <a:pt x="125560" y="141886"/>
                  <a:pt x="115386" y="136903"/>
                  <a:pt x="105493" y="139577"/>
                </a:cubicBezTo>
                <a:cubicBezTo>
                  <a:pt x="95600" y="142251"/>
                  <a:pt x="82433" y="154416"/>
                  <a:pt x="71805" y="154015"/>
                </a:cubicBezTo>
                <a:cubicBezTo>
                  <a:pt x="61177" y="153614"/>
                  <a:pt x="51886" y="141449"/>
                  <a:pt x="41726" y="137171"/>
                </a:cubicBezTo>
                <a:cubicBezTo>
                  <a:pt x="31566" y="132893"/>
                  <a:pt x="15872" y="135980"/>
                  <a:pt x="10845" y="128348"/>
                </a:cubicBezTo>
                <a:cubicBezTo>
                  <a:pt x="5819" y="120717"/>
                  <a:pt x="13372" y="102344"/>
                  <a:pt x="11567" y="91382"/>
                </a:cubicBezTo>
                <a:cubicBezTo>
                  <a:pt x="9762" y="80420"/>
                  <a:pt x="-465" y="70572"/>
                  <a:pt x="16" y="62575"/>
                </a:cubicBezTo>
                <a:cubicBezTo>
                  <a:pt x="497" y="54578"/>
                  <a:pt x="11380" y="51623"/>
                  <a:pt x="14455" y="43398"/>
                </a:cubicBezTo>
                <a:cubicBezTo>
                  <a:pt x="17530" y="35173"/>
                  <a:pt x="12650" y="18801"/>
                  <a:pt x="18465" y="13227"/>
                </a:cubicBezTo>
                <a:cubicBezTo>
                  <a:pt x="24280" y="7653"/>
                  <a:pt x="40523" y="12159"/>
                  <a:pt x="49346" y="9956"/>
                </a:cubicBezTo>
                <a:cubicBezTo>
                  <a:pt x="58169" y="7753"/>
                  <a:pt x="64051" y="332"/>
                  <a:pt x="71404" y="11"/>
                </a:cubicBezTo>
                <a:cubicBezTo>
                  <a:pt x="78757" y="-310"/>
                  <a:pt x="85307" y="6428"/>
                  <a:pt x="93462" y="8032"/>
                </a:cubicBezTo>
                <a:close/>
              </a:path>
            </a:pathLst>
          </a:custGeom>
          <a:solidFill>
            <a:srgbClr val="5D74FF">
              <a:alpha val="25000"/>
            </a:srgbClr>
          </a:solidFill>
          <a:ln>
            <a:noFill/>
          </a:ln>
        </p:spPr>
      </p:sp>
      <p:sp>
        <p:nvSpPr>
          <p:cNvPr id="647" name="Google Shape;647;p14"/>
          <p:cNvSpPr txBox="1">
            <a:spLocks noGrp="1"/>
          </p:cNvSpPr>
          <p:nvPr>
            <p:ph type="title"/>
          </p:nvPr>
        </p:nvSpPr>
        <p:spPr>
          <a:xfrm>
            <a:off x="2290050" y="2975550"/>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648" name="Google Shape;648;p14"/>
          <p:cNvSpPr txBox="1">
            <a:spLocks noGrp="1"/>
          </p:cNvSpPr>
          <p:nvPr>
            <p:ph type="subTitle" idx="1"/>
          </p:nvPr>
        </p:nvSpPr>
        <p:spPr>
          <a:xfrm>
            <a:off x="1458150" y="1636050"/>
            <a:ext cx="6227700" cy="13395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solidFill>
                  <a:schemeClr val="dk1"/>
                </a:solidFill>
                <a:latin typeface="Open Sans"/>
                <a:ea typeface="Open Sans"/>
                <a:cs typeface="Open Sans"/>
                <a:sym typeface="Open Sans"/>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3500"/>
              <a:buFont typeface="Open Sans ExtraBold"/>
              <a:buNone/>
              <a:defRPr sz="3500">
                <a:solidFill>
                  <a:schemeClr val="lt1"/>
                </a:solidFill>
                <a:latin typeface="Open Sans ExtraBold"/>
                <a:ea typeface="Open Sans ExtraBold"/>
                <a:cs typeface="Open Sans ExtraBold"/>
                <a:sym typeface="Open Sans ExtraBold"/>
              </a:defRPr>
            </a:lvl1pPr>
            <a:lvl2pPr lvl="1" rtl="0">
              <a:spcBef>
                <a:spcPts val="0"/>
              </a:spcBef>
              <a:spcAft>
                <a:spcPts val="0"/>
              </a:spcAft>
              <a:buClr>
                <a:schemeClr val="lt1"/>
              </a:buClr>
              <a:buSzPts val="3500"/>
              <a:buFont typeface="Open Sans ExtraBold"/>
              <a:buNone/>
              <a:defRPr sz="3500">
                <a:solidFill>
                  <a:schemeClr val="lt1"/>
                </a:solidFill>
                <a:latin typeface="Open Sans ExtraBold"/>
                <a:ea typeface="Open Sans ExtraBold"/>
                <a:cs typeface="Open Sans ExtraBold"/>
                <a:sym typeface="Open Sans ExtraBold"/>
              </a:defRPr>
            </a:lvl2pPr>
            <a:lvl3pPr lvl="2" rtl="0">
              <a:spcBef>
                <a:spcPts val="0"/>
              </a:spcBef>
              <a:spcAft>
                <a:spcPts val="0"/>
              </a:spcAft>
              <a:buClr>
                <a:schemeClr val="lt1"/>
              </a:buClr>
              <a:buSzPts val="3500"/>
              <a:buFont typeface="Open Sans ExtraBold"/>
              <a:buNone/>
              <a:defRPr sz="3500">
                <a:solidFill>
                  <a:schemeClr val="lt1"/>
                </a:solidFill>
                <a:latin typeface="Open Sans ExtraBold"/>
                <a:ea typeface="Open Sans ExtraBold"/>
                <a:cs typeface="Open Sans ExtraBold"/>
                <a:sym typeface="Open Sans ExtraBold"/>
              </a:defRPr>
            </a:lvl3pPr>
            <a:lvl4pPr lvl="3" rtl="0">
              <a:spcBef>
                <a:spcPts val="0"/>
              </a:spcBef>
              <a:spcAft>
                <a:spcPts val="0"/>
              </a:spcAft>
              <a:buClr>
                <a:schemeClr val="lt1"/>
              </a:buClr>
              <a:buSzPts val="3500"/>
              <a:buFont typeface="Open Sans ExtraBold"/>
              <a:buNone/>
              <a:defRPr sz="3500">
                <a:solidFill>
                  <a:schemeClr val="lt1"/>
                </a:solidFill>
                <a:latin typeface="Open Sans ExtraBold"/>
                <a:ea typeface="Open Sans ExtraBold"/>
                <a:cs typeface="Open Sans ExtraBold"/>
                <a:sym typeface="Open Sans ExtraBold"/>
              </a:defRPr>
            </a:lvl4pPr>
            <a:lvl5pPr lvl="4" rtl="0">
              <a:spcBef>
                <a:spcPts val="0"/>
              </a:spcBef>
              <a:spcAft>
                <a:spcPts val="0"/>
              </a:spcAft>
              <a:buClr>
                <a:schemeClr val="lt1"/>
              </a:buClr>
              <a:buSzPts val="3500"/>
              <a:buFont typeface="Open Sans ExtraBold"/>
              <a:buNone/>
              <a:defRPr sz="3500">
                <a:solidFill>
                  <a:schemeClr val="lt1"/>
                </a:solidFill>
                <a:latin typeface="Open Sans ExtraBold"/>
                <a:ea typeface="Open Sans ExtraBold"/>
                <a:cs typeface="Open Sans ExtraBold"/>
                <a:sym typeface="Open Sans ExtraBold"/>
              </a:defRPr>
            </a:lvl5pPr>
            <a:lvl6pPr lvl="5" rtl="0">
              <a:spcBef>
                <a:spcPts val="0"/>
              </a:spcBef>
              <a:spcAft>
                <a:spcPts val="0"/>
              </a:spcAft>
              <a:buClr>
                <a:schemeClr val="lt1"/>
              </a:buClr>
              <a:buSzPts val="3500"/>
              <a:buFont typeface="Open Sans ExtraBold"/>
              <a:buNone/>
              <a:defRPr sz="3500">
                <a:solidFill>
                  <a:schemeClr val="lt1"/>
                </a:solidFill>
                <a:latin typeface="Open Sans ExtraBold"/>
                <a:ea typeface="Open Sans ExtraBold"/>
                <a:cs typeface="Open Sans ExtraBold"/>
                <a:sym typeface="Open Sans ExtraBold"/>
              </a:defRPr>
            </a:lvl6pPr>
            <a:lvl7pPr lvl="6" rtl="0">
              <a:spcBef>
                <a:spcPts val="0"/>
              </a:spcBef>
              <a:spcAft>
                <a:spcPts val="0"/>
              </a:spcAft>
              <a:buClr>
                <a:schemeClr val="lt1"/>
              </a:buClr>
              <a:buSzPts val="3500"/>
              <a:buFont typeface="Open Sans ExtraBold"/>
              <a:buNone/>
              <a:defRPr sz="3500">
                <a:solidFill>
                  <a:schemeClr val="lt1"/>
                </a:solidFill>
                <a:latin typeface="Open Sans ExtraBold"/>
                <a:ea typeface="Open Sans ExtraBold"/>
                <a:cs typeface="Open Sans ExtraBold"/>
                <a:sym typeface="Open Sans ExtraBold"/>
              </a:defRPr>
            </a:lvl7pPr>
            <a:lvl8pPr lvl="7" rtl="0">
              <a:spcBef>
                <a:spcPts val="0"/>
              </a:spcBef>
              <a:spcAft>
                <a:spcPts val="0"/>
              </a:spcAft>
              <a:buClr>
                <a:schemeClr val="lt1"/>
              </a:buClr>
              <a:buSzPts val="3500"/>
              <a:buFont typeface="Open Sans ExtraBold"/>
              <a:buNone/>
              <a:defRPr sz="3500">
                <a:solidFill>
                  <a:schemeClr val="lt1"/>
                </a:solidFill>
                <a:latin typeface="Open Sans ExtraBold"/>
                <a:ea typeface="Open Sans ExtraBold"/>
                <a:cs typeface="Open Sans ExtraBold"/>
                <a:sym typeface="Open Sans ExtraBold"/>
              </a:defRPr>
            </a:lvl8pPr>
            <a:lvl9pPr lvl="8" rtl="0">
              <a:spcBef>
                <a:spcPts val="0"/>
              </a:spcBef>
              <a:spcAft>
                <a:spcPts val="0"/>
              </a:spcAft>
              <a:buClr>
                <a:schemeClr val="lt1"/>
              </a:buClr>
              <a:buSzPts val="3500"/>
              <a:buFont typeface="Open Sans ExtraBold"/>
              <a:buNone/>
              <a:defRPr sz="3500">
                <a:solidFill>
                  <a:schemeClr val="lt1"/>
                </a:solidFill>
                <a:latin typeface="Open Sans ExtraBold"/>
                <a:ea typeface="Open Sans ExtraBold"/>
                <a:cs typeface="Open Sans ExtraBold"/>
                <a:sym typeface="Open Sans ExtraBold"/>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marL="914400" lvl="1"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rtl="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5" r:id="rId6"/>
    <p:sldLayoutId id="2147483658" r:id="rId7"/>
    <p:sldLayoutId id="2147483659" r:id="rId8"/>
    <p:sldLayoutId id="2147483660" r:id="rId9"/>
    <p:sldLayoutId id="2147483661" r:id="rId10"/>
    <p:sldLayoutId id="2147483665" r:id="rId11"/>
    <p:sldLayoutId id="2147483666" r:id="rId12"/>
    <p:sldLayoutId id="2147483667" r:id="rId13"/>
    <p:sldLayoutId id="2147483668" r:id="rId14"/>
    <p:sldLayoutId id="2147483669" r:id="rId15"/>
    <p:sldLayoutId id="2147483673" r:id="rId16"/>
    <p:sldLayoutId id="2147483674" r:id="rId17"/>
    <p:sldLayoutId id="2147483675" r:id="rId18"/>
    <p:sldLayoutId id="2147483676" r:id="rId19"/>
    <p:sldLayoutId id="2147483679" r:id="rId20"/>
    <p:sldLayoutId id="2147483682" r:id="rId21"/>
    <p:sldLayoutId id="2147483683" r:id="rId22"/>
    <p:sldLayoutId id="2147483684" r:id="rId23"/>
    <p:sldLayoutId id="2147483689" r:id="rId24"/>
    <p:sldLayoutId id="2147483690"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image" Target="../media/image7.jpg"/><Relationship Id="rId7" Type="http://schemas.openxmlformats.org/officeDocument/2006/relationships/diagramData" Target="../diagrams/data4.xm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0.jpg"/><Relationship Id="rId11" Type="http://schemas.microsoft.com/office/2007/relationships/diagramDrawing" Target="../diagrams/drawing4.xml"/><Relationship Id="rId5" Type="http://schemas.openxmlformats.org/officeDocument/2006/relationships/image" Target="../media/image9.jpg"/><Relationship Id="rId10" Type="http://schemas.openxmlformats.org/officeDocument/2006/relationships/diagramColors" Target="../diagrams/colors4.xml"/><Relationship Id="rId4" Type="http://schemas.openxmlformats.org/officeDocument/2006/relationships/image" Target="../media/image8.png"/><Relationship Id="rId9" Type="http://schemas.openxmlformats.org/officeDocument/2006/relationships/diagramQuickStyle" Target="../diagrams/quickStyle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3.xml"/><Relationship Id="rId1" Type="http://schemas.openxmlformats.org/officeDocument/2006/relationships/slideLayout" Target="../slideLayouts/slideLayout24.xml"/><Relationship Id="rId4" Type="http://schemas.openxmlformats.org/officeDocument/2006/relationships/image" Target="../media/image91.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5.xml"/><Relationship Id="rId1" Type="http://schemas.openxmlformats.org/officeDocument/2006/relationships/slideLayout" Target="../slideLayouts/slideLayout25.xml"/><Relationship Id="rId4" Type="http://schemas.openxmlformats.org/officeDocument/2006/relationships/image" Target="../media/image92.png"/></Relationships>
</file>

<file path=ppt/slides/_rels/slide10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6.xml"/><Relationship Id="rId1" Type="http://schemas.openxmlformats.org/officeDocument/2006/relationships/slideLayout" Target="../slideLayouts/slideLayout5.xml"/><Relationship Id="rId4" Type="http://schemas.openxmlformats.org/officeDocument/2006/relationships/image" Target="../media/image94.png"/></Relationships>
</file>

<file path=ppt/slides/_rels/slide10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8.xml"/><Relationship Id="rId1" Type="http://schemas.openxmlformats.org/officeDocument/2006/relationships/slideLayout" Target="../slideLayouts/slideLayout5.xml"/><Relationship Id="rId5" Type="http://schemas.openxmlformats.org/officeDocument/2006/relationships/image" Target="../media/image98.png"/><Relationship Id="rId4" Type="http://schemas.openxmlformats.org/officeDocument/2006/relationships/image" Target="../media/image97.png"/></Relationships>
</file>

<file path=ppt/slides/_rels/slide10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9.xml"/><Relationship Id="rId1" Type="http://schemas.openxmlformats.org/officeDocument/2006/relationships/slideLayout" Target="../slideLayouts/slideLayout4.xml"/><Relationship Id="rId4" Type="http://schemas.openxmlformats.org/officeDocument/2006/relationships/image" Target="../media/image10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2.xml"/><Relationship Id="rId1" Type="http://schemas.openxmlformats.org/officeDocument/2006/relationships/slideLayout" Target="../slideLayouts/slideLayout12.xml"/><Relationship Id="rId5" Type="http://schemas.openxmlformats.org/officeDocument/2006/relationships/image" Target="../media/image109.png"/><Relationship Id="rId4" Type="http://schemas.openxmlformats.org/officeDocument/2006/relationships/image" Target="../media/image108.png"/></Relationships>
</file>

<file path=ppt/slides/_rels/slide11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3.xml"/><Relationship Id="rId4" Type="http://schemas.openxmlformats.org/officeDocument/2006/relationships/image" Target="../media/image112.png"/></Relationships>
</file>

<file path=ppt/slides/_rels/slide11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4.xml"/><Relationship Id="rId1" Type="http://schemas.openxmlformats.org/officeDocument/2006/relationships/slideLayout" Target="../slideLayouts/slideLayout3.xml"/><Relationship Id="rId5" Type="http://schemas.openxmlformats.org/officeDocument/2006/relationships/image" Target="../media/image116.png"/><Relationship Id="rId4" Type="http://schemas.openxmlformats.org/officeDocument/2006/relationships/image" Target="../media/image115.png"/></Relationships>
</file>

<file path=ppt/slides/_rels/slide11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5.xml"/><Relationship Id="rId1" Type="http://schemas.openxmlformats.org/officeDocument/2006/relationships/slideLayout" Target="../slideLayouts/slideLayout3.xml"/><Relationship Id="rId5" Type="http://schemas.openxmlformats.org/officeDocument/2006/relationships/image" Target="../media/image116.png"/><Relationship Id="rId4" Type="http://schemas.openxmlformats.org/officeDocument/2006/relationships/image" Target="../media/image115.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6.xml"/><Relationship Id="rId1" Type="http://schemas.openxmlformats.org/officeDocument/2006/relationships/slideLayout" Target="../slideLayouts/slideLayout3.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6.png"/></Relationships>
</file>

<file path=ppt/slides/_rels/slide12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01.xml"/><Relationship Id="rId1" Type="http://schemas.openxmlformats.org/officeDocument/2006/relationships/slideLayout" Target="../slideLayouts/slideLayout5.xml"/><Relationship Id="rId4" Type="http://schemas.openxmlformats.org/officeDocument/2006/relationships/image" Target="../media/image122.png"/></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05.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7.xml"/><Relationship Id="rId1" Type="http://schemas.openxmlformats.org/officeDocument/2006/relationships/slideLayout" Target="../slideLayouts/slideLayout25.xml"/><Relationship Id="rId4" Type="http://schemas.openxmlformats.org/officeDocument/2006/relationships/image" Target="../media/image125.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15.png"/><Relationship Id="rId4" Type="http://schemas.openxmlformats.org/officeDocument/2006/relationships/image" Target="../media/image14.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3.xml"/><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5.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5.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5.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5.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5.xml"/><Relationship Id="rId5" Type="http://schemas.openxmlformats.org/officeDocument/2006/relationships/image" Target="../media/image2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25.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17.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8.png"/><Relationship Id="rId4" Type="http://schemas.openxmlformats.org/officeDocument/2006/relationships/image" Target="../media/image37.jpe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20.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hyperlink" Target="https://www.uptodate.com/contents/aspirin-drug-information?search=ampullary+cancer&amp;topicRef=655&amp;source=see_link" TargetMode="External"/><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hyperlink" Target="https://www.uptodate.com/contents/clopidogrel-drug-information?search=ampullary+cancer&amp;topicRef=655&amp;source=see_link"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7.xml"/><Relationship Id="rId16" Type="http://schemas.openxmlformats.org/officeDocument/2006/relationships/diagramColors" Target="../diagrams/colors3.xml"/><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7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7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6.png"/><Relationship Id="rId1" Type="http://schemas.openxmlformats.org/officeDocument/2006/relationships/slideLayout" Target="../slideLayouts/slideLayout24.xml"/><Relationship Id="rId4" Type="http://schemas.openxmlformats.org/officeDocument/2006/relationships/image" Target="../media/image64.png"/></Relationships>
</file>

<file path=ppt/slides/_rels/slide7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4.xml"/><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8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6.png"/><Relationship Id="rId1" Type="http://schemas.openxmlformats.org/officeDocument/2006/relationships/slideLayout" Target="../slideLayouts/slideLayout24.xml"/><Relationship Id="rId4" Type="http://schemas.openxmlformats.org/officeDocument/2006/relationships/image" Target="../media/image75.png"/></Relationships>
</file>

<file path=ppt/slides/_rels/slide9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9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6.png"/><Relationship Id="rId1" Type="http://schemas.openxmlformats.org/officeDocument/2006/relationships/slideLayout" Target="../slideLayouts/slideLayout24.xml"/><Relationship Id="rId4" Type="http://schemas.openxmlformats.org/officeDocument/2006/relationships/image" Target="../media/image78.png"/></Relationships>
</file>

<file path=ppt/slides/_rels/slide9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6.png"/><Relationship Id="rId1" Type="http://schemas.openxmlformats.org/officeDocument/2006/relationships/slideLayout" Target="../slideLayouts/slideLayout24.xml"/><Relationship Id="rId4" Type="http://schemas.openxmlformats.org/officeDocument/2006/relationships/image" Target="../media/image80.png"/></Relationships>
</file>

<file path=ppt/slides/_rels/slide9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6.xml"/><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9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7.xml"/><Relationship Id="rId1" Type="http://schemas.openxmlformats.org/officeDocument/2006/relationships/slideLayout" Target="../slideLayouts/slideLayout3.xml"/><Relationship Id="rId4" Type="http://schemas.openxmlformats.org/officeDocument/2006/relationships/image" Target="../media/image84.png"/></Relationships>
</file>

<file path=ppt/slides/_rels/slide9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9.xml"/><Relationship Id="rId1" Type="http://schemas.openxmlformats.org/officeDocument/2006/relationships/slideLayout" Target="../slideLayouts/slideLayout4.xml"/><Relationship Id="rId4" Type="http://schemas.openxmlformats.org/officeDocument/2006/relationships/image" Target="../media/image88.png"/></Relationships>
</file>

<file path=ppt/slides/_rels/slide9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93"/>
        <p:cNvGrpSpPr/>
        <p:nvPr/>
      </p:nvGrpSpPr>
      <p:grpSpPr>
        <a:xfrm>
          <a:off x="0" y="0"/>
          <a:ext cx="0" cy="0"/>
          <a:chOff x="0" y="0"/>
          <a:chExt cx="0" cy="0"/>
        </a:xfrm>
      </p:grpSpPr>
      <p:pic>
        <p:nvPicPr>
          <p:cNvPr id="1894" name="Google Shape;1894;p42"/>
          <p:cNvPicPr preferRelativeResize="0"/>
          <p:nvPr/>
        </p:nvPicPr>
        <p:blipFill>
          <a:blip r:embed="rId3">
            <a:alphaModFix/>
          </a:blip>
          <a:stretch>
            <a:fillRect/>
          </a:stretch>
        </p:blipFill>
        <p:spPr>
          <a:xfrm>
            <a:off x="578650" y="821200"/>
            <a:ext cx="2143799" cy="2146949"/>
          </a:xfrm>
          <a:prstGeom prst="rect">
            <a:avLst/>
          </a:prstGeom>
          <a:noFill/>
          <a:ln>
            <a:noFill/>
          </a:ln>
        </p:spPr>
      </p:pic>
      <p:sp>
        <p:nvSpPr>
          <p:cNvPr id="1944" name="Google Shape;1944;p42"/>
          <p:cNvSpPr txBox="1">
            <a:spLocks noGrp="1"/>
          </p:cNvSpPr>
          <p:nvPr>
            <p:ph type="ctrTitle"/>
          </p:nvPr>
        </p:nvSpPr>
        <p:spPr>
          <a:xfrm>
            <a:off x="4064975" y="1354500"/>
            <a:ext cx="4359000" cy="202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lt2"/>
                </a:solidFill>
                <a:latin typeface="+mn-lt"/>
              </a:rPr>
              <a:t>CHUYÊN ĐỀ</a:t>
            </a:r>
            <a:r>
              <a:rPr lang="en" b="1" dirty="0">
                <a:solidFill>
                  <a:schemeClr val="lt1"/>
                </a:solidFill>
                <a:latin typeface="+mn-lt"/>
              </a:rPr>
              <a:t>  VÀNG DA</a:t>
            </a:r>
            <a:endParaRPr b="1" dirty="0">
              <a:solidFill>
                <a:schemeClr val="lt1"/>
              </a:solidFill>
              <a:latin typeface="+mn-lt"/>
            </a:endParaRPr>
          </a:p>
        </p:txBody>
      </p:sp>
      <p:sp>
        <p:nvSpPr>
          <p:cNvPr id="1945" name="Google Shape;1945;p42"/>
          <p:cNvSpPr txBox="1">
            <a:spLocks noGrp="1"/>
          </p:cNvSpPr>
          <p:nvPr>
            <p:ph type="subTitle" idx="1"/>
          </p:nvPr>
        </p:nvSpPr>
        <p:spPr>
          <a:xfrm>
            <a:off x="4064975" y="3379500"/>
            <a:ext cx="5319757" cy="46918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b="1" dirty="0">
                <a:latin typeface="+mn-lt"/>
              </a:rPr>
              <a:t>GVHD: </a:t>
            </a:r>
            <a:r>
              <a:rPr lang="en" sz="2800" b="1" dirty="0" err="1">
                <a:latin typeface="+mn-lt"/>
              </a:rPr>
              <a:t>ThS.BS</a:t>
            </a:r>
            <a:r>
              <a:rPr lang="en" sz="2800" b="1">
                <a:latin typeface="+mn-lt"/>
              </a:rPr>
              <a:t> LÊ TIẾN ĐẠT</a:t>
            </a:r>
            <a:endParaRPr sz="2800" b="1">
              <a:latin typeface="+mn-lt"/>
            </a:endParaRPr>
          </a:p>
        </p:txBody>
      </p:sp>
      <p:pic>
        <p:nvPicPr>
          <p:cNvPr id="3" name="Picture 2" descr="Logo&#10;&#10;Description automatically generated">
            <a:extLst>
              <a:ext uri="{FF2B5EF4-FFF2-40B4-BE49-F238E27FC236}">
                <a16:creationId xmlns:a16="http://schemas.microsoft.com/office/drawing/2014/main" id="{9B0A978E-4EF5-AD41-BE1F-5F6E52427C45}"/>
              </a:ext>
            </a:extLst>
          </p:cNvPr>
          <p:cNvPicPr>
            <a:picLocks noChangeAspect="1"/>
          </p:cNvPicPr>
          <p:nvPr/>
        </p:nvPicPr>
        <p:blipFill rotWithShape="1">
          <a:blip r:embed="rId4"/>
          <a:srcRect r="2250" b="14555"/>
          <a:stretch/>
        </p:blipFill>
        <p:spPr>
          <a:xfrm>
            <a:off x="507267" y="1215480"/>
            <a:ext cx="2886445" cy="2712540"/>
          </a:xfrm>
          <a:prstGeom prst="ellipse">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12"/>
        <p:cNvGrpSpPr/>
        <p:nvPr/>
      </p:nvGrpSpPr>
      <p:grpSpPr>
        <a:xfrm>
          <a:off x="0" y="0"/>
          <a:ext cx="0" cy="0"/>
          <a:chOff x="0" y="0"/>
          <a:chExt cx="0" cy="0"/>
        </a:xfrm>
      </p:grpSpPr>
      <p:sp>
        <p:nvSpPr>
          <p:cNvPr id="5213" name="Google Shape;5213;p80"/>
          <p:cNvSpPr txBox="1">
            <a:spLocks noGrp="1"/>
          </p:cNvSpPr>
          <p:nvPr>
            <p:ph type="title"/>
          </p:nvPr>
        </p:nvSpPr>
        <p:spPr>
          <a:xfrm>
            <a:off x="720000" y="540000"/>
            <a:ext cx="4987626" cy="47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 </a:t>
            </a:r>
            <a:r>
              <a:rPr lang="en" err="1"/>
              <a:t>Tiếp</a:t>
            </a:r>
            <a:r>
              <a:rPr lang="en"/>
              <a:t> </a:t>
            </a:r>
            <a:r>
              <a:rPr lang="en" err="1"/>
              <a:t>cận</a:t>
            </a:r>
            <a:r>
              <a:rPr lang="en"/>
              <a:t> </a:t>
            </a:r>
            <a:r>
              <a:rPr lang="en" err="1"/>
              <a:t>lâm</a:t>
            </a:r>
            <a:r>
              <a:rPr lang="en"/>
              <a:t> </a:t>
            </a:r>
            <a:r>
              <a:rPr lang="en" err="1"/>
              <a:t>sàng</a:t>
            </a:r>
            <a:r>
              <a:rPr lang="en"/>
              <a:t> </a:t>
            </a:r>
            <a:endParaRPr/>
          </a:p>
        </p:txBody>
      </p:sp>
      <p:sp>
        <p:nvSpPr>
          <p:cNvPr id="5214" name="Google Shape;5214;p80"/>
          <p:cNvSpPr txBox="1">
            <a:spLocks noGrp="1"/>
          </p:cNvSpPr>
          <p:nvPr>
            <p:ph type="subTitle" idx="1"/>
          </p:nvPr>
        </p:nvSpPr>
        <p:spPr>
          <a:xfrm>
            <a:off x="481730" y="953176"/>
            <a:ext cx="4197404" cy="592800"/>
          </a:xfrm>
          <a:prstGeom prst="rect">
            <a:avLst/>
          </a:prstGeom>
        </p:spPr>
        <p:txBody>
          <a:bodyPr spcFirstLastPara="1" wrap="square" lIns="91425" tIns="91425" rIns="91425" bIns="91425" anchor="ctr" anchorCtr="0">
            <a:noAutofit/>
          </a:bodyPr>
          <a:lstStyle/>
          <a:p>
            <a:pPr marL="0" indent="0"/>
            <a:r>
              <a:rPr lang="en-US" sz="1500" u="sng">
                <a:latin typeface="Arial" panose="020B0604020202020204" pitchFamily="34" charset="0"/>
                <a:cs typeface="Arial" panose="020B0604020202020204" pitchFamily="34" charset="0"/>
              </a:rPr>
              <a:t>BN </a:t>
            </a:r>
            <a:r>
              <a:rPr lang="en-US" sz="1500" u="sng" err="1">
                <a:latin typeface="Arial" panose="020B0604020202020204" pitchFamily="34" charset="0"/>
                <a:cs typeface="Arial" panose="020B0604020202020204" pitchFamily="34" charset="0"/>
              </a:rPr>
              <a:t>có</a:t>
            </a:r>
            <a:r>
              <a:rPr lang="en-US" sz="1500" u="sng">
                <a:latin typeface="Arial" panose="020B0604020202020204" pitchFamily="34" charset="0"/>
                <a:cs typeface="Arial" panose="020B0604020202020204" pitchFamily="34" charset="0"/>
              </a:rPr>
              <a:t> </a:t>
            </a:r>
            <a:r>
              <a:rPr lang="en-US" sz="1500" u="sng" err="1">
                <a:latin typeface="Arial" panose="020B0604020202020204" pitchFamily="34" charset="0"/>
                <a:cs typeface="Arial" panose="020B0604020202020204" pitchFamily="34" charset="0"/>
              </a:rPr>
              <a:t>thật</a:t>
            </a:r>
            <a:r>
              <a:rPr lang="en-US" sz="1500" u="sng">
                <a:latin typeface="Arial" panose="020B0604020202020204" pitchFamily="34" charset="0"/>
                <a:cs typeface="Arial" panose="020B0604020202020204" pitchFamily="34" charset="0"/>
              </a:rPr>
              <a:t> </a:t>
            </a:r>
            <a:r>
              <a:rPr lang="en-US" sz="1500" u="sng" err="1">
                <a:latin typeface="Arial" panose="020B0604020202020204" pitchFamily="34" charset="0"/>
                <a:cs typeface="Arial" panose="020B0604020202020204" pitchFamily="34" charset="0"/>
              </a:rPr>
              <a:t>sự</a:t>
            </a:r>
            <a:r>
              <a:rPr lang="en-US" sz="1500" u="sng">
                <a:latin typeface="Arial" panose="020B0604020202020204" pitchFamily="34" charset="0"/>
                <a:cs typeface="Arial" panose="020B0604020202020204" pitchFamily="34" charset="0"/>
              </a:rPr>
              <a:t> </a:t>
            </a:r>
            <a:r>
              <a:rPr lang="en-US" sz="1500" u="sng" err="1">
                <a:latin typeface="Arial" panose="020B0604020202020204" pitchFamily="34" charset="0"/>
                <a:cs typeface="Arial" panose="020B0604020202020204" pitchFamily="34" charset="0"/>
              </a:rPr>
              <a:t>bị</a:t>
            </a:r>
            <a:r>
              <a:rPr lang="en-US" sz="1500" u="sng">
                <a:latin typeface="Arial" panose="020B0604020202020204" pitchFamily="34" charset="0"/>
                <a:cs typeface="Arial" panose="020B0604020202020204" pitchFamily="34" charset="0"/>
              </a:rPr>
              <a:t> </a:t>
            </a:r>
            <a:r>
              <a:rPr lang="en-US" sz="1500" u="sng" err="1">
                <a:latin typeface="Arial" panose="020B0604020202020204" pitchFamily="34" charset="0"/>
                <a:cs typeface="Arial" panose="020B0604020202020204" pitchFamily="34" charset="0"/>
              </a:rPr>
              <a:t>hội</a:t>
            </a:r>
            <a:r>
              <a:rPr lang="en-US" sz="1500" u="sng">
                <a:latin typeface="Arial" panose="020B0604020202020204" pitchFamily="34" charset="0"/>
                <a:cs typeface="Arial" panose="020B0604020202020204" pitchFamily="34" charset="0"/>
              </a:rPr>
              <a:t> </a:t>
            </a:r>
            <a:r>
              <a:rPr lang="en-US" sz="1500" u="sng" err="1">
                <a:latin typeface="Arial" panose="020B0604020202020204" pitchFamily="34" charset="0"/>
                <a:cs typeface="Arial" panose="020B0604020202020204" pitchFamily="34" charset="0"/>
              </a:rPr>
              <a:t>chứng</a:t>
            </a:r>
            <a:r>
              <a:rPr lang="en-US" sz="1500" u="sng">
                <a:latin typeface="Arial" panose="020B0604020202020204" pitchFamily="34" charset="0"/>
                <a:cs typeface="Arial" panose="020B0604020202020204" pitchFamily="34" charset="0"/>
              </a:rPr>
              <a:t> </a:t>
            </a:r>
            <a:r>
              <a:rPr lang="en-US" sz="1500" u="sng" err="1">
                <a:latin typeface="Arial" panose="020B0604020202020204" pitchFamily="34" charset="0"/>
                <a:cs typeface="Arial" panose="020B0604020202020204" pitchFamily="34" charset="0"/>
              </a:rPr>
              <a:t>vàng</a:t>
            </a:r>
            <a:r>
              <a:rPr lang="en-US" sz="1500" u="sng">
                <a:latin typeface="Arial" panose="020B0604020202020204" pitchFamily="34" charset="0"/>
                <a:cs typeface="Arial" panose="020B0604020202020204" pitchFamily="34" charset="0"/>
              </a:rPr>
              <a:t> da </a:t>
            </a:r>
            <a:r>
              <a:rPr lang="en-US" sz="1500" u="sng" err="1">
                <a:latin typeface="Arial" panose="020B0604020202020204" pitchFamily="34" charset="0"/>
                <a:cs typeface="Arial" panose="020B0604020202020204" pitchFamily="34" charset="0"/>
              </a:rPr>
              <a:t>không</a:t>
            </a:r>
            <a:r>
              <a:rPr lang="en-US" sz="1500" u="sng">
                <a:latin typeface="Arial" panose="020B0604020202020204" pitchFamily="34" charset="0"/>
                <a:cs typeface="Arial" panose="020B0604020202020204" pitchFamily="34" charset="0"/>
              </a:rPr>
              <a:t>?</a:t>
            </a:r>
          </a:p>
        </p:txBody>
      </p:sp>
      <p:pic>
        <p:nvPicPr>
          <p:cNvPr id="23" name="Hình ảnh 7" descr="Ảnh có chứa văn bản, tách, thực phẩm, đồ uống&#10;&#10;Mô tả được tạo tự động">
            <a:extLst>
              <a:ext uri="{FF2B5EF4-FFF2-40B4-BE49-F238E27FC236}">
                <a16:creationId xmlns:a16="http://schemas.microsoft.com/office/drawing/2014/main" id="{B461E400-260A-D64D-8B40-F8EE412BC698}"/>
              </a:ext>
            </a:extLst>
          </p:cNvPr>
          <p:cNvPicPr>
            <a:picLocks noChangeAspect="1"/>
          </p:cNvPicPr>
          <p:nvPr/>
        </p:nvPicPr>
        <p:blipFill rotWithShape="1">
          <a:blip r:embed="rId3">
            <a:extLst>
              <a:ext uri="{28A0092B-C50C-407E-A947-70E740481C1C}">
                <a14:useLocalDpi xmlns:a14="http://schemas.microsoft.com/office/drawing/2010/main" val="0"/>
              </a:ext>
            </a:extLst>
          </a:blip>
          <a:srcRect l="10690" t="26292" r="15879" b="2120"/>
          <a:stretch/>
        </p:blipFill>
        <p:spPr>
          <a:xfrm>
            <a:off x="4646127" y="3083785"/>
            <a:ext cx="1917441" cy="1674067"/>
          </a:xfrm>
          <a:prstGeom prst="rect">
            <a:avLst/>
          </a:prstGeom>
        </p:spPr>
      </p:pic>
      <p:pic>
        <p:nvPicPr>
          <p:cNvPr id="24" name="Hình ảnh 9">
            <a:extLst>
              <a:ext uri="{FF2B5EF4-FFF2-40B4-BE49-F238E27FC236}">
                <a16:creationId xmlns:a16="http://schemas.microsoft.com/office/drawing/2014/main" id="{8F4D404A-3BCA-AD4C-9739-9A7941B01A6E}"/>
              </a:ext>
            </a:extLst>
          </p:cNvPr>
          <p:cNvPicPr>
            <a:picLocks noChangeAspect="1"/>
          </p:cNvPicPr>
          <p:nvPr/>
        </p:nvPicPr>
        <p:blipFill rotWithShape="1">
          <a:blip r:embed="rId4">
            <a:extLst>
              <a:ext uri="{28A0092B-C50C-407E-A947-70E740481C1C}">
                <a14:useLocalDpi xmlns:a14="http://schemas.microsoft.com/office/drawing/2010/main" val="0"/>
              </a:ext>
            </a:extLst>
          </a:blip>
          <a:srcRect l="39778" t="54053" r="38056" b="19693"/>
          <a:stretch/>
        </p:blipFill>
        <p:spPr>
          <a:xfrm>
            <a:off x="6563568" y="3083784"/>
            <a:ext cx="1917442" cy="1685126"/>
          </a:xfrm>
          <a:prstGeom prst="rect">
            <a:avLst/>
          </a:prstGeom>
        </p:spPr>
      </p:pic>
      <p:pic>
        <p:nvPicPr>
          <p:cNvPr id="25" name="Hình ảnh 11" descr="Ảnh có chứa văn bản&#10;&#10;Mô tả được tạo tự động">
            <a:extLst>
              <a:ext uri="{FF2B5EF4-FFF2-40B4-BE49-F238E27FC236}">
                <a16:creationId xmlns:a16="http://schemas.microsoft.com/office/drawing/2014/main" id="{C7565D8A-6EAC-064A-A842-5E99648563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1092216"/>
            <a:ext cx="1991568" cy="1991568"/>
          </a:xfrm>
          <a:prstGeom prst="rect">
            <a:avLst/>
          </a:prstGeom>
        </p:spPr>
      </p:pic>
      <p:pic>
        <p:nvPicPr>
          <p:cNvPr id="26" name="Hình ảnh 13">
            <a:extLst>
              <a:ext uri="{FF2B5EF4-FFF2-40B4-BE49-F238E27FC236}">
                <a16:creationId xmlns:a16="http://schemas.microsoft.com/office/drawing/2014/main" id="{2767EC83-071D-E249-A077-F7AF45C7746A}"/>
              </a:ext>
            </a:extLst>
          </p:cNvPr>
          <p:cNvPicPr>
            <a:picLocks noChangeAspect="1"/>
          </p:cNvPicPr>
          <p:nvPr/>
        </p:nvPicPr>
        <p:blipFill rotWithShape="1">
          <a:blip r:embed="rId6">
            <a:extLst>
              <a:ext uri="{28A0092B-C50C-407E-A947-70E740481C1C}">
                <a14:useLocalDpi xmlns:a14="http://schemas.microsoft.com/office/drawing/2010/main" val="0"/>
              </a:ext>
            </a:extLst>
          </a:blip>
          <a:srcRect l="50000"/>
          <a:stretch/>
        </p:blipFill>
        <p:spPr>
          <a:xfrm>
            <a:off x="6563568" y="1104971"/>
            <a:ext cx="1991568" cy="1991568"/>
          </a:xfrm>
          <a:prstGeom prst="rect">
            <a:avLst/>
          </a:prstGeom>
        </p:spPr>
      </p:pic>
      <p:graphicFrame>
        <p:nvGraphicFramePr>
          <p:cNvPr id="27" name="Sơ đồ 3">
            <a:extLst>
              <a:ext uri="{FF2B5EF4-FFF2-40B4-BE49-F238E27FC236}">
                <a16:creationId xmlns:a16="http://schemas.microsoft.com/office/drawing/2014/main" id="{FCCDA3BD-4C24-9B4F-A368-CC23D254A150}"/>
              </a:ext>
            </a:extLst>
          </p:cNvPr>
          <p:cNvGraphicFramePr/>
          <p:nvPr>
            <p:extLst>
              <p:ext uri="{D42A27DB-BD31-4B8C-83A1-F6EECF244321}">
                <p14:modId xmlns:p14="http://schemas.microsoft.com/office/powerpoint/2010/main" val="3231685512"/>
              </p:ext>
            </p:extLst>
          </p:nvPr>
        </p:nvGraphicFramePr>
        <p:xfrm>
          <a:off x="-131564" y="1406936"/>
          <a:ext cx="5423992" cy="373656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3303;p69">
            <a:extLst>
              <a:ext uri="{FF2B5EF4-FFF2-40B4-BE49-F238E27FC236}">
                <a16:creationId xmlns:a16="http://schemas.microsoft.com/office/drawing/2014/main" id="{A8669415-AC6B-6D4E-8378-40CDEA72172A}"/>
              </a:ext>
            </a:extLst>
          </p:cNvPr>
          <p:cNvSpPr/>
          <p:nvPr/>
        </p:nvSpPr>
        <p:spPr>
          <a:xfrm>
            <a:off x="783993" y="1185334"/>
            <a:ext cx="3691800" cy="3433832"/>
          </a:xfrm>
          <a:prstGeom prst="roundRect">
            <a:avLst>
              <a:gd name="adj" fmla="val 10516"/>
            </a:avLst>
          </a:prstGeom>
          <a:noFill/>
          <a:ln w="19050" cap="flat" cmpd="sng">
            <a:solidFill>
              <a:schemeClr val="dk1"/>
            </a:solidFill>
            <a:prstDash val="solid"/>
            <a:round/>
            <a:headEnd type="none" w="sm" len="sm"/>
            <a:tailEnd type="none" w="sm" len="sm"/>
          </a:ln>
        </p:spPr>
        <p:txBody>
          <a:bodyPr spcFirstLastPara="1" wrap="square" lIns="162000" tIns="234000" rIns="162000" bIns="234000" anchor="t" anchorCtr="0">
            <a:noAutofit/>
          </a:bodyPr>
          <a:lstStyle/>
          <a:p>
            <a:pPr marL="474663" lvl="1" indent="-285750">
              <a:spcAft>
                <a:spcPts val="600"/>
              </a:spcAft>
              <a:buFont typeface="Arial" panose="020B0604020202020204" pitchFamily="34" charset="0"/>
              <a:buChar char="•"/>
            </a:pPr>
            <a:endParaRPr lang="en-US" sz="1600">
              <a:latin typeface="Arial" panose="020B0604020202020204" pitchFamily="34" charset="0"/>
              <a:cs typeface="Arial" panose="020B0604020202020204" pitchFamily="34" charset="0"/>
            </a:endParaRPr>
          </a:p>
        </p:txBody>
      </p:sp>
      <p:sp>
        <p:nvSpPr>
          <p:cNvPr id="7" name="Google Shape;3303;p69">
            <a:extLst>
              <a:ext uri="{FF2B5EF4-FFF2-40B4-BE49-F238E27FC236}">
                <a16:creationId xmlns:a16="http://schemas.microsoft.com/office/drawing/2014/main" id="{F4B8927A-294D-E642-B0CC-9C37678DBE89}"/>
              </a:ext>
            </a:extLst>
          </p:cNvPr>
          <p:cNvSpPr/>
          <p:nvPr/>
        </p:nvSpPr>
        <p:spPr>
          <a:xfrm>
            <a:off x="4668207" y="1185333"/>
            <a:ext cx="3691800" cy="3433831"/>
          </a:xfrm>
          <a:prstGeom prst="roundRect">
            <a:avLst>
              <a:gd name="adj" fmla="val 10516"/>
            </a:avLst>
          </a:prstGeom>
          <a:noFill/>
          <a:ln w="19050" cap="flat" cmpd="sng">
            <a:solidFill>
              <a:schemeClr val="dk1"/>
            </a:solidFill>
            <a:prstDash val="solid"/>
            <a:round/>
            <a:headEnd type="none" w="sm" len="sm"/>
            <a:tailEnd type="none" w="sm" len="sm"/>
          </a:ln>
        </p:spPr>
        <p:txBody>
          <a:bodyPr spcFirstLastPara="1" wrap="square" lIns="162000" tIns="234000" rIns="162000" bIns="234000" anchor="t" anchorCtr="0">
            <a:noAutofit/>
          </a:bodyPr>
          <a:lstStyle/>
          <a:p>
            <a:pPr marL="474663" lvl="1" indent="-285750">
              <a:spcAft>
                <a:spcPts val="600"/>
              </a:spcAft>
              <a:buFont typeface="Arial" panose="020B0604020202020204" pitchFamily="34" charset="0"/>
              <a:buChar char="•"/>
            </a:pPr>
            <a:endParaRPr lang="en-US" sz="160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53EF3AD7-2CC2-854C-BDFF-79A45AF1E7EB}"/>
              </a:ext>
            </a:extLst>
          </p:cNvPr>
          <p:cNvSpPr txBox="1"/>
          <p:nvPr/>
        </p:nvSpPr>
        <p:spPr>
          <a:xfrm>
            <a:off x="747020" y="1354666"/>
            <a:ext cx="3765746" cy="1354217"/>
          </a:xfrm>
          <a:prstGeom prst="rect">
            <a:avLst/>
          </a:prstGeom>
          <a:noFill/>
        </p:spPr>
        <p:txBody>
          <a:bodyPr wrap="square">
            <a:spAutoFit/>
          </a:bodyPr>
          <a:lstStyle/>
          <a:p>
            <a:pPr lvl="2" algn="ctr"/>
            <a:r>
              <a:rPr lang="en-US" sz="1600" b="1"/>
              <a:t>GPB </a:t>
            </a:r>
            <a:r>
              <a:rPr lang="en-US" sz="1600" b="1" err="1"/>
              <a:t>trước</a:t>
            </a:r>
            <a:r>
              <a:rPr lang="en-US" sz="1600" b="1"/>
              <a:t> </a:t>
            </a:r>
            <a:r>
              <a:rPr lang="en-US" sz="1600" b="1" err="1"/>
              <a:t>mổ</a:t>
            </a:r>
            <a:r>
              <a:rPr lang="en-US" sz="1600" b="1"/>
              <a:t> </a:t>
            </a:r>
            <a:r>
              <a:rPr lang="en-US" sz="1600" b="1" err="1"/>
              <a:t>là</a:t>
            </a:r>
            <a:r>
              <a:rPr lang="en-US" sz="1600" b="1"/>
              <a:t> </a:t>
            </a:r>
            <a:r>
              <a:rPr lang="en-US" sz="1600" b="1" err="1"/>
              <a:t>ung</a:t>
            </a:r>
            <a:r>
              <a:rPr lang="en-US" sz="1600" b="1"/>
              <a:t> </a:t>
            </a:r>
            <a:r>
              <a:rPr lang="en-US" sz="1600" b="1" err="1"/>
              <a:t>thư</a:t>
            </a:r>
            <a:r>
              <a:rPr lang="en-US" sz="1600" b="1"/>
              <a:t> </a:t>
            </a:r>
            <a:r>
              <a:rPr lang="en-US" sz="1600" b="1" err="1"/>
              <a:t>còn</a:t>
            </a:r>
            <a:r>
              <a:rPr lang="en-US" sz="1600" b="1"/>
              <a:t> </a:t>
            </a:r>
            <a:r>
              <a:rPr lang="en-US" sz="1600" b="1" err="1"/>
              <a:t>khả</a:t>
            </a:r>
            <a:r>
              <a:rPr lang="en-US" sz="1600" b="1"/>
              <a:t> </a:t>
            </a:r>
            <a:r>
              <a:rPr lang="en-US" sz="1600" b="1" err="1"/>
              <a:t>năng</a:t>
            </a:r>
            <a:r>
              <a:rPr lang="en-US" sz="1600" b="1"/>
              <a:t> </a:t>
            </a:r>
            <a:r>
              <a:rPr lang="en-US" sz="1600" b="1" err="1"/>
              <a:t>cắt</a:t>
            </a:r>
            <a:r>
              <a:rPr lang="en-US" sz="1600" b="1"/>
              <a:t> </a:t>
            </a:r>
            <a:r>
              <a:rPr lang="en-US" sz="1600" b="1" err="1"/>
              <a:t>được</a:t>
            </a:r>
            <a:r>
              <a:rPr lang="en-US" sz="1600" b="1"/>
              <a:t>:</a:t>
            </a:r>
          </a:p>
          <a:p>
            <a:pPr lvl="2"/>
            <a:endParaRPr lang="en-US" sz="1600"/>
          </a:p>
          <a:p>
            <a:pPr marL="285750" lvl="2" indent="-285750">
              <a:buFont typeface="Arial" panose="020B0604020202020204" pitchFamily="34" charset="0"/>
              <a:buChar char="•"/>
            </a:pPr>
            <a:r>
              <a:rPr lang="en-US" sz="1600" err="1"/>
              <a:t>Phẫu</a:t>
            </a:r>
            <a:r>
              <a:rPr lang="en-US" sz="1600"/>
              <a:t> </a:t>
            </a:r>
            <a:r>
              <a:rPr lang="en-US" sz="1600" err="1"/>
              <a:t>thuật</a:t>
            </a:r>
            <a:r>
              <a:rPr lang="en-US" sz="1600"/>
              <a:t> </a:t>
            </a:r>
            <a:r>
              <a:rPr lang="en-US" sz="1600" err="1"/>
              <a:t>cắt</a:t>
            </a:r>
            <a:r>
              <a:rPr lang="en-US" sz="1600"/>
              <a:t> </a:t>
            </a:r>
            <a:r>
              <a:rPr lang="en-US" sz="1600" err="1"/>
              <a:t>khối</a:t>
            </a:r>
            <a:r>
              <a:rPr lang="en-US" sz="1600"/>
              <a:t> </a:t>
            </a:r>
            <a:r>
              <a:rPr lang="en-US" sz="1600" err="1"/>
              <a:t>tá</a:t>
            </a:r>
            <a:r>
              <a:rPr lang="en-US" sz="1600"/>
              <a:t> </a:t>
            </a:r>
            <a:r>
              <a:rPr lang="en-US" sz="1600" err="1"/>
              <a:t>tuỵ</a:t>
            </a:r>
            <a:endParaRPr lang="en-US" sz="1600"/>
          </a:p>
          <a:p>
            <a:pPr lvl="4"/>
            <a:endParaRPr lang="en-US" sz="1600"/>
          </a:p>
        </p:txBody>
      </p:sp>
      <p:sp>
        <p:nvSpPr>
          <p:cNvPr id="11" name="Google Shape;2564;p54">
            <a:extLst>
              <a:ext uri="{FF2B5EF4-FFF2-40B4-BE49-F238E27FC236}">
                <a16:creationId xmlns:a16="http://schemas.microsoft.com/office/drawing/2014/main" id="{FDD762B3-2AF7-1740-9A2C-2E7855C013D0}"/>
              </a:ext>
            </a:extLst>
          </p:cNvPr>
          <p:cNvSpPr txBox="1">
            <a:spLocks noGrp="1"/>
          </p:cNvSpPr>
          <p:nvPr>
            <p:ph type="title"/>
          </p:nvPr>
        </p:nvSpPr>
        <p:spPr>
          <a:xfrm>
            <a:off x="512077" y="524335"/>
            <a:ext cx="8540115" cy="477600"/>
          </a:xfrm>
          <a:prstGeom prst="rect">
            <a:avLst/>
          </a:prstGeom>
        </p:spPr>
        <p:txBody>
          <a:bodyPr spcFirstLastPara="1" wrap="square" lIns="91425" tIns="91425" rIns="91425" bIns="91425" anchor="ctr" anchorCtr="0">
            <a:noAutofit/>
          </a:bodyPr>
          <a:lstStyle/>
          <a:p>
            <a:pPr lvl="0"/>
            <a:r>
              <a:rPr lang="en" b="1">
                <a:latin typeface="+mn-lt"/>
              </a:rPr>
              <a:t>1. </a:t>
            </a:r>
            <a:r>
              <a:rPr lang="en" b="1" err="1">
                <a:latin typeface="+mn-lt"/>
              </a:rPr>
              <a:t>Khái</a:t>
            </a:r>
            <a:r>
              <a:rPr lang="en" b="1">
                <a:latin typeface="+mn-lt"/>
              </a:rPr>
              <a:t> </a:t>
            </a:r>
            <a:r>
              <a:rPr lang="en" b="1" err="1">
                <a:latin typeface="+mn-lt"/>
              </a:rPr>
              <a:t>quát</a:t>
            </a:r>
            <a:r>
              <a:rPr lang="en" b="1">
                <a:latin typeface="+mn-lt"/>
              </a:rPr>
              <a:t> </a:t>
            </a:r>
            <a:r>
              <a:rPr lang="en" b="1" err="1">
                <a:latin typeface="+mn-lt"/>
              </a:rPr>
              <a:t>về</a:t>
            </a:r>
            <a:r>
              <a:rPr lang="en" b="1">
                <a:latin typeface="+mn-lt"/>
              </a:rPr>
              <a:t> </a:t>
            </a:r>
            <a:r>
              <a:rPr lang="en" b="1" err="1">
                <a:latin typeface="+mn-lt"/>
              </a:rPr>
              <a:t>điều</a:t>
            </a:r>
            <a:r>
              <a:rPr lang="en" b="1">
                <a:latin typeface="+mn-lt"/>
              </a:rPr>
              <a:t> </a:t>
            </a:r>
            <a:r>
              <a:rPr lang="en" b="1" err="1">
                <a:latin typeface="+mn-lt"/>
              </a:rPr>
              <a:t>trị</a:t>
            </a:r>
            <a:endParaRPr b="1">
              <a:latin typeface="+mn-lt"/>
            </a:endParaRPr>
          </a:p>
        </p:txBody>
      </p:sp>
      <p:sp>
        <p:nvSpPr>
          <p:cNvPr id="13" name="TextBox 12">
            <a:extLst>
              <a:ext uri="{FF2B5EF4-FFF2-40B4-BE49-F238E27FC236}">
                <a16:creationId xmlns:a16="http://schemas.microsoft.com/office/drawing/2014/main" id="{871FF765-154D-0D40-B2A8-1728222E6080}"/>
              </a:ext>
            </a:extLst>
          </p:cNvPr>
          <p:cNvSpPr txBox="1"/>
          <p:nvPr/>
        </p:nvSpPr>
        <p:spPr>
          <a:xfrm>
            <a:off x="4782134" y="1325955"/>
            <a:ext cx="3411531" cy="3293209"/>
          </a:xfrm>
          <a:prstGeom prst="rect">
            <a:avLst/>
          </a:prstGeom>
          <a:noFill/>
        </p:spPr>
        <p:txBody>
          <a:bodyPr wrap="square">
            <a:spAutoFit/>
          </a:bodyPr>
          <a:lstStyle/>
          <a:p>
            <a:pPr marL="342900" lvl="1" indent="-342900" algn="ctr">
              <a:buNone/>
            </a:pPr>
            <a:r>
              <a:rPr lang="en-VN" sz="1600" b="1">
                <a:latin typeface="Arial" panose="020B0604020202020204" pitchFamily="34" charset="0"/>
                <a:cs typeface="Arial" panose="020B0604020202020204" pitchFamily="34" charset="0"/>
              </a:rPr>
              <a:t>Không có giải phẫu bệnh trước mổ + hình ảnh học nghi ngờ ung thư:</a:t>
            </a:r>
          </a:p>
          <a:p>
            <a:pPr marL="342900" lvl="1" indent="-342900" algn="ctr">
              <a:buNone/>
            </a:pPr>
            <a:endParaRPr lang="en-VN" sz="1600">
              <a:latin typeface="Arial" panose="020B0604020202020204" pitchFamily="34" charset="0"/>
              <a:cs typeface="Arial" panose="020B0604020202020204" pitchFamily="34" charset="0"/>
            </a:endParaRPr>
          </a:p>
          <a:p>
            <a:pPr marL="44450" lvl="1" indent="-44450">
              <a:buNone/>
            </a:pPr>
            <a:r>
              <a:rPr lang="en-VN" sz="1600">
                <a:latin typeface="Arial" panose="020B0604020202020204" pitchFamily="34" charset="0"/>
                <a:cs typeface="Arial" panose="020B0604020202020204" pitchFamily="34" charset="0"/>
              </a:rPr>
              <a:t>Phẫu thuật thám sát, sinh thiết tức thì trong lúc mổ:</a:t>
            </a:r>
          </a:p>
          <a:p>
            <a:pPr marL="342900" lvl="1" indent="-342900">
              <a:buFont typeface="Arial" panose="020B0604020202020204" pitchFamily="34" charset="0"/>
              <a:buChar char="•"/>
            </a:pPr>
            <a:r>
              <a:rPr lang="en-VN" sz="1600">
                <a:latin typeface="Arial" panose="020B0604020202020204" pitchFamily="34" charset="0"/>
                <a:cs typeface="Arial" panose="020B0604020202020204" pitchFamily="34" charset="0"/>
              </a:rPr>
              <a:t>Ung thư </a:t>
            </a:r>
            <a:r>
              <a:rPr lang="en-VN" sz="1600">
                <a:latin typeface="Arial" panose="020B0604020202020204" pitchFamily="34" charset="0"/>
                <a:cs typeface="Arial" panose="020B0604020202020204" pitchFamily="34" charset="0"/>
                <a:sym typeface="Wingdings" pitchFamily="2" charset="2"/>
              </a:rPr>
              <a:t> Cắt khối tá tuỵ</a:t>
            </a:r>
          </a:p>
          <a:p>
            <a:pPr marL="342900" lvl="1" indent="-342900">
              <a:buFont typeface="Arial" panose="020B0604020202020204" pitchFamily="34" charset="0"/>
              <a:buChar char="•"/>
            </a:pPr>
            <a:r>
              <a:rPr lang="en-VN" sz="1600">
                <a:latin typeface="Arial" panose="020B0604020202020204" pitchFamily="34" charset="0"/>
                <a:cs typeface="Arial" panose="020B0604020202020204" pitchFamily="34" charset="0"/>
                <a:sym typeface="Wingdings" pitchFamily="2" charset="2"/>
              </a:rPr>
              <a:t>Viêm mạn tính  thực hiện nối tắt mật ruột, vị tràng</a:t>
            </a:r>
          </a:p>
          <a:p>
            <a:pPr lvl="1"/>
            <a:endParaRPr lang="en-VN" sz="1600">
              <a:latin typeface="Arial" panose="020B0604020202020204" pitchFamily="34" charset="0"/>
              <a:cs typeface="Arial" panose="020B0604020202020204" pitchFamily="34" charset="0"/>
              <a:sym typeface="Wingdings" pitchFamily="2" charset="2"/>
            </a:endParaRPr>
          </a:p>
          <a:p>
            <a:pPr lvl="1"/>
            <a:r>
              <a:rPr lang="en-VN" sz="1600" i="1">
                <a:latin typeface="Arial" panose="020B0604020202020204" pitchFamily="34" charset="0"/>
                <a:cs typeface="Arial" panose="020B0604020202020204" pitchFamily="34" charset="0"/>
                <a:sym typeface="Wingdings" pitchFamily="2" charset="2"/>
              </a:rPr>
              <a:t>TH tắc nghẽn đường mật do khối tổn thương sờ rõ  cắt khối tá tuỵ (PTV kinh nghiệm)</a:t>
            </a:r>
          </a:p>
        </p:txBody>
      </p:sp>
      <p:sp>
        <p:nvSpPr>
          <p:cNvPr id="14" name="TextBox 13">
            <a:extLst>
              <a:ext uri="{FF2B5EF4-FFF2-40B4-BE49-F238E27FC236}">
                <a16:creationId xmlns:a16="http://schemas.microsoft.com/office/drawing/2014/main" id="{DD2F0CC6-4B55-7E4C-AC20-6129EE0350F9}"/>
              </a:ext>
            </a:extLst>
          </p:cNvPr>
          <p:cNvSpPr txBox="1"/>
          <p:nvPr/>
        </p:nvSpPr>
        <p:spPr>
          <a:xfrm>
            <a:off x="5304572" y="4866501"/>
            <a:ext cx="2595582" cy="276999"/>
          </a:xfrm>
          <a:prstGeom prst="rect">
            <a:avLst/>
          </a:prstGeom>
          <a:noFill/>
        </p:spPr>
        <p:txBody>
          <a:bodyPr wrap="none" rtlCol="0">
            <a:spAutoFit/>
          </a:bodyPr>
          <a:lstStyle/>
          <a:p>
            <a:r>
              <a:rPr lang="en-VN" sz="1200">
                <a:solidFill>
                  <a:schemeClr val="bg1"/>
                </a:solidFill>
              </a:rPr>
              <a:t>Bệnh học ngoại khoa tiêu hoá 2021</a:t>
            </a:r>
          </a:p>
        </p:txBody>
      </p:sp>
    </p:spTree>
    <p:extLst>
      <p:ext uri="{BB962C8B-B14F-4D97-AF65-F5344CB8AC3E}">
        <p14:creationId xmlns:p14="http://schemas.microsoft.com/office/powerpoint/2010/main" val="669288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3303;p69">
            <a:extLst>
              <a:ext uri="{FF2B5EF4-FFF2-40B4-BE49-F238E27FC236}">
                <a16:creationId xmlns:a16="http://schemas.microsoft.com/office/drawing/2014/main" id="{A8669415-AC6B-6D4E-8378-40CDEA72172A}"/>
              </a:ext>
            </a:extLst>
          </p:cNvPr>
          <p:cNvSpPr/>
          <p:nvPr/>
        </p:nvSpPr>
        <p:spPr>
          <a:xfrm>
            <a:off x="783993" y="1185334"/>
            <a:ext cx="3691800" cy="3433832"/>
          </a:xfrm>
          <a:prstGeom prst="roundRect">
            <a:avLst>
              <a:gd name="adj" fmla="val 10516"/>
            </a:avLst>
          </a:prstGeom>
          <a:noFill/>
          <a:ln w="19050" cap="flat" cmpd="sng">
            <a:solidFill>
              <a:schemeClr val="dk1"/>
            </a:solidFill>
            <a:prstDash val="solid"/>
            <a:round/>
            <a:headEnd type="none" w="sm" len="sm"/>
            <a:tailEnd type="none" w="sm" len="sm"/>
          </a:ln>
        </p:spPr>
        <p:txBody>
          <a:bodyPr spcFirstLastPara="1" wrap="square" lIns="162000" tIns="234000" rIns="162000" bIns="234000" anchor="t" anchorCtr="0">
            <a:noAutofit/>
          </a:bodyPr>
          <a:lstStyle/>
          <a:p>
            <a:pPr marL="474663" lvl="1" indent="-285750">
              <a:spcAft>
                <a:spcPts val="600"/>
              </a:spcAft>
              <a:buFont typeface="Arial" panose="020B0604020202020204" pitchFamily="34" charset="0"/>
              <a:buChar char="•"/>
            </a:pPr>
            <a:endParaRPr lang="en-US" sz="1600">
              <a:latin typeface="Arial" panose="020B0604020202020204" pitchFamily="34" charset="0"/>
              <a:cs typeface="Arial" panose="020B0604020202020204" pitchFamily="34" charset="0"/>
            </a:endParaRPr>
          </a:p>
        </p:txBody>
      </p:sp>
      <p:sp>
        <p:nvSpPr>
          <p:cNvPr id="7" name="Google Shape;3303;p69">
            <a:extLst>
              <a:ext uri="{FF2B5EF4-FFF2-40B4-BE49-F238E27FC236}">
                <a16:creationId xmlns:a16="http://schemas.microsoft.com/office/drawing/2014/main" id="{F4B8927A-294D-E642-B0CC-9C37678DBE89}"/>
              </a:ext>
            </a:extLst>
          </p:cNvPr>
          <p:cNvSpPr/>
          <p:nvPr/>
        </p:nvSpPr>
        <p:spPr>
          <a:xfrm>
            <a:off x="4668207" y="1185333"/>
            <a:ext cx="3691800" cy="3433831"/>
          </a:xfrm>
          <a:prstGeom prst="roundRect">
            <a:avLst>
              <a:gd name="adj" fmla="val 10516"/>
            </a:avLst>
          </a:prstGeom>
          <a:noFill/>
          <a:ln w="19050" cap="flat" cmpd="sng">
            <a:solidFill>
              <a:schemeClr val="dk1"/>
            </a:solidFill>
            <a:prstDash val="solid"/>
            <a:round/>
            <a:headEnd type="none" w="sm" len="sm"/>
            <a:tailEnd type="none" w="sm" len="sm"/>
          </a:ln>
        </p:spPr>
        <p:txBody>
          <a:bodyPr spcFirstLastPara="1" wrap="square" lIns="162000" tIns="234000" rIns="162000" bIns="234000" anchor="t" anchorCtr="0">
            <a:noAutofit/>
          </a:bodyPr>
          <a:lstStyle/>
          <a:p>
            <a:pPr marL="474663" lvl="1" indent="-285750">
              <a:spcAft>
                <a:spcPts val="600"/>
              </a:spcAft>
              <a:buFont typeface="Arial" panose="020B0604020202020204" pitchFamily="34" charset="0"/>
              <a:buChar char="•"/>
            </a:pPr>
            <a:endParaRPr lang="en-US" sz="160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53EF3AD7-2CC2-854C-BDFF-79A45AF1E7EB}"/>
              </a:ext>
            </a:extLst>
          </p:cNvPr>
          <p:cNvSpPr txBox="1"/>
          <p:nvPr/>
        </p:nvSpPr>
        <p:spPr>
          <a:xfrm>
            <a:off x="902461" y="1311888"/>
            <a:ext cx="3398606" cy="3093154"/>
          </a:xfrm>
          <a:prstGeom prst="rect">
            <a:avLst/>
          </a:prstGeom>
          <a:noFill/>
        </p:spPr>
        <p:txBody>
          <a:bodyPr wrap="square">
            <a:spAutoFit/>
          </a:bodyPr>
          <a:lstStyle/>
          <a:p>
            <a:pPr marL="0" indent="0" algn="ctr">
              <a:buNone/>
            </a:pPr>
            <a:r>
              <a:rPr lang="en-US" sz="1600" b="1"/>
              <a:t>U </a:t>
            </a:r>
            <a:r>
              <a:rPr lang="en-US" sz="1600" b="1" err="1"/>
              <a:t>tân</a:t>
            </a:r>
            <a:r>
              <a:rPr lang="en-US" sz="1600" b="1"/>
              <a:t> </a:t>
            </a:r>
            <a:r>
              <a:rPr lang="en-US" sz="1600" b="1" err="1"/>
              <a:t>sinh</a:t>
            </a:r>
            <a:r>
              <a:rPr lang="en-US" sz="1600" b="1"/>
              <a:t> </a:t>
            </a:r>
            <a:r>
              <a:rPr lang="en-US" sz="1600" b="1" err="1"/>
              <a:t>giáp</a:t>
            </a:r>
            <a:r>
              <a:rPr lang="en-US" sz="1600" b="1"/>
              <a:t> </a:t>
            </a:r>
            <a:r>
              <a:rPr lang="en-US" sz="1600" b="1" err="1"/>
              <a:t>biên</a:t>
            </a:r>
            <a:endParaRPr lang="en-US" sz="1600" b="1"/>
          </a:p>
          <a:p>
            <a:pPr>
              <a:spcBef>
                <a:spcPts val="600"/>
              </a:spcBef>
              <a:buFontTx/>
              <a:buChar char="-"/>
            </a:pPr>
            <a:endParaRPr lang="en-US" sz="1600"/>
          </a:p>
          <a:p>
            <a:pPr marL="285750" indent="-285750">
              <a:spcBef>
                <a:spcPts val="600"/>
              </a:spcBef>
              <a:buFont typeface="Arial" panose="020B0604020202020204" pitchFamily="34" charset="0"/>
              <a:buChar char="•"/>
            </a:pPr>
            <a:r>
              <a:rPr lang="en-US" sz="1600" err="1"/>
              <a:t>Hoá</a:t>
            </a:r>
            <a:r>
              <a:rPr lang="en-US" sz="1600"/>
              <a:t> </a:t>
            </a:r>
            <a:r>
              <a:rPr lang="en-US" sz="1600" err="1"/>
              <a:t>trị</a:t>
            </a:r>
            <a:r>
              <a:rPr lang="en-US" sz="1600"/>
              <a:t> </a:t>
            </a:r>
            <a:r>
              <a:rPr lang="en-US" sz="1600" err="1"/>
              <a:t>tân</a:t>
            </a:r>
            <a:r>
              <a:rPr lang="en-US" sz="1600"/>
              <a:t> </a:t>
            </a:r>
            <a:r>
              <a:rPr lang="en-US" sz="1600" err="1"/>
              <a:t>bổ</a:t>
            </a:r>
            <a:r>
              <a:rPr lang="en-US" sz="1600"/>
              <a:t> </a:t>
            </a:r>
            <a:r>
              <a:rPr lang="en-US" sz="1600" err="1"/>
              <a:t>trợ</a:t>
            </a:r>
            <a:r>
              <a:rPr lang="en-US" sz="1600"/>
              <a:t> </a:t>
            </a:r>
            <a:r>
              <a:rPr lang="en-US" sz="1600" err="1"/>
              <a:t>trước</a:t>
            </a:r>
            <a:r>
              <a:rPr lang="en-US" sz="1600"/>
              <a:t> </a:t>
            </a:r>
            <a:r>
              <a:rPr lang="en-US" sz="1600" err="1"/>
              <a:t>mổ</a:t>
            </a:r>
            <a:endParaRPr lang="en-US" sz="1600"/>
          </a:p>
          <a:p>
            <a:pPr marL="538163" lvl="1" indent="-269875">
              <a:spcBef>
                <a:spcPts val="600"/>
              </a:spcBef>
              <a:buFont typeface="Courier New" panose="02070309020205020404" pitchFamily="49" charset="0"/>
              <a:buChar char="o"/>
            </a:pPr>
            <a:r>
              <a:rPr lang="en-US" sz="1600"/>
              <a:t>FOLFIRINOX </a:t>
            </a:r>
            <a:r>
              <a:rPr lang="en-US" sz="1600" err="1"/>
              <a:t>hoặc</a:t>
            </a:r>
            <a:r>
              <a:rPr lang="en-US" sz="1600"/>
              <a:t>:</a:t>
            </a:r>
          </a:p>
          <a:p>
            <a:pPr marL="538163" lvl="1" indent="-269875">
              <a:spcBef>
                <a:spcPts val="600"/>
              </a:spcBef>
              <a:buFont typeface="Courier New" panose="02070309020205020404" pitchFamily="49" charset="0"/>
              <a:buChar char="o"/>
            </a:pPr>
            <a:r>
              <a:rPr lang="en-US" sz="1600"/>
              <a:t>Gemcitabine + </a:t>
            </a:r>
            <a:r>
              <a:rPr lang="en-US" sz="1600" err="1"/>
              <a:t>Xạ</a:t>
            </a:r>
            <a:r>
              <a:rPr lang="en-US" sz="1600"/>
              <a:t> </a:t>
            </a:r>
            <a:r>
              <a:rPr lang="en-US" sz="1600" err="1"/>
              <a:t>trị</a:t>
            </a:r>
            <a:r>
              <a:rPr lang="en-US" sz="1600"/>
              <a:t> </a:t>
            </a:r>
            <a:r>
              <a:rPr lang="en-US" sz="1600" err="1"/>
              <a:t>liều</a:t>
            </a:r>
            <a:r>
              <a:rPr lang="en-US" sz="1600"/>
              <a:t> 30 Gray </a:t>
            </a:r>
            <a:r>
              <a:rPr lang="en-US" sz="1600" err="1"/>
              <a:t>trong</a:t>
            </a:r>
            <a:r>
              <a:rPr lang="en-US" sz="1600"/>
              <a:t> 2 </a:t>
            </a:r>
            <a:r>
              <a:rPr lang="en-US" sz="1600" err="1"/>
              <a:t>tuần</a:t>
            </a:r>
            <a:endParaRPr lang="en-US" sz="1600"/>
          </a:p>
          <a:p>
            <a:pPr marL="285750" indent="-285750">
              <a:spcBef>
                <a:spcPts val="600"/>
              </a:spcBef>
              <a:buFont typeface="Arial" panose="020B0604020202020204" pitchFamily="34" charset="0"/>
              <a:buChar char="•"/>
            </a:pPr>
            <a:r>
              <a:rPr lang="en-US" sz="1600"/>
              <a:t>Sau 4-6 </a:t>
            </a:r>
            <a:r>
              <a:rPr lang="en-US" sz="1600" err="1"/>
              <a:t>tuần</a:t>
            </a:r>
            <a:r>
              <a:rPr lang="en-US" sz="1600"/>
              <a:t> </a:t>
            </a:r>
            <a:r>
              <a:rPr lang="en-US" sz="1600" err="1"/>
              <a:t>đánh</a:t>
            </a:r>
            <a:r>
              <a:rPr lang="en-US" sz="1600"/>
              <a:t> </a:t>
            </a:r>
            <a:r>
              <a:rPr lang="en-US" sz="1600" err="1"/>
              <a:t>giá</a:t>
            </a:r>
            <a:r>
              <a:rPr lang="en-US" sz="1600"/>
              <a:t> </a:t>
            </a:r>
            <a:r>
              <a:rPr lang="en-US" sz="1600" err="1"/>
              <a:t>lại</a:t>
            </a:r>
            <a:r>
              <a:rPr lang="en-US" sz="1600"/>
              <a:t> </a:t>
            </a:r>
            <a:r>
              <a:rPr lang="en-US" sz="1600" err="1"/>
              <a:t>bằng</a:t>
            </a:r>
            <a:r>
              <a:rPr lang="en-US" sz="1600"/>
              <a:t> </a:t>
            </a:r>
            <a:r>
              <a:rPr lang="en-US" sz="1600" err="1"/>
              <a:t>CTscan</a:t>
            </a:r>
            <a:endParaRPr lang="en-US" sz="1600"/>
          </a:p>
          <a:p>
            <a:pPr marL="285750" indent="-285750">
              <a:spcBef>
                <a:spcPts val="600"/>
              </a:spcBef>
              <a:buFont typeface="Arial" panose="020B0604020202020204" pitchFamily="34" charset="0"/>
              <a:buChar char="•"/>
            </a:pPr>
            <a:r>
              <a:rPr lang="en-US" sz="1600" err="1"/>
              <a:t>Mổ</a:t>
            </a:r>
            <a:r>
              <a:rPr lang="en-US" sz="1600"/>
              <a:t> </a:t>
            </a:r>
            <a:r>
              <a:rPr lang="en-US" sz="1600" err="1"/>
              <a:t>cắt</a:t>
            </a:r>
            <a:r>
              <a:rPr lang="en-US" sz="1600"/>
              <a:t> </a:t>
            </a:r>
            <a:r>
              <a:rPr lang="en-US" sz="1600" err="1"/>
              <a:t>khối</a:t>
            </a:r>
            <a:r>
              <a:rPr lang="en-US" sz="1600"/>
              <a:t> </a:t>
            </a:r>
            <a:r>
              <a:rPr lang="en-US" sz="1600" err="1"/>
              <a:t>tá</a:t>
            </a:r>
            <a:r>
              <a:rPr lang="en-US" sz="1600"/>
              <a:t> </a:t>
            </a:r>
            <a:r>
              <a:rPr lang="en-US" sz="1600" err="1"/>
              <a:t>tuỵ</a:t>
            </a:r>
            <a:endParaRPr lang="en-US" sz="1600"/>
          </a:p>
          <a:p>
            <a:pPr marL="285750" indent="-285750">
              <a:spcBef>
                <a:spcPts val="600"/>
              </a:spcBef>
              <a:buFont typeface="Arial" panose="020B0604020202020204" pitchFamily="34" charset="0"/>
              <a:buChar char="•"/>
            </a:pPr>
            <a:r>
              <a:rPr lang="en-US" sz="1600" err="1"/>
              <a:t>Tiếp</a:t>
            </a:r>
            <a:r>
              <a:rPr lang="en-US" sz="1600"/>
              <a:t> </a:t>
            </a:r>
            <a:r>
              <a:rPr lang="en-US" sz="1600" err="1"/>
              <a:t>tục</a:t>
            </a:r>
            <a:r>
              <a:rPr lang="en-US" sz="1600"/>
              <a:t> </a:t>
            </a:r>
            <a:r>
              <a:rPr lang="en-US" sz="1600" err="1"/>
              <a:t>hoá</a:t>
            </a:r>
            <a:r>
              <a:rPr lang="en-US" sz="1600"/>
              <a:t> </a:t>
            </a:r>
            <a:r>
              <a:rPr lang="en-US" sz="1600" err="1"/>
              <a:t>trị</a:t>
            </a:r>
            <a:r>
              <a:rPr lang="en-US" sz="1600"/>
              <a:t> </a:t>
            </a:r>
            <a:r>
              <a:rPr lang="en-US" sz="1600" err="1"/>
              <a:t>hỗ</a:t>
            </a:r>
            <a:r>
              <a:rPr lang="en-US" sz="1600"/>
              <a:t> </a:t>
            </a:r>
            <a:r>
              <a:rPr lang="en-US" sz="1600" err="1"/>
              <a:t>trợ</a:t>
            </a:r>
            <a:r>
              <a:rPr lang="en-US" sz="1600"/>
              <a:t> </a:t>
            </a:r>
            <a:r>
              <a:rPr lang="en-US" sz="1600" err="1"/>
              <a:t>sau</a:t>
            </a:r>
            <a:r>
              <a:rPr lang="en-US" sz="1600"/>
              <a:t> </a:t>
            </a:r>
            <a:r>
              <a:rPr lang="en-US" sz="1600" err="1"/>
              <a:t>mổ</a:t>
            </a:r>
            <a:endParaRPr lang="en-VN" sz="1600"/>
          </a:p>
        </p:txBody>
      </p:sp>
      <p:sp>
        <p:nvSpPr>
          <p:cNvPr id="11" name="Google Shape;2564;p54">
            <a:extLst>
              <a:ext uri="{FF2B5EF4-FFF2-40B4-BE49-F238E27FC236}">
                <a16:creationId xmlns:a16="http://schemas.microsoft.com/office/drawing/2014/main" id="{FDD762B3-2AF7-1740-9A2C-2E7855C013D0}"/>
              </a:ext>
            </a:extLst>
          </p:cNvPr>
          <p:cNvSpPr txBox="1">
            <a:spLocks noGrp="1"/>
          </p:cNvSpPr>
          <p:nvPr>
            <p:ph type="title"/>
          </p:nvPr>
        </p:nvSpPr>
        <p:spPr>
          <a:xfrm>
            <a:off x="512077" y="524335"/>
            <a:ext cx="8540115" cy="477600"/>
          </a:xfrm>
          <a:prstGeom prst="rect">
            <a:avLst/>
          </a:prstGeom>
        </p:spPr>
        <p:txBody>
          <a:bodyPr spcFirstLastPara="1" wrap="square" lIns="91425" tIns="91425" rIns="91425" bIns="91425" anchor="ctr" anchorCtr="0">
            <a:noAutofit/>
          </a:bodyPr>
          <a:lstStyle/>
          <a:p>
            <a:pPr lvl="0"/>
            <a:r>
              <a:rPr lang="en" b="1">
                <a:latin typeface="+mn-lt"/>
              </a:rPr>
              <a:t>1. </a:t>
            </a:r>
            <a:r>
              <a:rPr lang="en" b="1" err="1">
                <a:latin typeface="+mn-lt"/>
              </a:rPr>
              <a:t>Khái</a:t>
            </a:r>
            <a:r>
              <a:rPr lang="en" b="1">
                <a:latin typeface="+mn-lt"/>
              </a:rPr>
              <a:t> </a:t>
            </a:r>
            <a:r>
              <a:rPr lang="en" b="1" err="1">
                <a:latin typeface="+mn-lt"/>
              </a:rPr>
              <a:t>quát</a:t>
            </a:r>
            <a:r>
              <a:rPr lang="en" b="1">
                <a:latin typeface="+mn-lt"/>
              </a:rPr>
              <a:t> </a:t>
            </a:r>
            <a:r>
              <a:rPr lang="en" b="1" err="1">
                <a:latin typeface="+mn-lt"/>
              </a:rPr>
              <a:t>về</a:t>
            </a:r>
            <a:r>
              <a:rPr lang="en" b="1">
                <a:latin typeface="+mn-lt"/>
              </a:rPr>
              <a:t> </a:t>
            </a:r>
            <a:r>
              <a:rPr lang="en" b="1" err="1">
                <a:latin typeface="+mn-lt"/>
              </a:rPr>
              <a:t>điều</a:t>
            </a:r>
            <a:r>
              <a:rPr lang="en" b="1">
                <a:latin typeface="+mn-lt"/>
              </a:rPr>
              <a:t> </a:t>
            </a:r>
            <a:r>
              <a:rPr lang="en" b="1" err="1">
                <a:latin typeface="+mn-lt"/>
              </a:rPr>
              <a:t>trị</a:t>
            </a:r>
            <a:endParaRPr b="1">
              <a:latin typeface="+mn-lt"/>
            </a:endParaRPr>
          </a:p>
        </p:txBody>
      </p:sp>
      <p:sp>
        <p:nvSpPr>
          <p:cNvPr id="13" name="TextBox 12">
            <a:extLst>
              <a:ext uri="{FF2B5EF4-FFF2-40B4-BE49-F238E27FC236}">
                <a16:creationId xmlns:a16="http://schemas.microsoft.com/office/drawing/2014/main" id="{871FF765-154D-0D40-B2A8-1728222E6080}"/>
              </a:ext>
            </a:extLst>
          </p:cNvPr>
          <p:cNvSpPr txBox="1"/>
          <p:nvPr/>
        </p:nvSpPr>
        <p:spPr>
          <a:xfrm>
            <a:off x="4782134" y="1323177"/>
            <a:ext cx="3411531" cy="2200602"/>
          </a:xfrm>
          <a:prstGeom prst="rect">
            <a:avLst/>
          </a:prstGeom>
          <a:noFill/>
        </p:spPr>
        <p:txBody>
          <a:bodyPr wrap="square">
            <a:spAutoFit/>
          </a:bodyPr>
          <a:lstStyle/>
          <a:p>
            <a:pPr marL="0" indent="0" algn="ctr">
              <a:buNone/>
            </a:pPr>
            <a:r>
              <a:rPr lang="en-VN" sz="1600" b="1"/>
              <a:t>Ung thư giai đoạn tiến xa</a:t>
            </a:r>
          </a:p>
          <a:p>
            <a:pPr marL="0" indent="0" algn="ctr">
              <a:spcBef>
                <a:spcPts val="600"/>
              </a:spcBef>
              <a:buNone/>
            </a:pPr>
            <a:endParaRPr lang="en-VN" sz="1600" b="1"/>
          </a:p>
          <a:p>
            <a:pPr marL="285750" indent="-285750">
              <a:spcBef>
                <a:spcPts val="600"/>
              </a:spcBef>
              <a:buFont typeface="Arial" panose="020B0604020202020204" pitchFamily="34" charset="0"/>
              <a:buChar char="•"/>
            </a:pPr>
            <a:r>
              <a:rPr lang="en-VN" sz="1600"/>
              <a:t>Hoá trị:</a:t>
            </a:r>
          </a:p>
          <a:p>
            <a:pPr marL="584200" lvl="1" indent="-315913">
              <a:spcBef>
                <a:spcPts val="600"/>
              </a:spcBef>
              <a:buFont typeface="Courier New" panose="02070309020205020404" pitchFamily="49" charset="0"/>
              <a:buChar char="o"/>
              <a:tabLst>
                <a:tab pos="527050" algn="l"/>
              </a:tabLst>
            </a:pPr>
            <a:r>
              <a:rPr lang="en-VN" sz="1600"/>
              <a:t>FOLFIRINOX hoặc</a:t>
            </a:r>
          </a:p>
          <a:p>
            <a:pPr marL="584200" lvl="1" indent="-315913">
              <a:spcBef>
                <a:spcPts val="600"/>
              </a:spcBef>
              <a:buFont typeface="Courier New" panose="02070309020205020404" pitchFamily="49" charset="0"/>
              <a:buChar char="o"/>
              <a:tabLst>
                <a:tab pos="527050" algn="l"/>
              </a:tabLst>
            </a:pPr>
            <a:r>
              <a:rPr lang="en-VN" sz="1600"/>
              <a:t>Gemcitabine</a:t>
            </a:r>
          </a:p>
          <a:p>
            <a:pPr marL="285750" indent="-285750">
              <a:spcBef>
                <a:spcPts val="600"/>
              </a:spcBef>
              <a:buFont typeface="Arial" panose="020B0604020202020204" pitchFamily="34" charset="0"/>
              <a:buChar char="•"/>
            </a:pPr>
            <a:r>
              <a:rPr lang="en-VN" sz="1600"/>
              <a:t>Các phương pháp điều trị giảm nhẹ khác</a:t>
            </a:r>
          </a:p>
        </p:txBody>
      </p:sp>
      <p:sp>
        <p:nvSpPr>
          <p:cNvPr id="9" name="TextBox 8">
            <a:extLst>
              <a:ext uri="{FF2B5EF4-FFF2-40B4-BE49-F238E27FC236}">
                <a16:creationId xmlns:a16="http://schemas.microsoft.com/office/drawing/2014/main" id="{0AA4F81F-5D60-CD4D-9678-CBE53A1D8D57}"/>
              </a:ext>
            </a:extLst>
          </p:cNvPr>
          <p:cNvSpPr txBox="1"/>
          <p:nvPr/>
        </p:nvSpPr>
        <p:spPr>
          <a:xfrm>
            <a:off x="5216316" y="4866501"/>
            <a:ext cx="2595582" cy="276999"/>
          </a:xfrm>
          <a:prstGeom prst="rect">
            <a:avLst/>
          </a:prstGeom>
          <a:noFill/>
        </p:spPr>
        <p:txBody>
          <a:bodyPr wrap="none" rtlCol="0">
            <a:spAutoFit/>
          </a:bodyPr>
          <a:lstStyle/>
          <a:p>
            <a:r>
              <a:rPr lang="en-VN" sz="1200">
                <a:solidFill>
                  <a:schemeClr val="bg1"/>
                </a:solidFill>
              </a:rPr>
              <a:t>Bệnh học ngoại khoa tiêu hoá 2021</a:t>
            </a:r>
          </a:p>
        </p:txBody>
      </p:sp>
    </p:spTree>
    <p:extLst>
      <p:ext uri="{BB962C8B-B14F-4D97-AF65-F5344CB8AC3E}">
        <p14:creationId xmlns:p14="http://schemas.microsoft.com/office/powerpoint/2010/main" val="34709461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EBAD2A-4E37-A34B-BD26-491FBAC8CD4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765547" y="1154105"/>
            <a:ext cx="4482714" cy="3487666"/>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2564;p54">
            <a:extLst>
              <a:ext uri="{FF2B5EF4-FFF2-40B4-BE49-F238E27FC236}">
                <a16:creationId xmlns:a16="http://schemas.microsoft.com/office/drawing/2014/main" id="{73DCBDBC-9857-3E40-8689-A9E5A7FB2507}"/>
              </a:ext>
            </a:extLst>
          </p:cNvPr>
          <p:cNvSpPr txBox="1">
            <a:spLocks noGrp="1"/>
          </p:cNvSpPr>
          <p:nvPr>
            <p:ph type="title"/>
          </p:nvPr>
        </p:nvSpPr>
        <p:spPr>
          <a:xfrm>
            <a:off x="555817" y="501729"/>
            <a:ext cx="8540115" cy="477600"/>
          </a:xfrm>
          <a:prstGeom prst="rect">
            <a:avLst/>
          </a:prstGeom>
        </p:spPr>
        <p:txBody>
          <a:bodyPr spcFirstLastPara="1" wrap="square" lIns="91425" tIns="91425" rIns="91425" bIns="91425" anchor="ctr" anchorCtr="0">
            <a:noAutofit/>
          </a:bodyPr>
          <a:lstStyle/>
          <a:p>
            <a:pPr lvl="0"/>
            <a:r>
              <a:rPr lang="en" b="1">
                <a:latin typeface="+mn-lt"/>
              </a:rPr>
              <a:t>1. </a:t>
            </a:r>
            <a:r>
              <a:rPr lang="en" b="1" err="1">
                <a:latin typeface="+mn-lt"/>
              </a:rPr>
              <a:t>Khái</a:t>
            </a:r>
            <a:r>
              <a:rPr lang="en" b="1">
                <a:latin typeface="+mn-lt"/>
              </a:rPr>
              <a:t> </a:t>
            </a:r>
            <a:r>
              <a:rPr lang="en" b="1" err="1">
                <a:latin typeface="+mn-lt"/>
              </a:rPr>
              <a:t>quát</a:t>
            </a:r>
            <a:r>
              <a:rPr lang="en" b="1">
                <a:latin typeface="+mn-lt"/>
              </a:rPr>
              <a:t> </a:t>
            </a:r>
            <a:r>
              <a:rPr lang="en" b="1" err="1">
                <a:latin typeface="+mn-lt"/>
              </a:rPr>
              <a:t>về</a:t>
            </a:r>
            <a:r>
              <a:rPr lang="en" b="1">
                <a:latin typeface="+mn-lt"/>
              </a:rPr>
              <a:t> </a:t>
            </a:r>
            <a:r>
              <a:rPr lang="en" b="1" err="1">
                <a:latin typeface="+mn-lt"/>
              </a:rPr>
              <a:t>điều</a:t>
            </a:r>
            <a:r>
              <a:rPr lang="en" b="1">
                <a:latin typeface="+mn-lt"/>
              </a:rPr>
              <a:t> </a:t>
            </a:r>
            <a:r>
              <a:rPr lang="en" b="1" err="1">
                <a:latin typeface="+mn-lt"/>
              </a:rPr>
              <a:t>trị</a:t>
            </a:r>
            <a:endParaRPr b="1">
              <a:latin typeface="+mn-lt"/>
            </a:endParaRPr>
          </a:p>
        </p:txBody>
      </p:sp>
      <p:sp>
        <p:nvSpPr>
          <p:cNvPr id="6" name="TextBox 5">
            <a:extLst>
              <a:ext uri="{FF2B5EF4-FFF2-40B4-BE49-F238E27FC236}">
                <a16:creationId xmlns:a16="http://schemas.microsoft.com/office/drawing/2014/main" id="{D899FC3D-F94B-6C43-ACD4-86F1856C3969}"/>
              </a:ext>
            </a:extLst>
          </p:cNvPr>
          <p:cNvSpPr txBox="1"/>
          <p:nvPr/>
        </p:nvSpPr>
        <p:spPr>
          <a:xfrm>
            <a:off x="555817" y="2333223"/>
            <a:ext cx="3052439" cy="477054"/>
          </a:xfrm>
          <a:prstGeom prst="rect">
            <a:avLst/>
          </a:prstGeom>
          <a:noFill/>
        </p:spPr>
        <p:txBody>
          <a:bodyPr wrap="none" rtlCol="0">
            <a:spAutoFit/>
          </a:bodyPr>
          <a:lstStyle/>
          <a:p>
            <a:r>
              <a:rPr lang="en-VN" sz="2500" b="1" u="sng"/>
              <a:t>Đánh giá tiền phẫu</a:t>
            </a:r>
          </a:p>
        </p:txBody>
      </p:sp>
    </p:spTree>
    <p:extLst>
      <p:ext uri="{BB962C8B-B14F-4D97-AF65-F5344CB8AC3E}">
        <p14:creationId xmlns:p14="http://schemas.microsoft.com/office/powerpoint/2010/main" val="26043244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9A36A-6474-403D-BC85-0282D991E9E8}"/>
              </a:ext>
            </a:extLst>
          </p:cNvPr>
          <p:cNvSpPr>
            <a:spLocks noGrp="1"/>
          </p:cNvSpPr>
          <p:nvPr>
            <p:ph type="title"/>
          </p:nvPr>
        </p:nvSpPr>
        <p:spPr>
          <a:xfrm>
            <a:off x="893024" y="269046"/>
            <a:ext cx="7357953" cy="587326"/>
          </a:xfrm>
        </p:spPr>
        <p:txBody>
          <a:bodyPr spcFirstLastPara="1" vert="horz" wrap="square" lIns="68580" tIns="34290" rIns="68580" bIns="34290" rtlCol="0" anchor="b" anchorCtr="0">
            <a:normAutofit fontScale="90000"/>
          </a:bodyPr>
          <a:lstStyle/>
          <a:p>
            <a:pPr algn="ctr"/>
            <a:r>
              <a:rPr lang="en-US" err="1"/>
              <a:t>Đánh</a:t>
            </a:r>
            <a:r>
              <a:rPr lang="en-US"/>
              <a:t> </a:t>
            </a:r>
            <a:r>
              <a:rPr lang="en-US" err="1"/>
              <a:t>giá</a:t>
            </a:r>
            <a:r>
              <a:rPr lang="en-US"/>
              <a:t> </a:t>
            </a:r>
            <a:r>
              <a:rPr lang="en-US" err="1"/>
              <a:t>tiền</a:t>
            </a:r>
            <a:r>
              <a:rPr lang="en-US"/>
              <a:t> </a:t>
            </a:r>
            <a:r>
              <a:rPr lang="en-US" err="1"/>
              <a:t>phẫu</a:t>
            </a:r>
            <a:endParaRPr lang="en-US"/>
          </a:p>
        </p:txBody>
      </p:sp>
      <p:pic>
        <p:nvPicPr>
          <p:cNvPr id="1026" name="Picture 2">
            <a:extLst>
              <a:ext uri="{FF2B5EF4-FFF2-40B4-BE49-F238E27FC236}">
                <a16:creationId xmlns:a16="http://schemas.microsoft.com/office/drawing/2014/main" id="{0BF56A2C-8654-488D-A508-FC2C943FC134}"/>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126610" y="1369219"/>
            <a:ext cx="4627346" cy="3600193"/>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descr="Text&#10;&#10;Description automatically generated with low confidence">
            <a:extLst>
              <a:ext uri="{FF2B5EF4-FFF2-40B4-BE49-F238E27FC236}">
                <a16:creationId xmlns:a16="http://schemas.microsoft.com/office/drawing/2014/main" id="{B4DF41A6-3CF2-4787-B963-15C6A679F2D1}"/>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5061137" y="1501773"/>
            <a:ext cx="3802946" cy="3288112"/>
          </a:xfrm>
        </p:spPr>
      </p:pic>
    </p:spTree>
    <p:extLst>
      <p:ext uri="{BB962C8B-B14F-4D97-AF65-F5344CB8AC3E}">
        <p14:creationId xmlns:p14="http://schemas.microsoft.com/office/powerpoint/2010/main" val="26003897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cxnSp>
        <p:nvCxnSpPr>
          <p:cNvPr id="318" name="Google Shape;318;p43"/>
          <p:cNvCxnSpPr>
            <a:cxnSpLocks/>
          </p:cNvCxnSpPr>
          <p:nvPr/>
        </p:nvCxnSpPr>
        <p:spPr>
          <a:xfrm>
            <a:off x="6526848" y="2746912"/>
            <a:ext cx="0" cy="338700"/>
          </a:xfrm>
          <a:prstGeom prst="straightConnector1">
            <a:avLst/>
          </a:prstGeom>
          <a:noFill/>
          <a:ln w="19050" cap="rnd" cmpd="sng">
            <a:solidFill>
              <a:schemeClr val="accent6"/>
            </a:solidFill>
            <a:prstDash val="solid"/>
            <a:round/>
            <a:headEnd type="none" w="med" len="med"/>
            <a:tailEnd type="none" w="med" len="med"/>
          </a:ln>
        </p:spPr>
      </p:cxnSp>
      <p:cxnSp>
        <p:nvCxnSpPr>
          <p:cNvPr id="321" name="Google Shape;321;p43"/>
          <p:cNvCxnSpPr>
            <a:cxnSpLocks/>
            <a:stCxn id="322" idx="4"/>
            <a:endCxn id="323" idx="0"/>
          </p:cNvCxnSpPr>
          <p:nvPr/>
        </p:nvCxnSpPr>
        <p:spPr>
          <a:xfrm>
            <a:off x="6530765" y="1286502"/>
            <a:ext cx="0" cy="470737"/>
          </a:xfrm>
          <a:prstGeom prst="straightConnector1">
            <a:avLst/>
          </a:prstGeom>
          <a:noFill/>
          <a:ln w="19050" cap="rnd" cmpd="sng">
            <a:solidFill>
              <a:schemeClr val="accent6"/>
            </a:solidFill>
            <a:prstDash val="solid"/>
            <a:round/>
            <a:headEnd type="none" w="med" len="med"/>
            <a:tailEnd type="none" w="med" len="med"/>
          </a:ln>
        </p:spPr>
      </p:cxnSp>
      <p:sp>
        <p:nvSpPr>
          <p:cNvPr id="322" name="Google Shape;322;p43"/>
          <p:cNvSpPr/>
          <p:nvPr/>
        </p:nvSpPr>
        <p:spPr>
          <a:xfrm>
            <a:off x="5910215" y="45702"/>
            <a:ext cx="1241100" cy="1240800"/>
          </a:xfrm>
          <a:prstGeom prst="ellipse">
            <a:avLst/>
          </a:prstGeom>
          <a:solidFill>
            <a:schemeClr val="lt2"/>
          </a:solidFill>
          <a:ln>
            <a:noFill/>
          </a:ln>
          <a:effectLst>
            <a:outerShdw dist="133350" dir="2820000" algn="bl" rotWithShape="0">
              <a:srgbClr val="000000">
                <a:alpha val="1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3"/>
          <p:cNvSpPr/>
          <p:nvPr/>
        </p:nvSpPr>
        <p:spPr>
          <a:xfrm>
            <a:off x="4944712" y="1757239"/>
            <a:ext cx="3172106" cy="979801"/>
          </a:xfrm>
          <a:prstGeom prst="roundRect">
            <a:avLst>
              <a:gd name="adj" fmla="val 16667"/>
            </a:avLst>
          </a:prstGeom>
          <a:solidFill>
            <a:schemeClr val="accent6"/>
          </a:solidFill>
          <a:ln>
            <a:noFill/>
          </a:ln>
          <a:effectLst>
            <a:outerShdw dist="133350" dir="2820000" algn="bl" rotWithShape="0">
              <a:srgbClr val="000000">
                <a:alpha val="14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4" name="Google Shape;324;p43"/>
          <p:cNvSpPr txBox="1">
            <a:spLocks noGrp="1"/>
          </p:cNvSpPr>
          <p:nvPr>
            <p:ph type="title"/>
          </p:nvPr>
        </p:nvSpPr>
        <p:spPr>
          <a:xfrm>
            <a:off x="5910215" y="150158"/>
            <a:ext cx="1241100" cy="97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a:t>
            </a:r>
            <a:endParaRPr/>
          </a:p>
        </p:txBody>
      </p:sp>
      <p:grpSp>
        <p:nvGrpSpPr>
          <p:cNvPr id="325" name="Google Shape;325;p43"/>
          <p:cNvGrpSpPr/>
          <p:nvPr/>
        </p:nvGrpSpPr>
        <p:grpSpPr>
          <a:xfrm>
            <a:off x="1330739" y="176405"/>
            <a:ext cx="2694155" cy="4967311"/>
            <a:chOff x="1330739" y="176405"/>
            <a:chExt cx="2694155" cy="4967311"/>
          </a:xfrm>
        </p:grpSpPr>
        <p:sp>
          <p:nvSpPr>
            <p:cNvPr id="326" name="Google Shape;326;p43"/>
            <p:cNvSpPr/>
            <p:nvPr/>
          </p:nvSpPr>
          <p:spPr>
            <a:xfrm>
              <a:off x="3056880" y="1740774"/>
              <a:ext cx="299523" cy="150294"/>
            </a:xfrm>
            <a:custGeom>
              <a:avLst/>
              <a:gdLst/>
              <a:ahLst/>
              <a:cxnLst/>
              <a:rect l="l" t="t" r="r" b="b"/>
              <a:pathLst>
                <a:path w="4257" h="2136" extrusionOk="0">
                  <a:moveTo>
                    <a:pt x="393" y="1"/>
                  </a:moveTo>
                  <a:cubicBezTo>
                    <a:pt x="316" y="1"/>
                    <a:pt x="239" y="3"/>
                    <a:pt x="162" y="8"/>
                  </a:cubicBezTo>
                  <a:lnTo>
                    <a:pt x="1" y="700"/>
                  </a:lnTo>
                  <a:lnTo>
                    <a:pt x="3979" y="2136"/>
                  </a:lnTo>
                  <a:lnTo>
                    <a:pt x="4256" y="1538"/>
                  </a:lnTo>
                  <a:cubicBezTo>
                    <a:pt x="4256" y="1538"/>
                    <a:pt x="2320" y="1"/>
                    <a:pt x="393" y="1"/>
                  </a:cubicBezTo>
                  <a:close/>
                </a:path>
              </a:pathLst>
            </a:custGeom>
            <a:solidFill>
              <a:srgbClr val="0505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3"/>
            <p:cNvSpPr/>
            <p:nvPr/>
          </p:nvSpPr>
          <p:spPr>
            <a:xfrm>
              <a:off x="2930303" y="1449262"/>
              <a:ext cx="616565" cy="681672"/>
            </a:xfrm>
            <a:custGeom>
              <a:avLst/>
              <a:gdLst/>
              <a:ahLst/>
              <a:cxnLst/>
              <a:rect l="l" t="t" r="r" b="b"/>
              <a:pathLst>
                <a:path w="8763" h="9688" extrusionOk="0">
                  <a:moveTo>
                    <a:pt x="5132" y="1"/>
                  </a:moveTo>
                  <a:cubicBezTo>
                    <a:pt x="4680" y="1"/>
                    <a:pt x="4147" y="1796"/>
                    <a:pt x="4147" y="1796"/>
                  </a:cubicBezTo>
                  <a:lnTo>
                    <a:pt x="1" y="8314"/>
                  </a:lnTo>
                  <a:lnTo>
                    <a:pt x="4295" y="9687"/>
                  </a:lnTo>
                  <a:lnTo>
                    <a:pt x="5478" y="4528"/>
                  </a:lnTo>
                  <a:cubicBezTo>
                    <a:pt x="5537" y="4527"/>
                    <a:pt x="5600" y="4526"/>
                    <a:pt x="5666" y="4526"/>
                  </a:cubicBezTo>
                  <a:cubicBezTo>
                    <a:pt x="5949" y="4526"/>
                    <a:pt x="6294" y="4537"/>
                    <a:pt x="6627" y="4537"/>
                  </a:cubicBezTo>
                  <a:cubicBezTo>
                    <a:pt x="7249" y="4537"/>
                    <a:pt x="7833" y="4497"/>
                    <a:pt x="7913" y="4266"/>
                  </a:cubicBezTo>
                  <a:cubicBezTo>
                    <a:pt x="8043" y="3882"/>
                    <a:pt x="6708" y="3851"/>
                    <a:pt x="6708" y="3851"/>
                  </a:cubicBezTo>
                  <a:cubicBezTo>
                    <a:pt x="6708" y="3851"/>
                    <a:pt x="8266" y="3814"/>
                    <a:pt x="8367" y="3436"/>
                  </a:cubicBezTo>
                  <a:cubicBezTo>
                    <a:pt x="8430" y="3198"/>
                    <a:pt x="7796" y="3154"/>
                    <a:pt x="7318" y="3154"/>
                  </a:cubicBezTo>
                  <a:cubicBezTo>
                    <a:pt x="7273" y="3154"/>
                    <a:pt x="7230" y="3154"/>
                    <a:pt x="7188" y="3155"/>
                  </a:cubicBezTo>
                  <a:lnTo>
                    <a:pt x="7188" y="3155"/>
                  </a:lnTo>
                  <a:cubicBezTo>
                    <a:pt x="7678" y="3126"/>
                    <a:pt x="8475" y="3043"/>
                    <a:pt x="8555" y="2801"/>
                  </a:cubicBezTo>
                  <a:cubicBezTo>
                    <a:pt x="8649" y="2474"/>
                    <a:pt x="8094" y="2400"/>
                    <a:pt x="7569" y="2400"/>
                  </a:cubicBezTo>
                  <a:cubicBezTo>
                    <a:pt x="7130" y="2400"/>
                    <a:pt x="6711" y="2452"/>
                    <a:pt x="6711" y="2452"/>
                  </a:cubicBezTo>
                  <a:cubicBezTo>
                    <a:pt x="6711" y="2452"/>
                    <a:pt x="8762" y="2174"/>
                    <a:pt x="8761" y="1718"/>
                  </a:cubicBezTo>
                  <a:cubicBezTo>
                    <a:pt x="8761" y="1569"/>
                    <a:pt x="8412" y="1518"/>
                    <a:pt x="7944" y="1518"/>
                  </a:cubicBezTo>
                  <a:cubicBezTo>
                    <a:pt x="6981" y="1518"/>
                    <a:pt x="5512" y="1730"/>
                    <a:pt x="5512" y="1730"/>
                  </a:cubicBezTo>
                  <a:cubicBezTo>
                    <a:pt x="5512" y="1730"/>
                    <a:pt x="5695" y="332"/>
                    <a:pt x="5229" y="31"/>
                  </a:cubicBezTo>
                  <a:cubicBezTo>
                    <a:pt x="5197" y="10"/>
                    <a:pt x="5164" y="1"/>
                    <a:pt x="5132" y="1"/>
                  </a:cubicBezTo>
                  <a:close/>
                </a:path>
              </a:pathLst>
            </a:custGeom>
            <a:solidFill>
              <a:srgbClr val="B676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3"/>
            <p:cNvSpPr/>
            <p:nvPr/>
          </p:nvSpPr>
          <p:spPr>
            <a:xfrm>
              <a:off x="2725274" y="1741337"/>
              <a:ext cx="631059" cy="925408"/>
            </a:xfrm>
            <a:custGeom>
              <a:avLst/>
              <a:gdLst/>
              <a:ahLst/>
              <a:cxnLst/>
              <a:rect l="l" t="t" r="r" b="b"/>
              <a:pathLst>
                <a:path w="8969" h="13152" extrusionOk="0">
                  <a:moveTo>
                    <a:pt x="4874" y="0"/>
                  </a:moveTo>
                  <a:cubicBezTo>
                    <a:pt x="4874" y="0"/>
                    <a:pt x="201" y="7086"/>
                    <a:pt x="101" y="8883"/>
                  </a:cubicBezTo>
                  <a:cubicBezTo>
                    <a:pt x="0" y="10679"/>
                    <a:pt x="531" y="12736"/>
                    <a:pt x="2240" y="13068"/>
                  </a:cubicBezTo>
                  <a:cubicBezTo>
                    <a:pt x="2524" y="13123"/>
                    <a:pt x="2812" y="13152"/>
                    <a:pt x="3099" y="13152"/>
                  </a:cubicBezTo>
                  <a:cubicBezTo>
                    <a:pt x="4529" y="13152"/>
                    <a:pt x="5916" y="12434"/>
                    <a:pt x="6631" y="10714"/>
                  </a:cubicBezTo>
                  <a:cubicBezTo>
                    <a:pt x="7490" y="8647"/>
                    <a:pt x="8968" y="1530"/>
                    <a:pt x="8968" y="1530"/>
                  </a:cubicBezTo>
                  <a:cubicBezTo>
                    <a:pt x="8968" y="1530"/>
                    <a:pt x="5663" y="941"/>
                    <a:pt x="48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3"/>
            <p:cNvSpPr/>
            <p:nvPr/>
          </p:nvSpPr>
          <p:spPr>
            <a:xfrm>
              <a:off x="2207494" y="3139088"/>
              <a:ext cx="666872" cy="1977327"/>
            </a:xfrm>
            <a:custGeom>
              <a:avLst/>
              <a:gdLst/>
              <a:ahLst/>
              <a:cxnLst/>
              <a:rect l="l" t="t" r="r" b="b"/>
              <a:pathLst>
                <a:path w="9478" h="28102" extrusionOk="0">
                  <a:moveTo>
                    <a:pt x="7007" y="1"/>
                  </a:moveTo>
                  <a:lnTo>
                    <a:pt x="1" y="1074"/>
                  </a:lnTo>
                  <a:lnTo>
                    <a:pt x="2081" y="25875"/>
                  </a:lnTo>
                  <a:cubicBezTo>
                    <a:pt x="1517" y="27711"/>
                    <a:pt x="2505" y="28060"/>
                    <a:pt x="3339" y="28060"/>
                  </a:cubicBezTo>
                  <a:cubicBezTo>
                    <a:pt x="3851" y="28060"/>
                    <a:pt x="4306" y="27928"/>
                    <a:pt x="4306" y="27928"/>
                  </a:cubicBezTo>
                  <a:cubicBezTo>
                    <a:pt x="4306" y="27928"/>
                    <a:pt x="5900" y="28102"/>
                    <a:pt x="7319" y="28102"/>
                  </a:cubicBezTo>
                  <a:cubicBezTo>
                    <a:pt x="8455" y="28102"/>
                    <a:pt x="9477" y="27990"/>
                    <a:pt x="9477" y="27589"/>
                  </a:cubicBezTo>
                  <a:cubicBezTo>
                    <a:pt x="9477" y="26685"/>
                    <a:pt x="4958" y="25054"/>
                    <a:pt x="4958" y="25054"/>
                  </a:cubicBezTo>
                  <a:cubicBezTo>
                    <a:pt x="5688" y="18899"/>
                    <a:pt x="7007" y="1"/>
                    <a:pt x="7007" y="1"/>
                  </a:cubicBezTo>
                  <a:close/>
                </a:path>
              </a:pathLst>
            </a:custGeom>
            <a:solidFill>
              <a:srgbClr val="B676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3"/>
            <p:cNvSpPr/>
            <p:nvPr/>
          </p:nvSpPr>
          <p:spPr>
            <a:xfrm>
              <a:off x="1551599" y="2912662"/>
              <a:ext cx="603056" cy="2216419"/>
            </a:xfrm>
            <a:custGeom>
              <a:avLst/>
              <a:gdLst/>
              <a:ahLst/>
              <a:cxnLst/>
              <a:rect l="l" t="t" r="r" b="b"/>
              <a:pathLst>
                <a:path w="8571" h="31500" extrusionOk="0">
                  <a:moveTo>
                    <a:pt x="8133" y="0"/>
                  </a:moveTo>
                  <a:cubicBezTo>
                    <a:pt x="6727" y="0"/>
                    <a:pt x="2324" y="3218"/>
                    <a:pt x="2324" y="3218"/>
                  </a:cubicBezTo>
                  <a:cubicBezTo>
                    <a:pt x="2324" y="3218"/>
                    <a:pt x="3643" y="22318"/>
                    <a:pt x="4373" y="28475"/>
                  </a:cubicBezTo>
                  <a:cubicBezTo>
                    <a:pt x="4373" y="28475"/>
                    <a:pt x="1" y="30069"/>
                    <a:pt x="1" y="30972"/>
                  </a:cubicBezTo>
                  <a:cubicBezTo>
                    <a:pt x="1" y="31388"/>
                    <a:pt x="1068" y="31500"/>
                    <a:pt x="2219" y="31500"/>
                  </a:cubicBezTo>
                  <a:cubicBezTo>
                    <a:pt x="3565" y="31500"/>
                    <a:pt x="5025" y="31346"/>
                    <a:pt x="5025" y="31346"/>
                  </a:cubicBezTo>
                  <a:cubicBezTo>
                    <a:pt x="5025" y="31346"/>
                    <a:pt x="5481" y="31479"/>
                    <a:pt x="5994" y="31479"/>
                  </a:cubicBezTo>
                  <a:cubicBezTo>
                    <a:pt x="6828" y="31479"/>
                    <a:pt x="7813" y="31130"/>
                    <a:pt x="7250" y="29295"/>
                  </a:cubicBezTo>
                  <a:cubicBezTo>
                    <a:pt x="7250" y="29295"/>
                    <a:pt x="8086" y="12580"/>
                    <a:pt x="8559" y="422"/>
                  </a:cubicBezTo>
                  <a:cubicBezTo>
                    <a:pt x="8570" y="124"/>
                    <a:pt x="8410" y="0"/>
                    <a:pt x="8133" y="0"/>
                  </a:cubicBezTo>
                  <a:close/>
                </a:path>
              </a:pathLst>
            </a:custGeom>
            <a:solidFill>
              <a:srgbClr val="B676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3"/>
            <p:cNvSpPr/>
            <p:nvPr/>
          </p:nvSpPr>
          <p:spPr>
            <a:xfrm>
              <a:off x="1530772" y="4989270"/>
              <a:ext cx="149304" cy="123557"/>
            </a:xfrm>
            <a:custGeom>
              <a:avLst/>
              <a:gdLst/>
              <a:ahLst/>
              <a:cxnLst/>
              <a:rect l="l" t="t" r="r" b="b"/>
              <a:pathLst>
                <a:path w="2122" h="1756" extrusionOk="0">
                  <a:moveTo>
                    <a:pt x="1814" y="0"/>
                  </a:moveTo>
                  <a:cubicBezTo>
                    <a:pt x="427" y="674"/>
                    <a:pt x="1" y="1321"/>
                    <a:pt x="1" y="1321"/>
                  </a:cubicBezTo>
                  <a:cubicBezTo>
                    <a:pt x="1" y="1321"/>
                    <a:pt x="69" y="1529"/>
                    <a:pt x="1999" y="1755"/>
                  </a:cubicBezTo>
                  <a:cubicBezTo>
                    <a:pt x="2122" y="1148"/>
                    <a:pt x="2054" y="522"/>
                    <a:pt x="18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3"/>
            <p:cNvSpPr/>
            <p:nvPr/>
          </p:nvSpPr>
          <p:spPr>
            <a:xfrm>
              <a:off x="1658335" y="4940016"/>
              <a:ext cx="425326" cy="188642"/>
            </a:xfrm>
            <a:custGeom>
              <a:avLst/>
              <a:gdLst/>
              <a:ahLst/>
              <a:cxnLst/>
              <a:rect l="l" t="t" r="r" b="b"/>
              <a:pathLst>
                <a:path w="6045" h="2681" extrusionOk="0">
                  <a:moveTo>
                    <a:pt x="1859" y="1"/>
                  </a:moveTo>
                  <a:cubicBezTo>
                    <a:pt x="1102" y="219"/>
                    <a:pt x="491" y="460"/>
                    <a:pt x="1" y="699"/>
                  </a:cubicBezTo>
                  <a:cubicBezTo>
                    <a:pt x="241" y="1221"/>
                    <a:pt x="309" y="1846"/>
                    <a:pt x="186" y="2454"/>
                  </a:cubicBezTo>
                  <a:cubicBezTo>
                    <a:pt x="682" y="2513"/>
                    <a:pt x="1301" y="2573"/>
                    <a:pt x="2076" y="2632"/>
                  </a:cubicBezTo>
                  <a:cubicBezTo>
                    <a:pt x="2526" y="2665"/>
                    <a:pt x="2925" y="2680"/>
                    <a:pt x="3279" y="2680"/>
                  </a:cubicBezTo>
                  <a:cubicBezTo>
                    <a:pt x="5893" y="2680"/>
                    <a:pt x="6016" y="1865"/>
                    <a:pt x="6016" y="1865"/>
                  </a:cubicBezTo>
                  <a:cubicBezTo>
                    <a:pt x="6045" y="842"/>
                    <a:pt x="5802" y="235"/>
                    <a:pt x="5816" y="178"/>
                  </a:cubicBezTo>
                  <a:lnTo>
                    <a:pt x="5816" y="178"/>
                  </a:lnTo>
                  <a:cubicBezTo>
                    <a:pt x="5276" y="489"/>
                    <a:pt x="4705" y="598"/>
                    <a:pt x="4169" y="598"/>
                  </a:cubicBezTo>
                  <a:cubicBezTo>
                    <a:pt x="2915" y="598"/>
                    <a:pt x="1859" y="1"/>
                    <a:pt x="1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3"/>
            <p:cNvSpPr/>
            <p:nvPr/>
          </p:nvSpPr>
          <p:spPr>
            <a:xfrm>
              <a:off x="1525917" y="5071313"/>
              <a:ext cx="555633" cy="72403"/>
            </a:xfrm>
            <a:custGeom>
              <a:avLst/>
              <a:gdLst/>
              <a:ahLst/>
              <a:cxnLst/>
              <a:rect l="l" t="t" r="r" b="b"/>
              <a:pathLst>
                <a:path w="7897" h="1029" extrusionOk="0">
                  <a:moveTo>
                    <a:pt x="7897" y="0"/>
                  </a:moveTo>
                  <a:cubicBezTo>
                    <a:pt x="6966" y="250"/>
                    <a:pt x="5522" y="528"/>
                    <a:pt x="3714" y="528"/>
                  </a:cubicBezTo>
                  <a:cubicBezTo>
                    <a:pt x="2621" y="528"/>
                    <a:pt x="1396" y="426"/>
                    <a:pt x="72" y="155"/>
                  </a:cubicBezTo>
                  <a:cubicBezTo>
                    <a:pt x="1" y="406"/>
                    <a:pt x="23" y="578"/>
                    <a:pt x="23" y="578"/>
                  </a:cubicBezTo>
                  <a:cubicBezTo>
                    <a:pt x="23" y="578"/>
                    <a:pt x="448" y="1029"/>
                    <a:pt x="3764" y="1029"/>
                  </a:cubicBezTo>
                  <a:cubicBezTo>
                    <a:pt x="6732" y="1029"/>
                    <a:pt x="7823" y="630"/>
                    <a:pt x="7823" y="630"/>
                  </a:cubicBezTo>
                  <a:cubicBezTo>
                    <a:pt x="7859" y="411"/>
                    <a:pt x="7882" y="201"/>
                    <a:pt x="78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3"/>
            <p:cNvSpPr/>
            <p:nvPr/>
          </p:nvSpPr>
          <p:spPr>
            <a:xfrm>
              <a:off x="1710120" y="4961829"/>
              <a:ext cx="48619" cy="92597"/>
            </a:xfrm>
            <a:custGeom>
              <a:avLst/>
              <a:gdLst/>
              <a:ahLst/>
              <a:cxnLst/>
              <a:rect l="l" t="t" r="r" b="b"/>
              <a:pathLst>
                <a:path w="691" h="1316" extrusionOk="0">
                  <a:moveTo>
                    <a:pt x="54" y="0"/>
                  </a:moveTo>
                  <a:cubicBezTo>
                    <a:pt x="39" y="0"/>
                    <a:pt x="24" y="8"/>
                    <a:pt x="14" y="22"/>
                  </a:cubicBezTo>
                  <a:cubicBezTo>
                    <a:pt x="1" y="45"/>
                    <a:pt x="7" y="73"/>
                    <a:pt x="29" y="88"/>
                  </a:cubicBezTo>
                  <a:cubicBezTo>
                    <a:pt x="53" y="103"/>
                    <a:pt x="592" y="459"/>
                    <a:pt x="524" y="1264"/>
                  </a:cubicBezTo>
                  <a:cubicBezTo>
                    <a:pt x="521" y="1290"/>
                    <a:pt x="540" y="1313"/>
                    <a:pt x="566" y="1315"/>
                  </a:cubicBezTo>
                  <a:lnTo>
                    <a:pt x="571" y="1315"/>
                  </a:lnTo>
                  <a:cubicBezTo>
                    <a:pt x="596" y="1315"/>
                    <a:pt x="615" y="1295"/>
                    <a:pt x="618" y="1271"/>
                  </a:cubicBezTo>
                  <a:cubicBezTo>
                    <a:pt x="691" y="407"/>
                    <a:pt x="105" y="24"/>
                    <a:pt x="80" y="8"/>
                  </a:cubicBezTo>
                  <a:cubicBezTo>
                    <a:pt x="72" y="3"/>
                    <a:pt x="63" y="0"/>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3"/>
            <p:cNvSpPr/>
            <p:nvPr/>
          </p:nvSpPr>
          <p:spPr>
            <a:xfrm>
              <a:off x="1757190" y="4945294"/>
              <a:ext cx="42709" cy="92527"/>
            </a:xfrm>
            <a:custGeom>
              <a:avLst/>
              <a:gdLst/>
              <a:ahLst/>
              <a:cxnLst/>
              <a:rect l="l" t="t" r="r" b="b"/>
              <a:pathLst>
                <a:path w="607" h="1315" extrusionOk="0">
                  <a:moveTo>
                    <a:pt x="54" y="1"/>
                  </a:moveTo>
                  <a:cubicBezTo>
                    <a:pt x="39" y="1"/>
                    <a:pt x="24" y="8"/>
                    <a:pt x="15" y="22"/>
                  </a:cubicBezTo>
                  <a:cubicBezTo>
                    <a:pt x="1" y="45"/>
                    <a:pt x="7" y="73"/>
                    <a:pt x="29" y="88"/>
                  </a:cubicBezTo>
                  <a:cubicBezTo>
                    <a:pt x="34" y="92"/>
                    <a:pt x="512" y="410"/>
                    <a:pt x="509" y="1267"/>
                  </a:cubicBezTo>
                  <a:cubicBezTo>
                    <a:pt x="509" y="1293"/>
                    <a:pt x="530" y="1314"/>
                    <a:pt x="556" y="1314"/>
                  </a:cubicBezTo>
                  <a:cubicBezTo>
                    <a:pt x="582" y="1314"/>
                    <a:pt x="603" y="1293"/>
                    <a:pt x="603" y="1267"/>
                  </a:cubicBezTo>
                  <a:cubicBezTo>
                    <a:pt x="606" y="355"/>
                    <a:pt x="101" y="21"/>
                    <a:pt x="80" y="8"/>
                  </a:cubicBezTo>
                  <a:cubicBezTo>
                    <a:pt x="72" y="3"/>
                    <a:pt x="63" y="1"/>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3"/>
            <p:cNvSpPr/>
            <p:nvPr/>
          </p:nvSpPr>
          <p:spPr>
            <a:xfrm>
              <a:off x="1754728" y="4891255"/>
              <a:ext cx="48267" cy="79861"/>
            </a:xfrm>
            <a:custGeom>
              <a:avLst/>
              <a:gdLst/>
              <a:ahLst/>
              <a:cxnLst/>
              <a:rect l="l" t="t" r="r" b="b"/>
              <a:pathLst>
                <a:path w="686" h="1135" extrusionOk="0">
                  <a:moveTo>
                    <a:pt x="350" y="96"/>
                  </a:moveTo>
                  <a:cubicBezTo>
                    <a:pt x="391" y="96"/>
                    <a:pt x="419" y="109"/>
                    <a:pt x="439" y="138"/>
                  </a:cubicBezTo>
                  <a:cubicBezTo>
                    <a:pt x="539" y="278"/>
                    <a:pt x="426" y="701"/>
                    <a:pt x="340" y="952"/>
                  </a:cubicBezTo>
                  <a:cubicBezTo>
                    <a:pt x="255" y="710"/>
                    <a:pt x="142" y="299"/>
                    <a:pt x="240" y="150"/>
                  </a:cubicBezTo>
                  <a:cubicBezTo>
                    <a:pt x="264" y="115"/>
                    <a:pt x="296" y="98"/>
                    <a:pt x="343" y="96"/>
                  </a:cubicBezTo>
                  <a:close/>
                  <a:moveTo>
                    <a:pt x="354" y="0"/>
                  </a:moveTo>
                  <a:cubicBezTo>
                    <a:pt x="349" y="0"/>
                    <a:pt x="344" y="1"/>
                    <a:pt x="340" y="1"/>
                  </a:cubicBezTo>
                  <a:cubicBezTo>
                    <a:pt x="264" y="5"/>
                    <a:pt x="203" y="37"/>
                    <a:pt x="163" y="98"/>
                  </a:cubicBezTo>
                  <a:cubicBezTo>
                    <a:pt x="0" y="349"/>
                    <a:pt x="267" y="1028"/>
                    <a:pt x="298" y="1105"/>
                  </a:cubicBezTo>
                  <a:cubicBezTo>
                    <a:pt x="304" y="1123"/>
                    <a:pt x="322" y="1134"/>
                    <a:pt x="341" y="1134"/>
                  </a:cubicBezTo>
                  <a:cubicBezTo>
                    <a:pt x="360" y="1134"/>
                    <a:pt x="377" y="1123"/>
                    <a:pt x="386" y="1103"/>
                  </a:cubicBezTo>
                  <a:cubicBezTo>
                    <a:pt x="417" y="1024"/>
                    <a:pt x="685" y="319"/>
                    <a:pt x="517" y="82"/>
                  </a:cubicBezTo>
                  <a:cubicBezTo>
                    <a:pt x="479" y="29"/>
                    <a:pt x="424" y="0"/>
                    <a:pt x="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3"/>
            <p:cNvSpPr/>
            <p:nvPr/>
          </p:nvSpPr>
          <p:spPr>
            <a:xfrm>
              <a:off x="1775062" y="4925311"/>
              <a:ext cx="70430" cy="46650"/>
            </a:xfrm>
            <a:custGeom>
              <a:avLst/>
              <a:gdLst/>
              <a:ahLst/>
              <a:cxnLst/>
              <a:rect l="l" t="t" r="r" b="b"/>
              <a:pathLst>
                <a:path w="1001" h="663" extrusionOk="0">
                  <a:moveTo>
                    <a:pt x="782" y="95"/>
                  </a:moveTo>
                  <a:cubicBezTo>
                    <a:pt x="824" y="99"/>
                    <a:pt x="855" y="123"/>
                    <a:pt x="879" y="170"/>
                  </a:cubicBezTo>
                  <a:cubicBezTo>
                    <a:pt x="905" y="219"/>
                    <a:pt x="906" y="259"/>
                    <a:pt x="884" y="299"/>
                  </a:cubicBezTo>
                  <a:cubicBezTo>
                    <a:pt x="798" y="450"/>
                    <a:pt x="401" y="528"/>
                    <a:pt x="161" y="557"/>
                  </a:cubicBezTo>
                  <a:cubicBezTo>
                    <a:pt x="317" y="376"/>
                    <a:pt x="597" y="95"/>
                    <a:pt x="769" y="95"/>
                  </a:cubicBezTo>
                  <a:close/>
                  <a:moveTo>
                    <a:pt x="766" y="1"/>
                  </a:moveTo>
                  <a:cubicBezTo>
                    <a:pt x="476" y="1"/>
                    <a:pt x="62" y="525"/>
                    <a:pt x="14" y="586"/>
                  </a:cubicBezTo>
                  <a:cubicBezTo>
                    <a:pt x="4" y="600"/>
                    <a:pt x="1" y="619"/>
                    <a:pt x="10" y="637"/>
                  </a:cubicBezTo>
                  <a:cubicBezTo>
                    <a:pt x="18" y="653"/>
                    <a:pt x="35" y="661"/>
                    <a:pt x="52" y="661"/>
                  </a:cubicBezTo>
                  <a:cubicBezTo>
                    <a:pt x="54" y="661"/>
                    <a:pt x="54" y="661"/>
                    <a:pt x="55" y="663"/>
                  </a:cubicBezTo>
                  <a:cubicBezTo>
                    <a:pt x="133" y="656"/>
                    <a:pt x="819" y="600"/>
                    <a:pt x="964" y="346"/>
                  </a:cubicBezTo>
                  <a:cubicBezTo>
                    <a:pt x="1001" y="279"/>
                    <a:pt x="1001" y="205"/>
                    <a:pt x="961" y="129"/>
                  </a:cubicBezTo>
                  <a:cubicBezTo>
                    <a:pt x="913" y="34"/>
                    <a:pt x="842" y="7"/>
                    <a:pt x="791" y="2"/>
                  </a:cubicBezTo>
                  <a:cubicBezTo>
                    <a:pt x="783" y="1"/>
                    <a:pt x="775" y="1"/>
                    <a:pt x="7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3"/>
            <p:cNvSpPr/>
            <p:nvPr/>
          </p:nvSpPr>
          <p:spPr>
            <a:xfrm>
              <a:off x="2220652" y="3295856"/>
              <a:ext cx="482951" cy="1556067"/>
            </a:xfrm>
            <a:custGeom>
              <a:avLst/>
              <a:gdLst/>
              <a:ahLst/>
              <a:cxnLst/>
              <a:rect l="l" t="t" r="r" b="b"/>
              <a:pathLst>
                <a:path w="6864" h="22115" extrusionOk="0">
                  <a:moveTo>
                    <a:pt x="6863" y="0"/>
                  </a:moveTo>
                  <a:cubicBezTo>
                    <a:pt x="4642" y="796"/>
                    <a:pt x="2344" y="1233"/>
                    <a:pt x="1" y="1469"/>
                  </a:cubicBezTo>
                  <a:lnTo>
                    <a:pt x="1041" y="21933"/>
                  </a:lnTo>
                  <a:cubicBezTo>
                    <a:pt x="1908" y="22069"/>
                    <a:pt x="2707" y="22114"/>
                    <a:pt x="3388" y="22114"/>
                  </a:cubicBezTo>
                  <a:cubicBezTo>
                    <a:pt x="4748" y="22114"/>
                    <a:pt x="5633" y="21933"/>
                    <a:pt x="5633" y="21933"/>
                  </a:cubicBezTo>
                  <a:lnTo>
                    <a:pt x="68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3"/>
            <p:cNvSpPr/>
            <p:nvPr/>
          </p:nvSpPr>
          <p:spPr>
            <a:xfrm>
              <a:off x="1710190" y="2907736"/>
              <a:ext cx="1014450" cy="510761"/>
            </a:xfrm>
            <a:custGeom>
              <a:avLst/>
              <a:gdLst/>
              <a:ahLst/>
              <a:cxnLst/>
              <a:rect l="l" t="t" r="r" b="b"/>
              <a:pathLst>
                <a:path w="14418" h="7259" extrusionOk="0">
                  <a:moveTo>
                    <a:pt x="57" y="0"/>
                  </a:moveTo>
                  <a:cubicBezTo>
                    <a:pt x="1" y="2181"/>
                    <a:pt x="12" y="4680"/>
                    <a:pt x="65" y="7259"/>
                  </a:cubicBezTo>
                  <a:cubicBezTo>
                    <a:pt x="2442" y="7259"/>
                    <a:pt x="4805" y="7223"/>
                    <a:pt x="7125" y="6998"/>
                  </a:cubicBezTo>
                  <a:lnTo>
                    <a:pt x="7206" y="5998"/>
                  </a:lnTo>
                  <a:lnTo>
                    <a:pt x="7256" y="6984"/>
                  </a:lnTo>
                  <a:cubicBezTo>
                    <a:pt x="9599" y="6748"/>
                    <a:pt x="11897" y="6311"/>
                    <a:pt x="14118" y="5515"/>
                  </a:cubicBezTo>
                  <a:lnTo>
                    <a:pt x="14418" y="167"/>
                  </a:lnTo>
                  <a:lnTo>
                    <a:pt x="5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3"/>
            <p:cNvSpPr/>
            <p:nvPr/>
          </p:nvSpPr>
          <p:spPr>
            <a:xfrm>
              <a:off x="1714623" y="3400063"/>
              <a:ext cx="496742" cy="1453689"/>
            </a:xfrm>
            <a:custGeom>
              <a:avLst/>
              <a:gdLst/>
              <a:ahLst/>
              <a:cxnLst/>
              <a:rect l="l" t="t" r="r" b="b"/>
              <a:pathLst>
                <a:path w="7060" h="20660" extrusionOk="0">
                  <a:moveTo>
                    <a:pt x="7059" y="1"/>
                  </a:moveTo>
                  <a:lnTo>
                    <a:pt x="7059" y="1"/>
                  </a:lnTo>
                  <a:cubicBezTo>
                    <a:pt x="4740" y="226"/>
                    <a:pt x="2376" y="262"/>
                    <a:pt x="0" y="262"/>
                  </a:cubicBezTo>
                  <a:cubicBezTo>
                    <a:pt x="196" y="9716"/>
                    <a:pt x="946" y="20260"/>
                    <a:pt x="946" y="20260"/>
                  </a:cubicBezTo>
                  <a:cubicBezTo>
                    <a:pt x="1397" y="20570"/>
                    <a:pt x="2259" y="20659"/>
                    <a:pt x="3106" y="20659"/>
                  </a:cubicBezTo>
                  <a:cubicBezTo>
                    <a:pt x="4268" y="20659"/>
                    <a:pt x="5400" y="20490"/>
                    <a:pt x="5400" y="20490"/>
                  </a:cubicBezTo>
                  <a:lnTo>
                    <a:pt x="705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3"/>
            <p:cNvSpPr/>
            <p:nvPr/>
          </p:nvSpPr>
          <p:spPr>
            <a:xfrm>
              <a:off x="2029343" y="3300852"/>
              <a:ext cx="369249" cy="67126"/>
            </a:xfrm>
            <a:custGeom>
              <a:avLst/>
              <a:gdLst/>
              <a:ahLst/>
              <a:cxnLst/>
              <a:rect l="l" t="t" r="r" b="b"/>
              <a:pathLst>
                <a:path w="5248" h="954" extrusionOk="0">
                  <a:moveTo>
                    <a:pt x="5194" y="0"/>
                  </a:moveTo>
                  <a:cubicBezTo>
                    <a:pt x="5191" y="0"/>
                    <a:pt x="5187" y="1"/>
                    <a:pt x="5183" y="1"/>
                  </a:cubicBezTo>
                  <a:cubicBezTo>
                    <a:pt x="5153" y="9"/>
                    <a:pt x="2160" y="738"/>
                    <a:pt x="46" y="859"/>
                  </a:cubicBezTo>
                  <a:cubicBezTo>
                    <a:pt x="20" y="860"/>
                    <a:pt x="0" y="883"/>
                    <a:pt x="2" y="910"/>
                  </a:cubicBezTo>
                  <a:cubicBezTo>
                    <a:pt x="3" y="934"/>
                    <a:pt x="23" y="953"/>
                    <a:pt x="48" y="953"/>
                  </a:cubicBezTo>
                  <a:cubicBezTo>
                    <a:pt x="50" y="953"/>
                    <a:pt x="50" y="953"/>
                    <a:pt x="53" y="952"/>
                  </a:cubicBezTo>
                  <a:cubicBezTo>
                    <a:pt x="2174" y="831"/>
                    <a:pt x="5177" y="100"/>
                    <a:pt x="5206" y="92"/>
                  </a:cubicBezTo>
                  <a:cubicBezTo>
                    <a:pt x="5231" y="86"/>
                    <a:pt x="5247" y="60"/>
                    <a:pt x="5241" y="35"/>
                  </a:cubicBezTo>
                  <a:cubicBezTo>
                    <a:pt x="5235" y="13"/>
                    <a:pt x="5215" y="0"/>
                    <a:pt x="51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3"/>
            <p:cNvSpPr/>
            <p:nvPr/>
          </p:nvSpPr>
          <p:spPr>
            <a:xfrm>
              <a:off x="1761060" y="3044240"/>
              <a:ext cx="67968" cy="1774964"/>
            </a:xfrm>
            <a:custGeom>
              <a:avLst/>
              <a:gdLst/>
              <a:ahLst/>
              <a:cxnLst/>
              <a:rect l="l" t="t" r="r" b="b"/>
              <a:pathLst>
                <a:path w="966" h="25226" extrusionOk="0">
                  <a:moveTo>
                    <a:pt x="47" y="1"/>
                  </a:moveTo>
                  <a:cubicBezTo>
                    <a:pt x="21" y="2"/>
                    <a:pt x="0" y="23"/>
                    <a:pt x="2" y="49"/>
                  </a:cubicBezTo>
                  <a:cubicBezTo>
                    <a:pt x="751" y="24205"/>
                    <a:pt x="866" y="25158"/>
                    <a:pt x="870" y="25186"/>
                  </a:cubicBezTo>
                  <a:cubicBezTo>
                    <a:pt x="872" y="25208"/>
                    <a:pt x="893" y="25226"/>
                    <a:pt x="916" y="25226"/>
                  </a:cubicBezTo>
                  <a:cubicBezTo>
                    <a:pt x="918" y="25226"/>
                    <a:pt x="921" y="25226"/>
                    <a:pt x="922" y="25224"/>
                  </a:cubicBezTo>
                  <a:cubicBezTo>
                    <a:pt x="948" y="25222"/>
                    <a:pt x="966" y="25198"/>
                    <a:pt x="963" y="25171"/>
                  </a:cubicBezTo>
                  <a:cubicBezTo>
                    <a:pt x="957" y="25136"/>
                    <a:pt x="839" y="24037"/>
                    <a:pt x="96" y="47"/>
                  </a:cubicBezTo>
                  <a:cubicBezTo>
                    <a:pt x="96" y="21"/>
                    <a:pt x="76" y="2"/>
                    <a:pt x="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3"/>
            <p:cNvSpPr/>
            <p:nvPr/>
          </p:nvSpPr>
          <p:spPr>
            <a:xfrm>
              <a:off x="2283131" y="3331107"/>
              <a:ext cx="58328" cy="1495485"/>
            </a:xfrm>
            <a:custGeom>
              <a:avLst/>
              <a:gdLst/>
              <a:ahLst/>
              <a:cxnLst/>
              <a:rect l="l" t="t" r="r" b="b"/>
              <a:pathLst>
                <a:path w="829" h="21254" extrusionOk="0">
                  <a:moveTo>
                    <a:pt x="47" y="0"/>
                  </a:moveTo>
                  <a:cubicBezTo>
                    <a:pt x="21" y="0"/>
                    <a:pt x="0" y="22"/>
                    <a:pt x="1" y="48"/>
                  </a:cubicBezTo>
                  <a:lnTo>
                    <a:pt x="733" y="21207"/>
                  </a:lnTo>
                  <a:cubicBezTo>
                    <a:pt x="735" y="21233"/>
                    <a:pt x="756" y="21253"/>
                    <a:pt x="780" y="21253"/>
                  </a:cubicBezTo>
                  <a:lnTo>
                    <a:pt x="782" y="21253"/>
                  </a:lnTo>
                  <a:cubicBezTo>
                    <a:pt x="808" y="21253"/>
                    <a:pt x="829" y="21230"/>
                    <a:pt x="827" y="21204"/>
                  </a:cubicBezTo>
                  <a:lnTo>
                    <a:pt x="95" y="46"/>
                  </a:lnTo>
                  <a:cubicBezTo>
                    <a:pt x="95" y="20"/>
                    <a:pt x="73" y="1"/>
                    <a:pt x="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3"/>
            <p:cNvSpPr/>
            <p:nvPr/>
          </p:nvSpPr>
          <p:spPr>
            <a:xfrm>
              <a:off x="2242604" y="3008706"/>
              <a:ext cx="6684" cy="259919"/>
            </a:xfrm>
            <a:custGeom>
              <a:avLst/>
              <a:gdLst/>
              <a:ahLst/>
              <a:cxnLst/>
              <a:rect l="l" t="t" r="r" b="b"/>
              <a:pathLst>
                <a:path w="95" h="3694" extrusionOk="0">
                  <a:moveTo>
                    <a:pt x="48" y="1"/>
                  </a:moveTo>
                  <a:cubicBezTo>
                    <a:pt x="22" y="1"/>
                    <a:pt x="1" y="22"/>
                    <a:pt x="1" y="48"/>
                  </a:cubicBezTo>
                  <a:lnTo>
                    <a:pt x="1" y="3647"/>
                  </a:lnTo>
                  <a:cubicBezTo>
                    <a:pt x="1" y="3673"/>
                    <a:pt x="22" y="3694"/>
                    <a:pt x="48" y="3694"/>
                  </a:cubicBezTo>
                  <a:cubicBezTo>
                    <a:pt x="74" y="3694"/>
                    <a:pt x="95" y="3673"/>
                    <a:pt x="95" y="3647"/>
                  </a:cubicBezTo>
                  <a:lnTo>
                    <a:pt x="95" y="48"/>
                  </a:lnTo>
                  <a:cubicBezTo>
                    <a:pt x="95" y="22"/>
                    <a:pt x="74" y="1"/>
                    <a:pt x="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3"/>
            <p:cNvSpPr/>
            <p:nvPr/>
          </p:nvSpPr>
          <p:spPr>
            <a:xfrm>
              <a:off x="1774288" y="2901333"/>
              <a:ext cx="141001" cy="374680"/>
            </a:xfrm>
            <a:custGeom>
              <a:avLst/>
              <a:gdLst/>
              <a:ahLst/>
              <a:cxnLst/>
              <a:rect l="l" t="t" r="r" b="b"/>
              <a:pathLst>
                <a:path w="2004" h="5325" extrusionOk="0">
                  <a:moveTo>
                    <a:pt x="1810" y="1"/>
                  </a:moveTo>
                  <a:cubicBezTo>
                    <a:pt x="1784" y="3"/>
                    <a:pt x="1766" y="25"/>
                    <a:pt x="1767" y="51"/>
                  </a:cubicBezTo>
                  <a:cubicBezTo>
                    <a:pt x="1907" y="1943"/>
                    <a:pt x="1253" y="3885"/>
                    <a:pt x="19" y="5246"/>
                  </a:cubicBezTo>
                  <a:cubicBezTo>
                    <a:pt x="0" y="5265"/>
                    <a:pt x="2" y="5295"/>
                    <a:pt x="21" y="5312"/>
                  </a:cubicBezTo>
                  <a:cubicBezTo>
                    <a:pt x="30" y="5320"/>
                    <a:pt x="41" y="5324"/>
                    <a:pt x="52" y="5324"/>
                  </a:cubicBezTo>
                  <a:cubicBezTo>
                    <a:pt x="65" y="5324"/>
                    <a:pt x="77" y="5319"/>
                    <a:pt x="89" y="5309"/>
                  </a:cubicBezTo>
                  <a:cubicBezTo>
                    <a:pt x="1340" y="3928"/>
                    <a:pt x="2003" y="1960"/>
                    <a:pt x="1861" y="43"/>
                  </a:cubicBezTo>
                  <a:cubicBezTo>
                    <a:pt x="1858" y="17"/>
                    <a:pt x="1837" y="2"/>
                    <a:pt x="18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3"/>
            <p:cNvSpPr/>
            <p:nvPr/>
          </p:nvSpPr>
          <p:spPr>
            <a:xfrm>
              <a:off x="2560913" y="2929267"/>
              <a:ext cx="136850" cy="312691"/>
            </a:xfrm>
            <a:custGeom>
              <a:avLst/>
              <a:gdLst/>
              <a:ahLst/>
              <a:cxnLst/>
              <a:rect l="l" t="t" r="r" b="b"/>
              <a:pathLst>
                <a:path w="1945" h="4444" extrusionOk="0">
                  <a:moveTo>
                    <a:pt x="210" y="1"/>
                  </a:moveTo>
                  <a:cubicBezTo>
                    <a:pt x="188" y="1"/>
                    <a:pt x="167" y="18"/>
                    <a:pt x="165" y="42"/>
                  </a:cubicBezTo>
                  <a:cubicBezTo>
                    <a:pt x="79" y="703"/>
                    <a:pt x="0" y="1688"/>
                    <a:pt x="277" y="2602"/>
                  </a:cubicBezTo>
                  <a:cubicBezTo>
                    <a:pt x="549" y="3499"/>
                    <a:pt x="1163" y="4204"/>
                    <a:pt x="1879" y="4440"/>
                  </a:cubicBezTo>
                  <a:cubicBezTo>
                    <a:pt x="1883" y="4442"/>
                    <a:pt x="1889" y="4443"/>
                    <a:pt x="1894" y="4443"/>
                  </a:cubicBezTo>
                  <a:cubicBezTo>
                    <a:pt x="1914" y="4443"/>
                    <a:pt x="1931" y="4429"/>
                    <a:pt x="1937" y="4411"/>
                  </a:cubicBezTo>
                  <a:cubicBezTo>
                    <a:pt x="1945" y="4386"/>
                    <a:pt x="1931" y="4358"/>
                    <a:pt x="1906" y="4350"/>
                  </a:cubicBezTo>
                  <a:cubicBezTo>
                    <a:pt x="1219" y="4124"/>
                    <a:pt x="630" y="3442"/>
                    <a:pt x="365" y="2574"/>
                  </a:cubicBezTo>
                  <a:cubicBezTo>
                    <a:pt x="94" y="1679"/>
                    <a:pt x="173" y="707"/>
                    <a:pt x="257" y="53"/>
                  </a:cubicBezTo>
                  <a:cubicBezTo>
                    <a:pt x="261" y="28"/>
                    <a:pt x="243" y="4"/>
                    <a:pt x="217" y="1"/>
                  </a:cubicBezTo>
                  <a:cubicBezTo>
                    <a:pt x="215" y="1"/>
                    <a:pt x="213" y="1"/>
                    <a:pt x="210" y="1"/>
                  </a:cubicBezTo>
                  <a:close/>
                </a:path>
              </a:pathLst>
            </a:custGeom>
            <a:solidFill>
              <a:srgbClr val="96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3"/>
            <p:cNvSpPr/>
            <p:nvPr/>
          </p:nvSpPr>
          <p:spPr>
            <a:xfrm>
              <a:off x="2179562" y="2953190"/>
              <a:ext cx="69727" cy="302488"/>
            </a:xfrm>
            <a:custGeom>
              <a:avLst/>
              <a:gdLst/>
              <a:ahLst/>
              <a:cxnLst/>
              <a:rect l="l" t="t" r="r" b="b"/>
              <a:pathLst>
                <a:path w="991" h="4299" extrusionOk="0">
                  <a:moveTo>
                    <a:pt x="46" y="1"/>
                  </a:moveTo>
                  <a:cubicBezTo>
                    <a:pt x="21" y="2"/>
                    <a:pt x="0" y="22"/>
                    <a:pt x="0" y="49"/>
                  </a:cubicBezTo>
                  <a:cubicBezTo>
                    <a:pt x="0" y="64"/>
                    <a:pt x="30" y="1753"/>
                    <a:pt x="172" y="2999"/>
                  </a:cubicBezTo>
                  <a:cubicBezTo>
                    <a:pt x="320" y="4285"/>
                    <a:pt x="919" y="4298"/>
                    <a:pt x="944" y="4298"/>
                  </a:cubicBezTo>
                  <a:cubicBezTo>
                    <a:pt x="970" y="4298"/>
                    <a:pt x="989" y="4277"/>
                    <a:pt x="991" y="4250"/>
                  </a:cubicBezTo>
                  <a:cubicBezTo>
                    <a:pt x="991" y="4225"/>
                    <a:pt x="970" y="4203"/>
                    <a:pt x="944" y="4203"/>
                  </a:cubicBezTo>
                  <a:cubicBezTo>
                    <a:pt x="939" y="4203"/>
                    <a:pt x="402" y="4181"/>
                    <a:pt x="266" y="2987"/>
                  </a:cubicBezTo>
                  <a:cubicBezTo>
                    <a:pt x="123" y="1746"/>
                    <a:pt x="94" y="63"/>
                    <a:pt x="94" y="45"/>
                  </a:cubicBezTo>
                  <a:cubicBezTo>
                    <a:pt x="94" y="21"/>
                    <a:pt x="73" y="1"/>
                    <a:pt x="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3"/>
            <p:cNvSpPr/>
            <p:nvPr/>
          </p:nvSpPr>
          <p:spPr>
            <a:xfrm>
              <a:off x="2739627" y="4974987"/>
              <a:ext cx="149304" cy="123557"/>
            </a:xfrm>
            <a:custGeom>
              <a:avLst/>
              <a:gdLst/>
              <a:ahLst/>
              <a:cxnLst/>
              <a:rect l="l" t="t" r="r" b="b"/>
              <a:pathLst>
                <a:path w="2122" h="1756" extrusionOk="0">
                  <a:moveTo>
                    <a:pt x="309" y="1"/>
                  </a:moveTo>
                  <a:cubicBezTo>
                    <a:pt x="69" y="523"/>
                    <a:pt x="1" y="1148"/>
                    <a:pt x="124" y="1756"/>
                  </a:cubicBezTo>
                  <a:cubicBezTo>
                    <a:pt x="2052" y="1529"/>
                    <a:pt x="2121" y="1321"/>
                    <a:pt x="2121" y="1321"/>
                  </a:cubicBezTo>
                  <a:cubicBezTo>
                    <a:pt x="2121" y="1321"/>
                    <a:pt x="1695" y="674"/>
                    <a:pt x="3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3"/>
            <p:cNvSpPr/>
            <p:nvPr/>
          </p:nvSpPr>
          <p:spPr>
            <a:xfrm>
              <a:off x="2336042" y="4925803"/>
              <a:ext cx="425326" cy="188642"/>
            </a:xfrm>
            <a:custGeom>
              <a:avLst/>
              <a:gdLst/>
              <a:ahLst/>
              <a:cxnLst/>
              <a:rect l="l" t="t" r="r" b="b"/>
              <a:pathLst>
                <a:path w="6045" h="2681" extrusionOk="0">
                  <a:moveTo>
                    <a:pt x="4187" y="0"/>
                  </a:moveTo>
                  <a:cubicBezTo>
                    <a:pt x="4187" y="0"/>
                    <a:pt x="3130" y="597"/>
                    <a:pt x="1876" y="597"/>
                  </a:cubicBezTo>
                  <a:cubicBezTo>
                    <a:pt x="1341" y="597"/>
                    <a:pt x="770" y="488"/>
                    <a:pt x="229" y="178"/>
                  </a:cubicBezTo>
                  <a:lnTo>
                    <a:pt x="229" y="178"/>
                  </a:lnTo>
                  <a:cubicBezTo>
                    <a:pt x="242" y="233"/>
                    <a:pt x="1" y="842"/>
                    <a:pt x="30" y="1865"/>
                  </a:cubicBezTo>
                  <a:cubicBezTo>
                    <a:pt x="30" y="1865"/>
                    <a:pt x="152" y="2680"/>
                    <a:pt x="2764" y="2680"/>
                  </a:cubicBezTo>
                  <a:cubicBezTo>
                    <a:pt x="3118" y="2680"/>
                    <a:pt x="3517" y="2665"/>
                    <a:pt x="3969" y="2631"/>
                  </a:cubicBezTo>
                  <a:cubicBezTo>
                    <a:pt x="4744" y="2573"/>
                    <a:pt x="5362" y="2512"/>
                    <a:pt x="5860" y="2454"/>
                  </a:cubicBezTo>
                  <a:cubicBezTo>
                    <a:pt x="5737" y="1846"/>
                    <a:pt x="5805" y="1221"/>
                    <a:pt x="6045" y="699"/>
                  </a:cubicBezTo>
                  <a:cubicBezTo>
                    <a:pt x="5554" y="460"/>
                    <a:pt x="4944" y="219"/>
                    <a:pt x="4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3"/>
            <p:cNvSpPr/>
            <p:nvPr/>
          </p:nvSpPr>
          <p:spPr>
            <a:xfrm>
              <a:off x="2338223" y="5057100"/>
              <a:ext cx="555492" cy="72473"/>
            </a:xfrm>
            <a:custGeom>
              <a:avLst/>
              <a:gdLst/>
              <a:ahLst/>
              <a:cxnLst/>
              <a:rect l="l" t="t" r="r" b="b"/>
              <a:pathLst>
                <a:path w="7895" h="1030" extrusionOk="0">
                  <a:moveTo>
                    <a:pt x="0" y="1"/>
                  </a:moveTo>
                  <a:cubicBezTo>
                    <a:pt x="15" y="200"/>
                    <a:pt x="38" y="410"/>
                    <a:pt x="74" y="629"/>
                  </a:cubicBezTo>
                  <a:cubicBezTo>
                    <a:pt x="74" y="629"/>
                    <a:pt x="1165" y="1029"/>
                    <a:pt x="4132" y="1029"/>
                  </a:cubicBezTo>
                  <a:cubicBezTo>
                    <a:pt x="7448" y="1029"/>
                    <a:pt x="7873" y="577"/>
                    <a:pt x="7873" y="577"/>
                  </a:cubicBezTo>
                  <a:cubicBezTo>
                    <a:pt x="7873" y="577"/>
                    <a:pt x="7895" y="406"/>
                    <a:pt x="7825" y="154"/>
                  </a:cubicBezTo>
                  <a:cubicBezTo>
                    <a:pt x="6500" y="426"/>
                    <a:pt x="5274" y="528"/>
                    <a:pt x="4181" y="528"/>
                  </a:cubicBezTo>
                  <a:cubicBezTo>
                    <a:pt x="2374" y="528"/>
                    <a:pt x="930" y="249"/>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3"/>
            <p:cNvSpPr/>
            <p:nvPr/>
          </p:nvSpPr>
          <p:spPr>
            <a:xfrm>
              <a:off x="2660965" y="4947545"/>
              <a:ext cx="48619" cy="92597"/>
            </a:xfrm>
            <a:custGeom>
              <a:avLst/>
              <a:gdLst/>
              <a:ahLst/>
              <a:cxnLst/>
              <a:rect l="l" t="t" r="r" b="b"/>
              <a:pathLst>
                <a:path w="691" h="1316" extrusionOk="0">
                  <a:moveTo>
                    <a:pt x="637" y="1"/>
                  </a:moveTo>
                  <a:cubicBezTo>
                    <a:pt x="629" y="1"/>
                    <a:pt x="620" y="3"/>
                    <a:pt x="612" y="9"/>
                  </a:cubicBezTo>
                  <a:cubicBezTo>
                    <a:pt x="587" y="24"/>
                    <a:pt x="1" y="408"/>
                    <a:pt x="74" y="1272"/>
                  </a:cubicBezTo>
                  <a:cubicBezTo>
                    <a:pt x="76" y="1297"/>
                    <a:pt x="97" y="1315"/>
                    <a:pt x="121" y="1315"/>
                  </a:cubicBezTo>
                  <a:cubicBezTo>
                    <a:pt x="122" y="1315"/>
                    <a:pt x="123" y="1315"/>
                    <a:pt x="125" y="1316"/>
                  </a:cubicBezTo>
                  <a:cubicBezTo>
                    <a:pt x="151" y="1314"/>
                    <a:pt x="170" y="1292"/>
                    <a:pt x="168" y="1266"/>
                  </a:cubicBezTo>
                  <a:cubicBezTo>
                    <a:pt x="100" y="459"/>
                    <a:pt x="639" y="103"/>
                    <a:pt x="663" y="88"/>
                  </a:cubicBezTo>
                  <a:cubicBezTo>
                    <a:pt x="685" y="74"/>
                    <a:pt x="691" y="45"/>
                    <a:pt x="676" y="23"/>
                  </a:cubicBezTo>
                  <a:cubicBezTo>
                    <a:pt x="668" y="9"/>
                    <a:pt x="653" y="1"/>
                    <a:pt x="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3"/>
            <p:cNvSpPr/>
            <p:nvPr/>
          </p:nvSpPr>
          <p:spPr>
            <a:xfrm>
              <a:off x="2619874" y="4931010"/>
              <a:ext cx="42638" cy="92456"/>
            </a:xfrm>
            <a:custGeom>
              <a:avLst/>
              <a:gdLst/>
              <a:ahLst/>
              <a:cxnLst/>
              <a:rect l="l" t="t" r="r" b="b"/>
              <a:pathLst>
                <a:path w="606" h="1314" extrusionOk="0">
                  <a:moveTo>
                    <a:pt x="552" y="0"/>
                  </a:moveTo>
                  <a:cubicBezTo>
                    <a:pt x="544" y="0"/>
                    <a:pt x="535" y="3"/>
                    <a:pt x="526" y="8"/>
                  </a:cubicBezTo>
                  <a:cubicBezTo>
                    <a:pt x="504" y="21"/>
                    <a:pt x="0" y="354"/>
                    <a:pt x="2" y="1267"/>
                  </a:cubicBezTo>
                  <a:cubicBezTo>
                    <a:pt x="2" y="1293"/>
                    <a:pt x="23" y="1314"/>
                    <a:pt x="49" y="1314"/>
                  </a:cubicBezTo>
                  <a:cubicBezTo>
                    <a:pt x="76" y="1314"/>
                    <a:pt x="96" y="1293"/>
                    <a:pt x="98" y="1267"/>
                  </a:cubicBezTo>
                  <a:cubicBezTo>
                    <a:pt x="95" y="410"/>
                    <a:pt x="571" y="89"/>
                    <a:pt x="577" y="87"/>
                  </a:cubicBezTo>
                  <a:cubicBezTo>
                    <a:pt x="599" y="73"/>
                    <a:pt x="606" y="44"/>
                    <a:pt x="591" y="21"/>
                  </a:cubicBezTo>
                  <a:cubicBezTo>
                    <a:pt x="582" y="8"/>
                    <a:pt x="567" y="0"/>
                    <a:pt x="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3"/>
            <p:cNvSpPr/>
            <p:nvPr/>
          </p:nvSpPr>
          <p:spPr>
            <a:xfrm>
              <a:off x="2616708" y="4877112"/>
              <a:ext cx="48337" cy="79791"/>
            </a:xfrm>
            <a:custGeom>
              <a:avLst/>
              <a:gdLst/>
              <a:ahLst/>
              <a:cxnLst/>
              <a:rect l="l" t="t" r="r" b="b"/>
              <a:pathLst>
                <a:path w="687" h="1134" extrusionOk="0">
                  <a:moveTo>
                    <a:pt x="343" y="93"/>
                  </a:moveTo>
                  <a:cubicBezTo>
                    <a:pt x="390" y="96"/>
                    <a:pt x="422" y="113"/>
                    <a:pt x="444" y="148"/>
                  </a:cubicBezTo>
                  <a:cubicBezTo>
                    <a:pt x="541" y="297"/>
                    <a:pt x="430" y="707"/>
                    <a:pt x="345" y="949"/>
                  </a:cubicBezTo>
                  <a:cubicBezTo>
                    <a:pt x="259" y="699"/>
                    <a:pt x="147" y="276"/>
                    <a:pt x="246" y="135"/>
                  </a:cubicBezTo>
                  <a:cubicBezTo>
                    <a:pt x="267" y="107"/>
                    <a:pt x="296" y="93"/>
                    <a:pt x="337" y="93"/>
                  </a:cubicBezTo>
                  <a:close/>
                  <a:moveTo>
                    <a:pt x="329" y="1"/>
                  </a:moveTo>
                  <a:cubicBezTo>
                    <a:pt x="258" y="1"/>
                    <a:pt x="205" y="30"/>
                    <a:pt x="170" y="82"/>
                  </a:cubicBezTo>
                  <a:cubicBezTo>
                    <a:pt x="0" y="320"/>
                    <a:pt x="270" y="1024"/>
                    <a:pt x="301" y="1104"/>
                  </a:cubicBezTo>
                  <a:cubicBezTo>
                    <a:pt x="308" y="1121"/>
                    <a:pt x="326" y="1134"/>
                    <a:pt x="345" y="1134"/>
                  </a:cubicBezTo>
                  <a:cubicBezTo>
                    <a:pt x="365" y="1134"/>
                    <a:pt x="381" y="1121"/>
                    <a:pt x="389" y="1105"/>
                  </a:cubicBezTo>
                  <a:cubicBezTo>
                    <a:pt x="418" y="1028"/>
                    <a:pt x="686" y="349"/>
                    <a:pt x="522" y="97"/>
                  </a:cubicBezTo>
                  <a:cubicBezTo>
                    <a:pt x="485" y="38"/>
                    <a:pt x="423" y="3"/>
                    <a:pt x="347" y="1"/>
                  </a:cubicBezTo>
                  <a:cubicBezTo>
                    <a:pt x="341" y="1"/>
                    <a:pt x="335"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3"/>
            <p:cNvSpPr/>
            <p:nvPr/>
          </p:nvSpPr>
          <p:spPr>
            <a:xfrm>
              <a:off x="2574140" y="4911027"/>
              <a:ext cx="70430" cy="46650"/>
            </a:xfrm>
            <a:custGeom>
              <a:avLst/>
              <a:gdLst/>
              <a:ahLst/>
              <a:cxnLst/>
              <a:rect l="l" t="t" r="r" b="b"/>
              <a:pathLst>
                <a:path w="1001" h="663" extrusionOk="0">
                  <a:moveTo>
                    <a:pt x="234" y="96"/>
                  </a:moveTo>
                  <a:cubicBezTo>
                    <a:pt x="406" y="96"/>
                    <a:pt x="686" y="376"/>
                    <a:pt x="840" y="557"/>
                  </a:cubicBezTo>
                  <a:cubicBezTo>
                    <a:pt x="600" y="529"/>
                    <a:pt x="205" y="451"/>
                    <a:pt x="119" y="299"/>
                  </a:cubicBezTo>
                  <a:cubicBezTo>
                    <a:pt x="97" y="260"/>
                    <a:pt x="98" y="220"/>
                    <a:pt x="123" y="171"/>
                  </a:cubicBezTo>
                  <a:cubicBezTo>
                    <a:pt x="148" y="125"/>
                    <a:pt x="177" y="100"/>
                    <a:pt x="219" y="96"/>
                  </a:cubicBezTo>
                  <a:close/>
                  <a:moveTo>
                    <a:pt x="233" y="1"/>
                  </a:moveTo>
                  <a:cubicBezTo>
                    <a:pt x="224" y="1"/>
                    <a:pt x="217" y="1"/>
                    <a:pt x="211" y="2"/>
                  </a:cubicBezTo>
                  <a:cubicBezTo>
                    <a:pt x="160" y="7"/>
                    <a:pt x="88" y="33"/>
                    <a:pt x="40" y="128"/>
                  </a:cubicBezTo>
                  <a:cubicBezTo>
                    <a:pt x="0" y="204"/>
                    <a:pt x="0" y="279"/>
                    <a:pt x="37" y="345"/>
                  </a:cubicBezTo>
                  <a:cubicBezTo>
                    <a:pt x="182" y="601"/>
                    <a:pt x="869" y="657"/>
                    <a:pt x="947" y="662"/>
                  </a:cubicBezTo>
                  <a:lnTo>
                    <a:pt x="950" y="662"/>
                  </a:lnTo>
                  <a:cubicBezTo>
                    <a:pt x="968" y="662"/>
                    <a:pt x="984" y="653"/>
                    <a:pt x="991" y="636"/>
                  </a:cubicBezTo>
                  <a:cubicBezTo>
                    <a:pt x="1000" y="621"/>
                    <a:pt x="999" y="600"/>
                    <a:pt x="986" y="585"/>
                  </a:cubicBezTo>
                  <a:cubicBezTo>
                    <a:pt x="940" y="524"/>
                    <a:pt x="520" y="1"/>
                    <a:pt x="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3"/>
            <p:cNvSpPr/>
            <p:nvPr/>
          </p:nvSpPr>
          <p:spPr>
            <a:xfrm>
              <a:off x="1378161" y="1587102"/>
              <a:ext cx="1312918" cy="1983378"/>
            </a:xfrm>
            <a:custGeom>
              <a:avLst/>
              <a:gdLst/>
              <a:ahLst/>
              <a:cxnLst/>
              <a:rect l="l" t="t" r="r" b="b"/>
              <a:pathLst>
                <a:path w="18660" h="28188" extrusionOk="0">
                  <a:moveTo>
                    <a:pt x="10322" y="0"/>
                  </a:moveTo>
                  <a:lnTo>
                    <a:pt x="10418" y="2470"/>
                  </a:lnTo>
                  <a:lnTo>
                    <a:pt x="8553" y="2672"/>
                  </a:lnTo>
                  <a:cubicBezTo>
                    <a:pt x="8553" y="2672"/>
                    <a:pt x="6145" y="3228"/>
                    <a:pt x="5034" y="4399"/>
                  </a:cubicBezTo>
                  <a:cubicBezTo>
                    <a:pt x="4242" y="5234"/>
                    <a:pt x="2682" y="7125"/>
                    <a:pt x="1333" y="13325"/>
                  </a:cubicBezTo>
                  <a:cubicBezTo>
                    <a:pt x="410" y="17571"/>
                    <a:pt x="719" y="23610"/>
                    <a:pt x="719" y="23610"/>
                  </a:cubicBezTo>
                  <a:cubicBezTo>
                    <a:pt x="442" y="24758"/>
                    <a:pt x="0" y="27222"/>
                    <a:pt x="383" y="27349"/>
                  </a:cubicBezTo>
                  <a:cubicBezTo>
                    <a:pt x="397" y="27354"/>
                    <a:pt x="411" y="27356"/>
                    <a:pt x="425" y="27356"/>
                  </a:cubicBezTo>
                  <a:cubicBezTo>
                    <a:pt x="800" y="27356"/>
                    <a:pt x="1225" y="25796"/>
                    <a:pt x="1225" y="25796"/>
                  </a:cubicBezTo>
                  <a:lnTo>
                    <a:pt x="1225" y="25796"/>
                  </a:lnTo>
                  <a:cubicBezTo>
                    <a:pt x="1225" y="25796"/>
                    <a:pt x="823" y="27864"/>
                    <a:pt x="1203" y="27962"/>
                  </a:cubicBezTo>
                  <a:cubicBezTo>
                    <a:pt x="1211" y="27964"/>
                    <a:pt x="1220" y="27965"/>
                    <a:pt x="1228" y="27965"/>
                  </a:cubicBezTo>
                  <a:cubicBezTo>
                    <a:pt x="1597" y="27965"/>
                    <a:pt x="1908" y="25890"/>
                    <a:pt x="1909" y="25890"/>
                  </a:cubicBezTo>
                  <a:lnTo>
                    <a:pt x="1909" y="25890"/>
                  </a:lnTo>
                  <a:cubicBezTo>
                    <a:pt x="1909" y="25890"/>
                    <a:pt x="1736" y="28066"/>
                    <a:pt x="2088" y="28180"/>
                  </a:cubicBezTo>
                  <a:cubicBezTo>
                    <a:pt x="2107" y="28185"/>
                    <a:pt x="2126" y="28188"/>
                    <a:pt x="2144" y="28188"/>
                  </a:cubicBezTo>
                  <a:cubicBezTo>
                    <a:pt x="2686" y="28188"/>
                    <a:pt x="2626" y="25788"/>
                    <a:pt x="2626" y="25787"/>
                  </a:cubicBezTo>
                  <a:lnTo>
                    <a:pt x="2626" y="25787"/>
                  </a:lnTo>
                  <a:cubicBezTo>
                    <a:pt x="2626" y="25788"/>
                    <a:pt x="2920" y="27830"/>
                    <a:pt x="3377" y="27830"/>
                  </a:cubicBezTo>
                  <a:cubicBezTo>
                    <a:pt x="3377" y="27830"/>
                    <a:pt x="3378" y="27830"/>
                    <a:pt x="3378" y="27830"/>
                  </a:cubicBezTo>
                  <a:cubicBezTo>
                    <a:pt x="3835" y="27825"/>
                    <a:pt x="3393" y="25179"/>
                    <a:pt x="3393" y="25179"/>
                  </a:cubicBezTo>
                  <a:lnTo>
                    <a:pt x="3393" y="25179"/>
                  </a:lnTo>
                  <a:cubicBezTo>
                    <a:pt x="3393" y="25179"/>
                    <a:pt x="3763" y="25906"/>
                    <a:pt x="4060" y="25906"/>
                  </a:cubicBezTo>
                  <a:cubicBezTo>
                    <a:pt x="4125" y="25906"/>
                    <a:pt x="4186" y="25871"/>
                    <a:pt x="4240" y="25787"/>
                  </a:cubicBezTo>
                  <a:cubicBezTo>
                    <a:pt x="4537" y="25318"/>
                    <a:pt x="3514" y="23507"/>
                    <a:pt x="3514" y="23507"/>
                  </a:cubicBezTo>
                  <a:cubicBezTo>
                    <a:pt x="3514" y="23507"/>
                    <a:pt x="4026" y="18342"/>
                    <a:pt x="4355" y="16889"/>
                  </a:cubicBezTo>
                  <a:cubicBezTo>
                    <a:pt x="4684" y="15434"/>
                    <a:pt x="6233" y="10985"/>
                    <a:pt x="6233" y="10985"/>
                  </a:cubicBezTo>
                  <a:lnTo>
                    <a:pt x="6233" y="10985"/>
                  </a:lnTo>
                  <a:lnTo>
                    <a:pt x="5943" y="20700"/>
                  </a:lnTo>
                  <a:cubicBezTo>
                    <a:pt x="8909" y="21904"/>
                    <a:pt x="11412" y="22284"/>
                    <a:pt x="13392" y="22284"/>
                  </a:cubicBezTo>
                  <a:cubicBezTo>
                    <a:pt x="16801" y="22284"/>
                    <a:pt x="18660" y="21155"/>
                    <a:pt x="18660" y="21155"/>
                  </a:cubicBezTo>
                  <a:lnTo>
                    <a:pt x="14799" y="2373"/>
                  </a:lnTo>
                  <a:lnTo>
                    <a:pt x="14627" y="125"/>
                  </a:lnTo>
                  <a:lnTo>
                    <a:pt x="10322" y="0"/>
                  </a:lnTo>
                  <a:close/>
                </a:path>
              </a:pathLst>
            </a:custGeom>
            <a:solidFill>
              <a:srgbClr val="B676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3"/>
            <p:cNvSpPr/>
            <p:nvPr/>
          </p:nvSpPr>
          <p:spPr>
            <a:xfrm>
              <a:off x="1883346" y="1470512"/>
              <a:ext cx="735332" cy="206162"/>
            </a:xfrm>
            <a:custGeom>
              <a:avLst/>
              <a:gdLst/>
              <a:ahLst/>
              <a:cxnLst/>
              <a:rect l="l" t="t" r="r" b="b"/>
              <a:pathLst>
                <a:path w="10451" h="2930" extrusionOk="0">
                  <a:moveTo>
                    <a:pt x="5680" y="1"/>
                  </a:moveTo>
                  <a:cubicBezTo>
                    <a:pt x="5578" y="1"/>
                    <a:pt x="5474" y="2"/>
                    <a:pt x="5368" y="4"/>
                  </a:cubicBezTo>
                  <a:cubicBezTo>
                    <a:pt x="540" y="82"/>
                    <a:pt x="546" y="1425"/>
                    <a:pt x="201" y="2070"/>
                  </a:cubicBezTo>
                  <a:cubicBezTo>
                    <a:pt x="1" y="2441"/>
                    <a:pt x="2324" y="2929"/>
                    <a:pt x="4927" y="2929"/>
                  </a:cubicBezTo>
                  <a:cubicBezTo>
                    <a:pt x="6854" y="2929"/>
                    <a:pt x="8934" y="2662"/>
                    <a:pt x="10257" y="1880"/>
                  </a:cubicBezTo>
                  <a:cubicBezTo>
                    <a:pt x="10257" y="1880"/>
                    <a:pt x="10451" y="1"/>
                    <a:pt x="56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3"/>
            <p:cNvSpPr/>
            <p:nvPr/>
          </p:nvSpPr>
          <p:spPr>
            <a:xfrm>
              <a:off x="2102799" y="1573523"/>
              <a:ext cx="317886" cy="150154"/>
            </a:xfrm>
            <a:custGeom>
              <a:avLst/>
              <a:gdLst/>
              <a:ahLst/>
              <a:cxnLst/>
              <a:rect l="l" t="t" r="r" b="b"/>
              <a:pathLst>
                <a:path w="4518" h="2134" extrusionOk="0">
                  <a:moveTo>
                    <a:pt x="4517" y="1"/>
                  </a:moveTo>
                  <a:lnTo>
                    <a:pt x="4517" y="1"/>
                  </a:lnTo>
                  <a:cubicBezTo>
                    <a:pt x="3617" y="254"/>
                    <a:pt x="2675" y="375"/>
                    <a:pt x="1698" y="375"/>
                  </a:cubicBezTo>
                  <a:cubicBezTo>
                    <a:pt x="1143" y="375"/>
                    <a:pt x="577" y="336"/>
                    <a:pt x="0" y="260"/>
                  </a:cubicBezTo>
                  <a:lnTo>
                    <a:pt x="0" y="260"/>
                  </a:lnTo>
                  <a:lnTo>
                    <a:pt x="83" y="1690"/>
                  </a:lnTo>
                  <a:cubicBezTo>
                    <a:pt x="1307" y="2038"/>
                    <a:pt x="2591" y="2133"/>
                    <a:pt x="3627" y="2133"/>
                  </a:cubicBezTo>
                  <a:cubicBezTo>
                    <a:pt x="3930" y="2133"/>
                    <a:pt x="4212" y="2125"/>
                    <a:pt x="4465" y="2113"/>
                  </a:cubicBezTo>
                  <a:lnTo>
                    <a:pt x="4517" y="1"/>
                  </a:lnTo>
                  <a:close/>
                </a:path>
              </a:pathLst>
            </a:custGeom>
            <a:solidFill>
              <a:srgbClr val="B676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3"/>
            <p:cNvSpPr/>
            <p:nvPr/>
          </p:nvSpPr>
          <p:spPr>
            <a:xfrm>
              <a:off x="2096255" y="1477618"/>
              <a:ext cx="326822" cy="122360"/>
            </a:xfrm>
            <a:custGeom>
              <a:avLst/>
              <a:gdLst/>
              <a:ahLst/>
              <a:cxnLst/>
              <a:rect l="l" t="t" r="r" b="b"/>
              <a:pathLst>
                <a:path w="4645" h="1739" extrusionOk="0">
                  <a:moveTo>
                    <a:pt x="4645" y="1"/>
                  </a:moveTo>
                  <a:lnTo>
                    <a:pt x="0" y="5"/>
                  </a:lnTo>
                  <a:lnTo>
                    <a:pt x="93" y="1623"/>
                  </a:lnTo>
                  <a:cubicBezTo>
                    <a:pt x="671" y="1699"/>
                    <a:pt x="1239" y="1739"/>
                    <a:pt x="1796" y="1739"/>
                  </a:cubicBezTo>
                  <a:cubicBezTo>
                    <a:pt x="2771" y="1739"/>
                    <a:pt x="3711" y="1618"/>
                    <a:pt x="4610" y="1364"/>
                  </a:cubicBezTo>
                  <a:lnTo>
                    <a:pt x="4645" y="1"/>
                  </a:lnTo>
                  <a:close/>
                </a:path>
              </a:pathLst>
            </a:custGeom>
            <a:solidFill>
              <a:srgbClr val="B2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3"/>
            <p:cNvSpPr/>
            <p:nvPr/>
          </p:nvSpPr>
          <p:spPr>
            <a:xfrm>
              <a:off x="1708290" y="2870585"/>
              <a:ext cx="1071724" cy="299111"/>
            </a:xfrm>
            <a:custGeom>
              <a:avLst/>
              <a:gdLst/>
              <a:ahLst/>
              <a:cxnLst/>
              <a:rect l="l" t="t" r="r" b="b"/>
              <a:pathLst>
                <a:path w="15232" h="4251" extrusionOk="0">
                  <a:moveTo>
                    <a:pt x="11218" y="1"/>
                  </a:moveTo>
                  <a:cubicBezTo>
                    <a:pt x="6830" y="1"/>
                    <a:pt x="1" y="134"/>
                    <a:pt x="44" y="965"/>
                  </a:cubicBezTo>
                  <a:cubicBezTo>
                    <a:pt x="110" y="2188"/>
                    <a:pt x="86" y="2537"/>
                    <a:pt x="86" y="2537"/>
                  </a:cubicBezTo>
                  <a:cubicBezTo>
                    <a:pt x="2749" y="3822"/>
                    <a:pt x="5405" y="4251"/>
                    <a:pt x="7728" y="4251"/>
                  </a:cubicBezTo>
                  <a:cubicBezTo>
                    <a:pt x="11960" y="4251"/>
                    <a:pt x="15085" y="2827"/>
                    <a:pt x="15123" y="2562"/>
                  </a:cubicBezTo>
                  <a:cubicBezTo>
                    <a:pt x="15232" y="1826"/>
                    <a:pt x="14973" y="21"/>
                    <a:pt x="14838" y="21"/>
                  </a:cubicBezTo>
                  <a:cubicBezTo>
                    <a:pt x="14832" y="21"/>
                    <a:pt x="14827" y="24"/>
                    <a:pt x="14822" y="30"/>
                  </a:cubicBezTo>
                  <a:cubicBezTo>
                    <a:pt x="14822" y="30"/>
                    <a:pt x="13293" y="1"/>
                    <a:pt x="11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3"/>
            <p:cNvSpPr/>
            <p:nvPr/>
          </p:nvSpPr>
          <p:spPr>
            <a:xfrm>
              <a:off x="1637930" y="1594209"/>
              <a:ext cx="1181415" cy="1511386"/>
            </a:xfrm>
            <a:custGeom>
              <a:avLst/>
              <a:gdLst/>
              <a:ahLst/>
              <a:cxnLst/>
              <a:rect l="l" t="t" r="r" b="b"/>
              <a:pathLst>
                <a:path w="16791" h="21480" extrusionOk="0">
                  <a:moveTo>
                    <a:pt x="11687" y="0"/>
                  </a:moveTo>
                  <a:cubicBezTo>
                    <a:pt x="11540" y="0"/>
                    <a:pt x="11451" y="3"/>
                    <a:pt x="11451" y="3"/>
                  </a:cubicBezTo>
                  <a:cubicBezTo>
                    <a:pt x="11451" y="3"/>
                    <a:pt x="9588" y="1826"/>
                    <a:pt x="8731" y="1964"/>
                  </a:cubicBezTo>
                  <a:cubicBezTo>
                    <a:pt x="8713" y="1967"/>
                    <a:pt x="8695" y="1968"/>
                    <a:pt x="8676" y="1968"/>
                  </a:cubicBezTo>
                  <a:cubicBezTo>
                    <a:pt x="7955" y="1968"/>
                    <a:pt x="5889" y="108"/>
                    <a:pt x="5889" y="108"/>
                  </a:cubicBezTo>
                  <a:lnTo>
                    <a:pt x="3727" y="363"/>
                  </a:lnTo>
                  <a:cubicBezTo>
                    <a:pt x="3064" y="1572"/>
                    <a:pt x="1601" y="7312"/>
                    <a:pt x="1601" y="7312"/>
                  </a:cubicBezTo>
                  <a:cubicBezTo>
                    <a:pt x="1601" y="7312"/>
                    <a:pt x="656" y="11455"/>
                    <a:pt x="328" y="14101"/>
                  </a:cubicBezTo>
                  <a:cubicBezTo>
                    <a:pt x="1" y="16748"/>
                    <a:pt x="298" y="19355"/>
                    <a:pt x="910" y="19653"/>
                  </a:cubicBezTo>
                  <a:cubicBezTo>
                    <a:pt x="3721" y="21019"/>
                    <a:pt x="6268" y="21480"/>
                    <a:pt x="8424" y="21480"/>
                  </a:cubicBezTo>
                  <a:cubicBezTo>
                    <a:pt x="12885" y="21480"/>
                    <a:pt x="15675" y="19510"/>
                    <a:pt x="15675" y="19510"/>
                  </a:cubicBezTo>
                  <a:cubicBezTo>
                    <a:pt x="15675" y="19510"/>
                    <a:pt x="16791" y="19269"/>
                    <a:pt x="16758" y="16130"/>
                  </a:cubicBezTo>
                  <a:cubicBezTo>
                    <a:pt x="16738" y="14196"/>
                    <a:pt x="16388" y="9699"/>
                    <a:pt x="16388" y="9699"/>
                  </a:cubicBezTo>
                  <a:cubicBezTo>
                    <a:pt x="16388" y="9699"/>
                    <a:pt x="14423" y="777"/>
                    <a:pt x="14271" y="581"/>
                  </a:cubicBezTo>
                  <a:cubicBezTo>
                    <a:pt x="13862" y="52"/>
                    <a:pt x="12289" y="0"/>
                    <a:pt x="116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3"/>
            <p:cNvSpPr/>
            <p:nvPr/>
          </p:nvSpPr>
          <p:spPr>
            <a:xfrm>
              <a:off x="1368592" y="3058945"/>
              <a:ext cx="296849" cy="171192"/>
            </a:xfrm>
            <a:custGeom>
              <a:avLst/>
              <a:gdLst/>
              <a:ahLst/>
              <a:cxnLst/>
              <a:rect l="l" t="t" r="r" b="b"/>
              <a:pathLst>
                <a:path w="4219" h="2433" extrusionOk="0">
                  <a:moveTo>
                    <a:pt x="4085" y="1"/>
                  </a:moveTo>
                  <a:cubicBezTo>
                    <a:pt x="4085" y="1"/>
                    <a:pt x="37" y="519"/>
                    <a:pt x="147" y="931"/>
                  </a:cubicBezTo>
                  <a:cubicBezTo>
                    <a:pt x="257" y="1343"/>
                    <a:pt x="1" y="2013"/>
                    <a:pt x="183" y="2304"/>
                  </a:cubicBezTo>
                  <a:cubicBezTo>
                    <a:pt x="241" y="2396"/>
                    <a:pt x="499" y="2433"/>
                    <a:pt x="855" y="2433"/>
                  </a:cubicBezTo>
                  <a:cubicBezTo>
                    <a:pt x="1904" y="2433"/>
                    <a:pt x="3809" y="2111"/>
                    <a:pt x="3981" y="1938"/>
                  </a:cubicBezTo>
                  <a:cubicBezTo>
                    <a:pt x="4219" y="1699"/>
                    <a:pt x="4085" y="1"/>
                    <a:pt x="4085" y="1"/>
                  </a:cubicBezTo>
                  <a:close/>
                </a:path>
              </a:pathLst>
            </a:custGeom>
            <a:solidFill>
              <a:srgbClr val="CC84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3"/>
            <p:cNvSpPr/>
            <p:nvPr/>
          </p:nvSpPr>
          <p:spPr>
            <a:xfrm>
              <a:off x="1330739" y="1619680"/>
              <a:ext cx="569564" cy="1531932"/>
            </a:xfrm>
            <a:custGeom>
              <a:avLst/>
              <a:gdLst/>
              <a:ahLst/>
              <a:cxnLst/>
              <a:rect l="l" t="t" r="r" b="b"/>
              <a:pathLst>
                <a:path w="8095" h="21772" extrusionOk="0">
                  <a:moveTo>
                    <a:pt x="8094" y="1"/>
                  </a:moveTo>
                  <a:cubicBezTo>
                    <a:pt x="8094" y="1"/>
                    <a:pt x="5625" y="1150"/>
                    <a:pt x="3964" y="3951"/>
                  </a:cubicBezTo>
                  <a:cubicBezTo>
                    <a:pt x="2169" y="6974"/>
                    <a:pt x="1233" y="10783"/>
                    <a:pt x="653" y="15274"/>
                  </a:cubicBezTo>
                  <a:cubicBezTo>
                    <a:pt x="1" y="20336"/>
                    <a:pt x="563" y="21652"/>
                    <a:pt x="1562" y="21771"/>
                  </a:cubicBezTo>
                  <a:cubicBezTo>
                    <a:pt x="1562" y="21771"/>
                    <a:pt x="1590" y="21771"/>
                    <a:pt x="1642" y="21771"/>
                  </a:cubicBezTo>
                  <a:cubicBezTo>
                    <a:pt x="2072" y="21771"/>
                    <a:pt x="4088" y="21741"/>
                    <a:pt x="4623" y="21172"/>
                  </a:cubicBezTo>
                  <a:cubicBezTo>
                    <a:pt x="5226" y="20534"/>
                    <a:pt x="4842" y="19260"/>
                    <a:pt x="5009" y="17180"/>
                  </a:cubicBezTo>
                  <a:cubicBezTo>
                    <a:pt x="5175" y="15101"/>
                    <a:pt x="4740" y="13865"/>
                    <a:pt x="4740" y="13865"/>
                  </a:cubicBezTo>
                  <a:lnTo>
                    <a:pt x="6756" y="4892"/>
                  </a:lnTo>
                  <a:lnTo>
                    <a:pt x="8094" y="1"/>
                  </a:lnTo>
                  <a:close/>
                </a:path>
              </a:pathLst>
            </a:custGeom>
            <a:solidFill>
              <a:srgbClr val="E19E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3"/>
            <p:cNvSpPr/>
            <p:nvPr/>
          </p:nvSpPr>
          <p:spPr>
            <a:xfrm>
              <a:off x="1908605" y="2480143"/>
              <a:ext cx="749123" cy="428437"/>
            </a:xfrm>
            <a:custGeom>
              <a:avLst/>
              <a:gdLst/>
              <a:ahLst/>
              <a:cxnLst/>
              <a:rect l="l" t="t" r="r" b="b"/>
              <a:pathLst>
                <a:path w="10647" h="6089" extrusionOk="0">
                  <a:moveTo>
                    <a:pt x="3389" y="0"/>
                  </a:moveTo>
                  <a:cubicBezTo>
                    <a:pt x="2277" y="0"/>
                    <a:pt x="1458" y="13"/>
                    <a:pt x="1458" y="13"/>
                  </a:cubicBezTo>
                  <a:cubicBezTo>
                    <a:pt x="1400" y="2175"/>
                    <a:pt x="61" y="2836"/>
                    <a:pt x="58" y="2836"/>
                  </a:cubicBezTo>
                  <a:cubicBezTo>
                    <a:pt x="58" y="2836"/>
                    <a:pt x="58" y="2836"/>
                    <a:pt x="58" y="2836"/>
                  </a:cubicBezTo>
                  <a:lnTo>
                    <a:pt x="0" y="5030"/>
                  </a:lnTo>
                  <a:cubicBezTo>
                    <a:pt x="2086" y="5833"/>
                    <a:pt x="4062" y="6089"/>
                    <a:pt x="5730" y="6089"/>
                  </a:cubicBezTo>
                  <a:cubicBezTo>
                    <a:pt x="8643" y="6089"/>
                    <a:pt x="10622" y="5311"/>
                    <a:pt x="10622" y="5311"/>
                  </a:cubicBezTo>
                  <a:cubicBezTo>
                    <a:pt x="10597" y="4978"/>
                    <a:pt x="10647" y="3192"/>
                    <a:pt x="10647" y="3192"/>
                  </a:cubicBezTo>
                  <a:cubicBezTo>
                    <a:pt x="9124" y="2291"/>
                    <a:pt x="8936" y="233"/>
                    <a:pt x="8936" y="233"/>
                  </a:cubicBezTo>
                  <a:cubicBezTo>
                    <a:pt x="7906" y="37"/>
                    <a:pt x="5242" y="0"/>
                    <a:pt x="33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3"/>
            <p:cNvSpPr/>
            <p:nvPr/>
          </p:nvSpPr>
          <p:spPr>
            <a:xfrm>
              <a:off x="1332779" y="1616092"/>
              <a:ext cx="795912" cy="1652745"/>
            </a:xfrm>
            <a:custGeom>
              <a:avLst/>
              <a:gdLst/>
              <a:ahLst/>
              <a:cxnLst/>
              <a:rect l="l" t="t" r="r" b="b"/>
              <a:pathLst>
                <a:path w="11312" h="23489" extrusionOk="0">
                  <a:moveTo>
                    <a:pt x="8024" y="0"/>
                  </a:moveTo>
                  <a:cubicBezTo>
                    <a:pt x="8024" y="0"/>
                    <a:pt x="0" y="1498"/>
                    <a:pt x="16" y="22015"/>
                  </a:cubicBezTo>
                  <a:cubicBezTo>
                    <a:pt x="16" y="22641"/>
                    <a:pt x="1188" y="22910"/>
                    <a:pt x="2346" y="22910"/>
                  </a:cubicBezTo>
                  <a:cubicBezTo>
                    <a:pt x="3267" y="22910"/>
                    <a:pt x="4180" y="22740"/>
                    <a:pt x="4490" y="22443"/>
                  </a:cubicBezTo>
                  <a:cubicBezTo>
                    <a:pt x="4490" y="22443"/>
                    <a:pt x="6234" y="23489"/>
                    <a:pt x="8385" y="23489"/>
                  </a:cubicBezTo>
                  <a:cubicBezTo>
                    <a:pt x="8874" y="23489"/>
                    <a:pt x="9385" y="23434"/>
                    <a:pt x="9902" y="23301"/>
                  </a:cubicBezTo>
                  <a:cubicBezTo>
                    <a:pt x="11312" y="22937"/>
                    <a:pt x="10699" y="1461"/>
                    <a:pt x="10699" y="1461"/>
                  </a:cubicBezTo>
                  <a:lnTo>
                    <a:pt x="8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3"/>
            <p:cNvSpPr/>
            <p:nvPr/>
          </p:nvSpPr>
          <p:spPr>
            <a:xfrm>
              <a:off x="1644263" y="2195105"/>
              <a:ext cx="101811" cy="1004143"/>
            </a:xfrm>
            <a:custGeom>
              <a:avLst/>
              <a:gdLst/>
              <a:ahLst/>
              <a:cxnLst/>
              <a:rect l="l" t="t" r="r" b="b"/>
              <a:pathLst>
                <a:path w="1447" h="14271" extrusionOk="0">
                  <a:moveTo>
                    <a:pt x="1388" y="0"/>
                  </a:moveTo>
                  <a:cubicBezTo>
                    <a:pt x="1354" y="0"/>
                    <a:pt x="1335" y="25"/>
                    <a:pt x="1334" y="54"/>
                  </a:cubicBezTo>
                  <a:cubicBezTo>
                    <a:pt x="1333" y="111"/>
                    <a:pt x="1123" y="5869"/>
                    <a:pt x="900" y="9089"/>
                  </a:cubicBezTo>
                  <a:cubicBezTo>
                    <a:pt x="678" y="12300"/>
                    <a:pt x="18" y="14178"/>
                    <a:pt x="11" y="14195"/>
                  </a:cubicBezTo>
                  <a:cubicBezTo>
                    <a:pt x="0" y="14225"/>
                    <a:pt x="16" y="14256"/>
                    <a:pt x="45" y="14266"/>
                  </a:cubicBezTo>
                  <a:cubicBezTo>
                    <a:pt x="50" y="14268"/>
                    <a:pt x="57" y="14271"/>
                    <a:pt x="63" y="14271"/>
                  </a:cubicBezTo>
                  <a:cubicBezTo>
                    <a:pt x="87" y="14271"/>
                    <a:pt x="108" y="14256"/>
                    <a:pt x="114" y="14232"/>
                  </a:cubicBezTo>
                  <a:cubicBezTo>
                    <a:pt x="120" y="14214"/>
                    <a:pt x="786" y="12325"/>
                    <a:pt x="1009" y="9096"/>
                  </a:cubicBezTo>
                  <a:cubicBezTo>
                    <a:pt x="1232" y="5874"/>
                    <a:pt x="1442" y="115"/>
                    <a:pt x="1445" y="58"/>
                  </a:cubicBezTo>
                  <a:cubicBezTo>
                    <a:pt x="1446" y="28"/>
                    <a:pt x="1422" y="1"/>
                    <a:pt x="1392" y="0"/>
                  </a:cubicBezTo>
                  <a:cubicBezTo>
                    <a:pt x="1390" y="0"/>
                    <a:pt x="1389" y="0"/>
                    <a:pt x="1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3"/>
            <p:cNvSpPr/>
            <p:nvPr/>
          </p:nvSpPr>
          <p:spPr>
            <a:xfrm>
              <a:off x="2442849" y="1602793"/>
              <a:ext cx="540928" cy="1644161"/>
            </a:xfrm>
            <a:custGeom>
              <a:avLst/>
              <a:gdLst/>
              <a:ahLst/>
              <a:cxnLst/>
              <a:rect l="l" t="t" r="r" b="b"/>
              <a:pathLst>
                <a:path w="7688" h="23367" extrusionOk="0">
                  <a:moveTo>
                    <a:pt x="2305" y="0"/>
                  </a:moveTo>
                  <a:lnTo>
                    <a:pt x="1" y="1089"/>
                  </a:lnTo>
                  <a:cubicBezTo>
                    <a:pt x="1" y="1089"/>
                    <a:pt x="362" y="22480"/>
                    <a:pt x="2053" y="23126"/>
                  </a:cubicBezTo>
                  <a:cubicBezTo>
                    <a:pt x="2495" y="23295"/>
                    <a:pt x="2897" y="23366"/>
                    <a:pt x="3258" y="23366"/>
                  </a:cubicBezTo>
                  <a:cubicBezTo>
                    <a:pt x="5090" y="23366"/>
                    <a:pt x="5908" y="21551"/>
                    <a:pt x="5908" y="21551"/>
                  </a:cubicBezTo>
                  <a:cubicBezTo>
                    <a:pt x="5919" y="21561"/>
                    <a:pt x="5929" y="21566"/>
                    <a:pt x="5939" y="21566"/>
                  </a:cubicBezTo>
                  <a:cubicBezTo>
                    <a:pt x="6233" y="21566"/>
                    <a:pt x="6123" y="17010"/>
                    <a:pt x="5800" y="12470"/>
                  </a:cubicBezTo>
                  <a:cubicBezTo>
                    <a:pt x="5687" y="10870"/>
                    <a:pt x="7688" y="8998"/>
                    <a:pt x="7513" y="7505"/>
                  </a:cubicBezTo>
                  <a:cubicBezTo>
                    <a:pt x="7272" y="5428"/>
                    <a:pt x="6929" y="6132"/>
                    <a:pt x="5258" y="3455"/>
                  </a:cubicBezTo>
                  <a:cubicBezTo>
                    <a:pt x="4413" y="2104"/>
                    <a:pt x="3761" y="648"/>
                    <a:pt x="23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3"/>
            <p:cNvSpPr/>
            <p:nvPr/>
          </p:nvSpPr>
          <p:spPr>
            <a:xfrm>
              <a:off x="1900936" y="1582459"/>
              <a:ext cx="707751" cy="174780"/>
            </a:xfrm>
            <a:custGeom>
              <a:avLst/>
              <a:gdLst/>
              <a:ahLst/>
              <a:cxnLst/>
              <a:rect l="l" t="t" r="r" b="b"/>
              <a:pathLst>
                <a:path w="10059" h="2484" extrusionOk="0">
                  <a:moveTo>
                    <a:pt x="8467" y="0"/>
                  </a:moveTo>
                  <a:cubicBezTo>
                    <a:pt x="8003" y="0"/>
                    <a:pt x="7658" y="47"/>
                    <a:pt x="7651" y="47"/>
                  </a:cubicBezTo>
                  <a:cubicBezTo>
                    <a:pt x="7650" y="47"/>
                    <a:pt x="7650" y="47"/>
                    <a:pt x="7650" y="47"/>
                  </a:cubicBezTo>
                  <a:cubicBezTo>
                    <a:pt x="6896" y="1046"/>
                    <a:pt x="4977" y="1958"/>
                    <a:pt x="4977" y="1958"/>
                  </a:cubicBezTo>
                  <a:cubicBezTo>
                    <a:pt x="3643" y="1616"/>
                    <a:pt x="2285" y="190"/>
                    <a:pt x="2285" y="190"/>
                  </a:cubicBezTo>
                  <a:cubicBezTo>
                    <a:pt x="2005" y="113"/>
                    <a:pt x="1736" y="82"/>
                    <a:pt x="1487" y="82"/>
                  </a:cubicBezTo>
                  <a:cubicBezTo>
                    <a:pt x="622" y="82"/>
                    <a:pt x="1" y="447"/>
                    <a:pt x="1" y="447"/>
                  </a:cubicBezTo>
                  <a:cubicBezTo>
                    <a:pt x="704" y="1906"/>
                    <a:pt x="5081" y="2484"/>
                    <a:pt x="5081" y="2484"/>
                  </a:cubicBezTo>
                  <a:cubicBezTo>
                    <a:pt x="9641" y="1609"/>
                    <a:pt x="10059" y="258"/>
                    <a:pt x="10059" y="258"/>
                  </a:cubicBezTo>
                  <a:cubicBezTo>
                    <a:pt x="9562" y="51"/>
                    <a:pt x="8950" y="0"/>
                    <a:pt x="8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3"/>
            <p:cNvSpPr/>
            <p:nvPr/>
          </p:nvSpPr>
          <p:spPr>
            <a:xfrm>
              <a:off x="2033072" y="1529546"/>
              <a:ext cx="456214" cy="194412"/>
            </a:xfrm>
            <a:custGeom>
              <a:avLst/>
              <a:gdLst/>
              <a:ahLst/>
              <a:cxnLst/>
              <a:rect l="l" t="t" r="r" b="b"/>
              <a:pathLst>
                <a:path w="6484" h="2763" extrusionOk="0">
                  <a:moveTo>
                    <a:pt x="6425" y="1"/>
                  </a:moveTo>
                  <a:cubicBezTo>
                    <a:pt x="6407" y="1"/>
                    <a:pt x="6390" y="10"/>
                    <a:pt x="6380" y="26"/>
                  </a:cubicBezTo>
                  <a:cubicBezTo>
                    <a:pt x="6372" y="41"/>
                    <a:pt x="5439" y="1564"/>
                    <a:pt x="3093" y="2656"/>
                  </a:cubicBezTo>
                  <a:cubicBezTo>
                    <a:pt x="2912" y="2607"/>
                    <a:pt x="1315" y="2132"/>
                    <a:pt x="101" y="368"/>
                  </a:cubicBezTo>
                  <a:cubicBezTo>
                    <a:pt x="91" y="353"/>
                    <a:pt x="75" y="345"/>
                    <a:pt x="59" y="345"/>
                  </a:cubicBezTo>
                  <a:cubicBezTo>
                    <a:pt x="49" y="345"/>
                    <a:pt x="39" y="348"/>
                    <a:pt x="30" y="355"/>
                  </a:cubicBezTo>
                  <a:cubicBezTo>
                    <a:pt x="6" y="370"/>
                    <a:pt x="1" y="404"/>
                    <a:pt x="16" y="427"/>
                  </a:cubicBezTo>
                  <a:cubicBezTo>
                    <a:pt x="1321" y="2324"/>
                    <a:pt x="3069" y="2758"/>
                    <a:pt x="3086" y="2761"/>
                  </a:cubicBezTo>
                  <a:cubicBezTo>
                    <a:pt x="3092" y="2763"/>
                    <a:pt x="3096" y="2763"/>
                    <a:pt x="3101" y="2763"/>
                  </a:cubicBezTo>
                  <a:cubicBezTo>
                    <a:pt x="3107" y="2763"/>
                    <a:pt x="3116" y="2761"/>
                    <a:pt x="3121" y="2758"/>
                  </a:cubicBezTo>
                  <a:cubicBezTo>
                    <a:pt x="5510" y="1651"/>
                    <a:pt x="6459" y="94"/>
                    <a:pt x="6469" y="78"/>
                  </a:cubicBezTo>
                  <a:cubicBezTo>
                    <a:pt x="6483" y="54"/>
                    <a:pt x="6476" y="23"/>
                    <a:pt x="6451" y="8"/>
                  </a:cubicBezTo>
                  <a:cubicBezTo>
                    <a:pt x="6443" y="3"/>
                    <a:pt x="6434" y="1"/>
                    <a:pt x="6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3"/>
            <p:cNvSpPr/>
            <p:nvPr/>
          </p:nvSpPr>
          <p:spPr>
            <a:xfrm>
              <a:off x="2302199" y="1721565"/>
              <a:ext cx="94071" cy="263578"/>
            </a:xfrm>
            <a:custGeom>
              <a:avLst/>
              <a:gdLst/>
              <a:ahLst/>
              <a:cxnLst/>
              <a:rect l="l" t="t" r="r" b="b"/>
              <a:pathLst>
                <a:path w="1337" h="3746" extrusionOk="0">
                  <a:moveTo>
                    <a:pt x="58" y="1"/>
                  </a:moveTo>
                  <a:cubicBezTo>
                    <a:pt x="43" y="1"/>
                    <a:pt x="29" y="7"/>
                    <a:pt x="18" y="18"/>
                  </a:cubicBezTo>
                  <a:cubicBezTo>
                    <a:pt x="1" y="39"/>
                    <a:pt x="3" y="71"/>
                    <a:pt x="23" y="89"/>
                  </a:cubicBezTo>
                  <a:cubicBezTo>
                    <a:pt x="31" y="94"/>
                    <a:pt x="692" y="674"/>
                    <a:pt x="509" y="1483"/>
                  </a:cubicBezTo>
                  <a:cubicBezTo>
                    <a:pt x="315" y="2338"/>
                    <a:pt x="591" y="3179"/>
                    <a:pt x="1247" y="3732"/>
                  </a:cubicBezTo>
                  <a:cubicBezTo>
                    <a:pt x="1255" y="3742"/>
                    <a:pt x="1268" y="3746"/>
                    <a:pt x="1280" y="3746"/>
                  </a:cubicBezTo>
                  <a:cubicBezTo>
                    <a:pt x="1295" y="3746"/>
                    <a:pt x="1310" y="3740"/>
                    <a:pt x="1318" y="3727"/>
                  </a:cubicBezTo>
                  <a:cubicBezTo>
                    <a:pt x="1337" y="3705"/>
                    <a:pt x="1334" y="3674"/>
                    <a:pt x="1312" y="3656"/>
                  </a:cubicBezTo>
                  <a:cubicBezTo>
                    <a:pt x="685" y="3127"/>
                    <a:pt x="423" y="2323"/>
                    <a:pt x="608" y="1507"/>
                  </a:cubicBezTo>
                  <a:cubicBezTo>
                    <a:pt x="805" y="637"/>
                    <a:pt x="97" y="19"/>
                    <a:pt x="90" y="13"/>
                  </a:cubicBezTo>
                  <a:cubicBezTo>
                    <a:pt x="81" y="5"/>
                    <a:pt x="69" y="1"/>
                    <a:pt x="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3"/>
            <p:cNvSpPr/>
            <p:nvPr/>
          </p:nvSpPr>
          <p:spPr>
            <a:xfrm>
              <a:off x="2128269" y="1724239"/>
              <a:ext cx="85136" cy="303896"/>
            </a:xfrm>
            <a:custGeom>
              <a:avLst/>
              <a:gdLst/>
              <a:ahLst/>
              <a:cxnLst/>
              <a:rect l="l" t="t" r="r" b="b"/>
              <a:pathLst>
                <a:path w="1210" h="4319" extrusionOk="0">
                  <a:moveTo>
                    <a:pt x="1056" y="1"/>
                  </a:moveTo>
                  <a:cubicBezTo>
                    <a:pt x="1039" y="1"/>
                    <a:pt x="1024" y="9"/>
                    <a:pt x="1015" y="24"/>
                  </a:cubicBezTo>
                  <a:cubicBezTo>
                    <a:pt x="996" y="51"/>
                    <a:pt x="575" y="712"/>
                    <a:pt x="836" y="1693"/>
                  </a:cubicBezTo>
                  <a:cubicBezTo>
                    <a:pt x="1101" y="2690"/>
                    <a:pt x="770" y="3731"/>
                    <a:pt x="31" y="4226"/>
                  </a:cubicBezTo>
                  <a:cubicBezTo>
                    <a:pt x="8" y="4241"/>
                    <a:pt x="1" y="4274"/>
                    <a:pt x="16" y="4298"/>
                  </a:cubicBezTo>
                  <a:cubicBezTo>
                    <a:pt x="26" y="4310"/>
                    <a:pt x="42" y="4319"/>
                    <a:pt x="60" y="4319"/>
                  </a:cubicBezTo>
                  <a:cubicBezTo>
                    <a:pt x="68" y="4319"/>
                    <a:pt x="78" y="4315"/>
                    <a:pt x="87" y="4309"/>
                  </a:cubicBezTo>
                  <a:cubicBezTo>
                    <a:pt x="861" y="3790"/>
                    <a:pt x="1209" y="2703"/>
                    <a:pt x="934" y="1666"/>
                  </a:cubicBezTo>
                  <a:cubicBezTo>
                    <a:pt x="684" y="729"/>
                    <a:pt x="1096" y="87"/>
                    <a:pt x="1100" y="80"/>
                  </a:cubicBezTo>
                  <a:cubicBezTo>
                    <a:pt x="1115" y="56"/>
                    <a:pt x="1109" y="24"/>
                    <a:pt x="1085" y="9"/>
                  </a:cubicBezTo>
                  <a:cubicBezTo>
                    <a:pt x="1076" y="4"/>
                    <a:pt x="1066" y="1"/>
                    <a:pt x="1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3"/>
            <p:cNvSpPr/>
            <p:nvPr/>
          </p:nvSpPr>
          <p:spPr>
            <a:xfrm>
              <a:off x="2442849" y="1679418"/>
              <a:ext cx="415687" cy="1553815"/>
            </a:xfrm>
            <a:custGeom>
              <a:avLst/>
              <a:gdLst/>
              <a:ahLst/>
              <a:cxnLst/>
              <a:rect l="l" t="t" r="r" b="b"/>
              <a:pathLst>
                <a:path w="5908" h="22083" extrusionOk="0">
                  <a:moveTo>
                    <a:pt x="1" y="0"/>
                  </a:moveTo>
                  <a:cubicBezTo>
                    <a:pt x="1" y="1"/>
                    <a:pt x="269" y="21722"/>
                    <a:pt x="2053" y="22037"/>
                  </a:cubicBezTo>
                  <a:cubicBezTo>
                    <a:pt x="2229" y="22068"/>
                    <a:pt x="2403" y="22082"/>
                    <a:pt x="2575" y="22082"/>
                  </a:cubicBezTo>
                  <a:cubicBezTo>
                    <a:pt x="4401" y="22082"/>
                    <a:pt x="5908" y="20462"/>
                    <a:pt x="5908" y="20462"/>
                  </a:cubicBezTo>
                  <a:lnTo>
                    <a:pt x="1" y="0"/>
                  </a:lnTo>
                  <a:close/>
                </a:path>
              </a:pathLst>
            </a:custGeom>
            <a:solidFill>
              <a:srgbClr val="0505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3"/>
            <p:cNvSpPr/>
            <p:nvPr/>
          </p:nvSpPr>
          <p:spPr>
            <a:xfrm>
              <a:off x="1617033" y="316145"/>
              <a:ext cx="1132444" cy="1164429"/>
            </a:xfrm>
            <a:custGeom>
              <a:avLst/>
              <a:gdLst/>
              <a:ahLst/>
              <a:cxnLst/>
              <a:rect l="l" t="t" r="r" b="b"/>
              <a:pathLst>
                <a:path w="16095" h="16549" extrusionOk="0">
                  <a:moveTo>
                    <a:pt x="9311" y="0"/>
                  </a:moveTo>
                  <a:cubicBezTo>
                    <a:pt x="8217" y="0"/>
                    <a:pt x="6987" y="213"/>
                    <a:pt x="5643" y="650"/>
                  </a:cubicBezTo>
                  <a:cubicBezTo>
                    <a:pt x="1259" y="2075"/>
                    <a:pt x="0" y="6108"/>
                    <a:pt x="1457" y="10949"/>
                  </a:cubicBezTo>
                  <a:cubicBezTo>
                    <a:pt x="2716" y="15124"/>
                    <a:pt x="5677" y="16549"/>
                    <a:pt x="8708" y="16549"/>
                  </a:cubicBezTo>
                  <a:cubicBezTo>
                    <a:pt x="9192" y="16549"/>
                    <a:pt x="9677" y="16512"/>
                    <a:pt x="10158" y="16445"/>
                  </a:cubicBezTo>
                  <a:cubicBezTo>
                    <a:pt x="13873" y="15926"/>
                    <a:pt x="16095" y="12751"/>
                    <a:pt x="15867" y="9694"/>
                  </a:cubicBezTo>
                  <a:cubicBezTo>
                    <a:pt x="15578" y="5775"/>
                    <a:pt x="14354" y="3167"/>
                    <a:pt x="14354" y="3167"/>
                  </a:cubicBezTo>
                  <a:cubicBezTo>
                    <a:pt x="13564" y="1095"/>
                    <a:pt x="11789" y="0"/>
                    <a:pt x="9311" y="0"/>
                  </a:cubicBezTo>
                  <a:close/>
                </a:path>
              </a:pathLst>
            </a:custGeom>
            <a:solidFill>
              <a:srgbClr val="B676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3"/>
            <p:cNvSpPr/>
            <p:nvPr/>
          </p:nvSpPr>
          <p:spPr>
            <a:xfrm>
              <a:off x="1759372" y="976215"/>
              <a:ext cx="1086710" cy="531870"/>
            </a:xfrm>
            <a:custGeom>
              <a:avLst/>
              <a:gdLst/>
              <a:ahLst/>
              <a:cxnLst/>
              <a:rect l="l" t="t" r="r" b="b"/>
              <a:pathLst>
                <a:path w="15445" h="7559" extrusionOk="0">
                  <a:moveTo>
                    <a:pt x="13227" y="1"/>
                  </a:moveTo>
                  <a:cubicBezTo>
                    <a:pt x="12778" y="941"/>
                    <a:pt x="11657" y="2612"/>
                    <a:pt x="9825" y="2662"/>
                  </a:cubicBezTo>
                  <a:cubicBezTo>
                    <a:pt x="9699" y="2665"/>
                    <a:pt x="9582" y="2667"/>
                    <a:pt x="9473" y="2667"/>
                  </a:cubicBezTo>
                  <a:cubicBezTo>
                    <a:pt x="8191" y="2667"/>
                    <a:pt x="8079" y="2449"/>
                    <a:pt x="7345" y="2449"/>
                  </a:cubicBezTo>
                  <a:cubicBezTo>
                    <a:pt x="7240" y="2449"/>
                    <a:pt x="7124" y="2454"/>
                    <a:pt x="6989" y="2464"/>
                  </a:cubicBezTo>
                  <a:cubicBezTo>
                    <a:pt x="6090" y="2530"/>
                    <a:pt x="5525" y="3084"/>
                    <a:pt x="4288" y="3084"/>
                  </a:cubicBezTo>
                  <a:cubicBezTo>
                    <a:pt x="3925" y="3084"/>
                    <a:pt x="3504" y="3037"/>
                    <a:pt x="2999" y="2915"/>
                  </a:cubicBezTo>
                  <a:cubicBezTo>
                    <a:pt x="778" y="2377"/>
                    <a:pt x="0" y="1354"/>
                    <a:pt x="0" y="1354"/>
                  </a:cubicBezTo>
                  <a:lnTo>
                    <a:pt x="0" y="1354"/>
                  </a:lnTo>
                  <a:cubicBezTo>
                    <a:pt x="0" y="1354"/>
                    <a:pt x="16" y="7559"/>
                    <a:pt x="6540" y="7559"/>
                  </a:cubicBezTo>
                  <a:cubicBezTo>
                    <a:pt x="6804" y="7559"/>
                    <a:pt x="7079" y="7549"/>
                    <a:pt x="7365" y="7528"/>
                  </a:cubicBezTo>
                  <a:cubicBezTo>
                    <a:pt x="15444" y="6927"/>
                    <a:pt x="13227" y="1"/>
                    <a:pt x="132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3"/>
            <p:cNvSpPr/>
            <p:nvPr/>
          </p:nvSpPr>
          <p:spPr>
            <a:xfrm>
              <a:off x="2131576" y="1183925"/>
              <a:ext cx="280033" cy="174992"/>
            </a:xfrm>
            <a:custGeom>
              <a:avLst/>
              <a:gdLst/>
              <a:ahLst/>
              <a:cxnLst/>
              <a:rect l="l" t="t" r="r" b="b"/>
              <a:pathLst>
                <a:path w="3980" h="2487" extrusionOk="0">
                  <a:moveTo>
                    <a:pt x="2019" y="1"/>
                  </a:moveTo>
                  <a:cubicBezTo>
                    <a:pt x="1908" y="1"/>
                    <a:pt x="1807" y="10"/>
                    <a:pt x="1720" y="28"/>
                  </a:cubicBezTo>
                  <a:cubicBezTo>
                    <a:pt x="1720" y="28"/>
                    <a:pt x="62" y="239"/>
                    <a:pt x="15" y="1808"/>
                  </a:cubicBezTo>
                  <a:cubicBezTo>
                    <a:pt x="0" y="2319"/>
                    <a:pt x="180" y="2486"/>
                    <a:pt x="442" y="2486"/>
                  </a:cubicBezTo>
                  <a:cubicBezTo>
                    <a:pt x="923" y="2486"/>
                    <a:pt x="1684" y="1925"/>
                    <a:pt x="2038" y="1884"/>
                  </a:cubicBezTo>
                  <a:cubicBezTo>
                    <a:pt x="2052" y="1883"/>
                    <a:pt x="2066" y="1882"/>
                    <a:pt x="2081" y="1882"/>
                  </a:cubicBezTo>
                  <a:cubicBezTo>
                    <a:pt x="2435" y="1882"/>
                    <a:pt x="3096" y="2316"/>
                    <a:pt x="3527" y="2316"/>
                  </a:cubicBezTo>
                  <a:cubicBezTo>
                    <a:pt x="3799" y="2316"/>
                    <a:pt x="3979" y="2144"/>
                    <a:pt x="3936" y="1586"/>
                  </a:cubicBezTo>
                  <a:cubicBezTo>
                    <a:pt x="3844" y="401"/>
                    <a:pt x="2735" y="1"/>
                    <a:pt x="2019" y="1"/>
                  </a:cubicBezTo>
                  <a:close/>
                </a:path>
              </a:pathLst>
            </a:custGeom>
            <a:solidFill>
              <a:srgbClr val="B676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3"/>
            <p:cNvSpPr/>
            <p:nvPr/>
          </p:nvSpPr>
          <p:spPr>
            <a:xfrm>
              <a:off x="2204328" y="1209045"/>
              <a:ext cx="137906" cy="58119"/>
            </a:xfrm>
            <a:custGeom>
              <a:avLst/>
              <a:gdLst/>
              <a:ahLst/>
              <a:cxnLst/>
              <a:rect l="l" t="t" r="r" b="b"/>
              <a:pathLst>
                <a:path w="1960" h="826" extrusionOk="0">
                  <a:moveTo>
                    <a:pt x="60" y="0"/>
                  </a:moveTo>
                  <a:cubicBezTo>
                    <a:pt x="60" y="0"/>
                    <a:pt x="0" y="173"/>
                    <a:pt x="7" y="394"/>
                  </a:cubicBezTo>
                  <a:cubicBezTo>
                    <a:pt x="751" y="422"/>
                    <a:pt x="1378" y="645"/>
                    <a:pt x="1767" y="826"/>
                  </a:cubicBezTo>
                  <a:cubicBezTo>
                    <a:pt x="1900" y="622"/>
                    <a:pt x="1959" y="429"/>
                    <a:pt x="1959" y="429"/>
                  </a:cubicBezTo>
                  <a:cubicBezTo>
                    <a:pt x="1959" y="429"/>
                    <a:pt x="1005" y="30"/>
                    <a:pt x="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3"/>
            <p:cNvSpPr/>
            <p:nvPr/>
          </p:nvSpPr>
          <p:spPr>
            <a:xfrm>
              <a:off x="2204891" y="1236697"/>
              <a:ext cx="123834" cy="63537"/>
            </a:xfrm>
            <a:custGeom>
              <a:avLst/>
              <a:gdLst/>
              <a:ahLst/>
              <a:cxnLst/>
              <a:rect l="l" t="t" r="r" b="b"/>
              <a:pathLst>
                <a:path w="1760" h="903" extrusionOk="0">
                  <a:moveTo>
                    <a:pt x="0" y="1"/>
                  </a:moveTo>
                  <a:lnTo>
                    <a:pt x="0" y="1"/>
                  </a:lnTo>
                  <a:cubicBezTo>
                    <a:pt x="10" y="310"/>
                    <a:pt x="148" y="712"/>
                    <a:pt x="763" y="871"/>
                  </a:cubicBezTo>
                  <a:cubicBezTo>
                    <a:pt x="847" y="893"/>
                    <a:pt x="925" y="903"/>
                    <a:pt x="999" y="903"/>
                  </a:cubicBezTo>
                  <a:cubicBezTo>
                    <a:pt x="1365" y="903"/>
                    <a:pt x="1609" y="661"/>
                    <a:pt x="1759" y="433"/>
                  </a:cubicBezTo>
                  <a:cubicBezTo>
                    <a:pt x="1370" y="252"/>
                    <a:pt x="743" y="29"/>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3"/>
            <p:cNvSpPr/>
            <p:nvPr/>
          </p:nvSpPr>
          <p:spPr>
            <a:xfrm>
              <a:off x="2412383" y="288703"/>
              <a:ext cx="496108" cy="739862"/>
            </a:xfrm>
            <a:custGeom>
              <a:avLst/>
              <a:gdLst/>
              <a:ahLst/>
              <a:cxnLst/>
              <a:rect l="l" t="t" r="r" b="b"/>
              <a:pathLst>
                <a:path w="7051" h="10515" extrusionOk="0">
                  <a:moveTo>
                    <a:pt x="1967" y="0"/>
                  </a:moveTo>
                  <a:lnTo>
                    <a:pt x="1207" y="207"/>
                  </a:lnTo>
                  <a:cubicBezTo>
                    <a:pt x="1194" y="206"/>
                    <a:pt x="1181" y="206"/>
                    <a:pt x="1169" y="206"/>
                  </a:cubicBezTo>
                  <a:cubicBezTo>
                    <a:pt x="550" y="206"/>
                    <a:pt x="68" y="844"/>
                    <a:pt x="34" y="1467"/>
                  </a:cubicBezTo>
                  <a:cubicBezTo>
                    <a:pt x="0" y="2104"/>
                    <a:pt x="305" y="2704"/>
                    <a:pt x="633" y="3250"/>
                  </a:cubicBezTo>
                  <a:cubicBezTo>
                    <a:pt x="1275" y="4325"/>
                    <a:pt x="2198" y="7889"/>
                    <a:pt x="3612" y="9429"/>
                  </a:cubicBezTo>
                  <a:cubicBezTo>
                    <a:pt x="4092" y="9952"/>
                    <a:pt x="3252" y="9769"/>
                    <a:pt x="3828" y="10183"/>
                  </a:cubicBezTo>
                  <a:cubicBezTo>
                    <a:pt x="4126" y="10397"/>
                    <a:pt x="4500" y="10514"/>
                    <a:pt x="4865" y="10514"/>
                  </a:cubicBezTo>
                  <a:cubicBezTo>
                    <a:pt x="5208" y="10514"/>
                    <a:pt x="5545" y="10410"/>
                    <a:pt x="5805" y="10185"/>
                  </a:cubicBezTo>
                  <a:cubicBezTo>
                    <a:pt x="6226" y="9824"/>
                    <a:pt x="7051" y="1457"/>
                    <a:pt x="19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3"/>
            <p:cNvSpPr/>
            <p:nvPr/>
          </p:nvSpPr>
          <p:spPr>
            <a:xfrm>
              <a:off x="2586524" y="317482"/>
              <a:ext cx="306629" cy="709606"/>
            </a:xfrm>
            <a:custGeom>
              <a:avLst/>
              <a:gdLst/>
              <a:ahLst/>
              <a:cxnLst/>
              <a:rect l="l" t="t" r="r" b="b"/>
              <a:pathLst>
                <a:path w="4358" h="10085" extrusionOk="0">
                  <a:moveTo>
                    <a:pt x="57" y="0"/>
                  </a:moveTo>
                  <a:lnTo>
                    <a:pt x="0" y="110"/>
                  </a:lnTo>
                  <a:cubicBezTo>
                    <a:pt x="1722" y="1000"/>
                    <a:pt x="3048" y="2568"/>
                    <a:pt x="3638" y="4412"/>
                  </a:cubicBezTo>
                  <a:cubicBezTo>
                    <a:pt x="4229" y="6257"/>
                    <a:pt x="4062" y="8304"/>
                    <a:pt x="3180" y="10028"/>
                  </a:cubicBezTo>
                  <a:lnTo>
                    <a:pt x="3290" y="10084"/>
                  </a:lnTo>
                  <a:cubicBezTo>
                    <a:pt x="4187" y="8331"/>
                    <a:pt x="4358" y="6251"/>
                    <a:pt x="3756" y="4374"/>
                  </a:cubicBezTo>
                  <a:cubicBezTo>
                    <a:pt x="3154" y="2499"/>
                    <a:pt x="1806" y="904"/>
                    <a:pt x="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3"/>
            <p:cNvSpPr/>
            <p:nvPr/>
          </p:nvSpPr>
          <p:spPr>
            <a:xfrm>
              <a:off x="1426287" y="176405"/>
              <a:ext cx="1257333" cy="927307"/>
            </a:xfrm>
            <a:custGeom>
              <a:avLst/>
              <a:gdLst/>
              <a:ahLst/>
              <a:cxnLst/>
              <a:rect l="l" t="t" r="r" b="b"/>
              <a:pathLst>
                <a:path w="17870" h="13179" extrusionOk="0">
                  <a:moveTo>
                    <a:pt x="14671" y="0"/>
                  </a:moveTo>
                  <a:cubicBezTo>
                    <a:pt x="14405" y="0"/>
                    <a:pt x="14106" y="33"/>
                    <a:pt x="13770" y="104"/>
                  </a:cubicBezTo>
                  <a:cubicBezTo>
                    <a:pt x="12200" y="440"/>
                    <a:pt x="11234" y="505"/>
                    <a:pt x="10450" y="505"/>
                  </a:cubicBezTo>
                  <a:cubicBezTo>
                    <a:pt x="9952" y="505"/>
                    <a:pt x="9527" y="479"/>
                    <a:pt x="9067" y="479"/>
                  </a:cubicBezTo>
                  <a:cubicBezTo>
                    <a:pt x="8705" y="479"/>
                    <a:pt x="8321" y="495"/>
                    <a:pt x="7863" y="553"/>
                  </a:cubicBezTo>
                  <a:cubicBezTo>
                    <a:pt x="5905" y="802"/>
                    <a:pt x="4364" y="3147"/>
                    <a:pt x="4364" y="3147"/>
                  </a:cubicBezTo>
                  <a:cubicBezTo>
                    <a:pt x="0" y="6381"/>
                    <a:pt x="2079" y="11841"/>
                    <a:pt x="2670" y="12472"/>
                  </a:cubicBezTo>
                  <a:cubicBezTo>
                    <a:pt x="3164" y="12999"/>
                    <a:pt x="3501" y="13178"/>
                    <a:pt x="3731" y="13178"/>
                  </a:cubicBezTo>
                  <a:cubicBezTo>
                    <a:pt x="4223" y="13178"/>
                    <a:pt x="4226" y="12358"/>
                    <a:pt x="4226" y="12358"/>
                  </a:cubicBezTo>
                  <a:cubicBezTo>
                    <a:pt x="4226" y="12358"/>
                    <a:pt x="6402" y="9536"/>
                    <a:pt x="6600" y="7183"/>
                  </a:cubicBezTo>
                  <a:cubicBezTo>
                    <a:pt x="6600" y="7183"/>
                    <a:pt x="8625" y="7911"/>
                    <a:pt x="11019" y="7911"/>
                  </a:cubicBezTo>
                  <a:cubicBezTo>
                    <a:pt x="12915" y="7911"/>
                    <a:pt x="15042" y="7454"/>
                    <a:pt x="16579" y="5818"/>
                  </a:cubicBezTo>
                  <a:cubicBezTo>
                    <a:pt x="17293" y="5058"/>
                    <a:pt x="17869" y="2824"/>
                    <a:pt x="16761" y="2594"/>
                  </a:cubicBezTo>
                  <a:cubicBezTo>
                    <a:pt x="16761" y="2594"/>
                    <a:pt x="17051" y="0"/>
                    <a:pt x="146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3"/>
            <p:cNvSpPr/>
            <p:nvPr/>
          </p:nvSpPr>
          <p:spPr>
            <a:xfrm>
              <a:off x="1509312" y="407475"/>
              <a:ext cx="249567" cy="673791"/>
            </a:xfrm>
            <a:custGeom>
              <a:avLst/>
              <a:gdLst/>
              <a:ahLst/>
              <a:cxnLst/>
              <a:rect l="l" t="t" r="r" b="b"/>
              <a:pathLst>
                <a:path w="3547" h="9576" extrusionOk="0">
                  <a:moveTo>
                    <a:pt x="3491" y="0"/>
                  </a:moveTo>
                  <a:cubicBezTo>
                    <a:pt x="2058" y="732"/>
                    <a:pt x="961" y="2034"/>
                    <a:pt x="481" y="3570"/>
                  </a:cubicBezTo>
                  <a:cubicBezTo>
                    <a:pt x="1" y="5108"/>
                    <a:pt x="163" y="6801"/>
                    <a:pt x="925" y="8220"/>
                  </a:cubicBezTo>
                  <a:cubicBezTo>
                    <a:pt x="1303" y="8929"/>
                    <a:pt x="1766" y="9384"/>
                    <a:pt x="2296" y="9576"/>
                  </a:cubicBezTo>
                  <a:lnTo>
                    <a:pt x="2338" y="9458"/>
                  </a:lnTo>
                  <a:cubicBezTo>
                    <a:pt x="1838" y="9278"/>
                    <a:pt x="1398" y="8841"/>
                    <a:pt x="1033" y="8161"/>
                  </a:cubicBezTo>
                  <a:cubicBezTo>
                    <a:pt x="286" y="6773"/>
                    <a:pt x="128" y="5113"/>
                    <a:pt x="598" y="3607"/>
                  </a:cubicBezTo>
                  <a:cubicBezTo>
                    <a:pt x="1068" y="2102"/>
                    <a:pt x="2143" y="828"/>
                    <a:pt x="3547" y="110"/>
                  </a:cubicBezTo>
                  <a:lnTo>
                    <a:pt x="34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3"/>
            <p:cNvSpPr/>
            <p:nvPr/>
          </p:nvSpPr>
          <p:spPr>
            <a:xfrm>
              <a:off x="1644263" y="308264"/>
              <a:ext cx="120597" cy="120672"/>
            </a:xfrm>
            <a:custGeom>
              <a:avLst/>
              <a:gdLst/>
              <a:ahLst/>
              <a:cxnLst/>
              <a:rect l="l" t="t" r="r" b="b"/>
              <a:pathLst>
                <a:path w="1714" h="1715" extrusionOk="0">
                  <a:moveTo>
                    <a:pt x="948" y="1"/>
                  </a:moveTo>
                  <a:cubicBezTo>
                    <a:pt x="937" y="1"/>
                    <a:pt x="925" y="2"/>
                    <a:pt x="914" y="5"/>
                  </a:cubicBezTo>
                  <a:cubicBezTo>
                    <a:pt x="846" y="22"/>
                    <a:pt x="803" y="91"/>
                    <a:pt x="796" y="159"/>
                  </a:cubicBezTo>
                  <a:cubicBezTo>
                    <a:pt x="787" y="227"/>
                    <a:pt x="807" y="297"/>
                    <a:pt x="827" y="363"/>
                  </a:cubicBezTo>
                  <a:cubicBezTo>
                    <a:pt x="901" y="623"/>
                    <a:pt x="976" y="882"/>
                    <a:pt x="1053" y="1141"/>
                  </a:cubicBezTo>
                  <a:cubicBezTo>
                    <a:pt x="908" y="951"/>
                    <a:pt x="665" y="614"/>
                    <a:pt x="466" y="614"/>
                  </a:cubicBezTo>
                  <a:cubicBezTo>
                    <a:pt x="425" y="614"/>
                    <a:pt x="385" y="629"/>
                    <a:pt x="348" y="664"/>
                  </a:cubicBezTo>
                  <a:cubicBezTo>
                    <a:pt x="0" y="987"/>
                    <a:pt x="780" y="1535"/>
                    <a:pt x="1219" y="1715"/>
                  </a:cubicBezTo>
                  <a:lnTo>
                    <a:pt x="1713" y="1501"/>
                  </a:lnTo>
                  <a:cubicBezTo>
                    <a:pt x="1617" y="1024"/>
                    <a:pt x="1426" y="566"/>
                    <a:pt x="1158" y="159"/>
                  </a:cubicBezTo>
                  <a:cubicBezTo>
                    <a:pt x="1108" y="84"/>
                    <a:pt x="1035" y="1"/>
                    <a:pt x="9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3"/>
            <p:cNvSpPr/>
            <p:nvPr/>
          </p:nvSpPr>
          <p:spPr>
            <a:xfrm>
              <a:off x="2621352" y="940753"/>
              <a:ext cx="275108" cy="297000"/>
            </a:xfrm>
            <a:custGeom>
              <a:avLst/>
              <a:gdLst/>
              <a:ahLst/>
              <a:cxnLst/>
              <a:rect l="l" t="t" r="r" b="b"/>
              <a:pathLst>
                <a:path w="3910" h="4221" extrusionOk="0">
                  <a:moveTo>
                    <a:pt x="1687" y="1"/>
                  </a:moveTo>
                  <a:cubicBezTo>
                    <a:pt x="884" y="1"/>
                    <a:pt x="151" y="281"/>
                    <a:pt x="151" y="281"/>
                  </a:cubicBezTo>
                  <a:cubicBezTo>
                    <a:pt x="151" y="281"/>
                    <a:pt x="0" y="2451"/>
                    <a:pt x="201" y="3136"/>
                  </a:cubicBezTo>
                  <a:cubicBezTo>
                    <a:pt x="415" y="3864"/>
                    <a:pt x="1055" y="4220"/>
                    <a:pt x="1732" y="4220"/>
                  </a:cubicBezTo>
                  <a:cubicBezTo>
                    <a:pt x="2777" y="4220"/>
                    <a:pt x="3910" y="3373"/>
                    <a:pt x="3706" y="1742"/>
                  </a:cubicBezTo>
                  <a:cubicBezTo>
                    <a:pt x="3530" y="336"/>
                    <a:pt x="2566" y="1"/>
                    <a:pt x="1687" y="1"/>
                  </a:cubicBezTo>
                  <a:close/>
                </a:path>
              </a:pathLst>
            </a:custGeom>
            <a:solidFill>
              <a:srgbClr val="B676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3"/>
            <p:cNvSpPr/>
            <p:nvPr/>
          </p:nvSpPr>
          <p:spPr>
            <a:xfrm>
              <a:off x="2646611" y="996761"/>
              <a:ext cx="204466" cy="170840"/>
            </a:xfrm>
            <a:custGeom>
              <a:avLst/>
              <a:gdLst/>
              <a:ahLst/>
              <a:cxnLst/>
              <a:rect l="l" t="t" r="r" b="b"/>
              <a:pathLst>
                <a:path w="2906" h="2428" extrusionOk="0">
                  <a:moveTo>
                    <a:pt x="1777" y="1"/>
                  </a:moveTo>
                  <a:cubicBezTo>
                    <a:pt x="1493" y="1"/>
                    <a:pt x="1210" y="109"/>
                    <a:pt x="935" y="323"/>
                  </a:cubicBezTo>
                  <a:cubicBezTo>
                    <a:pt x="0" y="1051"/>
                    <a:pt x="717" y="2387"/>
                    <a:pt x="726" y="2399"/>
                  </a:cubicBezTo>
                  <a:cubicBezTo>
                    <a:pt x="733" y="2417"/>
                    <a:pt x="752" y="2428"/>
                    <a:pt x="771" y="2428"/>
                  </a:cubicBezTo>
                  <a:cubicBezTo>
                    <a:pt x="772" y="2428"/>
                    <a:pt x="774" y="2427"/>
                    <a:pt x="776" y="2427"/>
                  </a:cubicBezTo>
                  <a:cubicBezTo>
                    <a:pt x="784" y="2427"/>
                    <a:pt x="792" y="2424"/>
                    <a:pt x="799" y="2420"/>
                  </a:cubicBezTo>
                  <a:cubicBezTo>
                    <a:pt x="825" y="2406"/>
                    <a:pt x="835" y="2373"/>
                    <a:pt x="821" y="2347"/>
                  </a:cubicBezTo>
                  <a:cubicBezTo>
                    <a:pt x="814" y="2334"/>
                    <a:pt x="140" y="1079"/>
                    <a:pt x="1000" y="408"/>
                  </a:cubicBezTo>
                  <a:cubicBezTo>
                    <a:pt x="1257" y="209"/>
                    <a:pt x="1517" y="108"/>
                    <a:pt x="1777" y="108"/>
                  </a:cubicBezTo>
                  <a:cubicBezTo>
                    <a:pt x="1824" y="108"/>
                    <a:pt x="1871" y="112"/>
                    <a:pt x="1918" y="118"/>
                  </a:cubicBezTo>
                  <a:cubicBezTo>
                    <a:pt x="2446" y="193"/>
                    <a:pt x="2796" y="666"/>
                    <a:pt x="2800" y="671"/>
                  </a:cubicBezTo>
                  <a:cubicBezTo>
                    <a:pt x="2811" y="686"/>
                    <a:pt x="2827" y="694"/>
                    <a:pt x="2844" y="694"/>
                  </a:cubicBezTo>
                  <a:cubicBezTo>
                    <a:pt x="2855" y="694"/>
                    <a:pt x="2866" y="691"/>
                    <a:pt x="2876" y="683"/>
                  </a:cubicBezTo>
                  <a:cubicBezTo>
                    <a:pt x="2900" y="666"/>
                    <a:pt x="2905" y="633"/>
                    <a:pt x="2888" y="608"/>
                  </a:cubicBezTo>
                  <a:cubicBezTo>
                    <a:pt x="2872" y="587"/>
                    <a:pt x="2508" y="92"/>
                    <a:pt x="1934" y="12"/>
                  </a:cubicBezTo>
                  <a:cubicBezTo>
                    <a:pt x="1881" y="4"/>
                    <a:pt x="1829" y="1"/>
                    <a:pt x="1777" y="1"/>
                  </a:cubicBezTo>
                  <a:close/>
                </a:path>
              </a:pathLst>
            </a:custGeom>
            <a:solidFill>
              <a:srgbClr val="6839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3"/>
            <p:cNvSpPr/>
            <p:nvPr/>
          </p:nvSpPr>
          <p:spPr>
            <a:xfrm>
              <a:off x="2677921" y="1062550"/>
              <a:ext cx="115601" cy="31663"/>
            </a:xfrm>
            <a:custGeom>
              <a:avLst/>
              <a:gdLst/>
              <a:ahLst/>
              <a:cxnLst/>
              <a:rect l="l" t="t" r="r" b="b"/>
              <a:pathLst>
                <a:path w="1643" h="450" extrusionOk="0">
                  <a:moveTo>
                    <a:pt x="800" y="1"/>
                  </a:moveTo>
                  <a:cubicBezTo>
                    <a:pt x="538" y="1"/>
                    <a:pt x="255" y="86"/>
                    <a:pt x="19" y="360"/>
                  </a:cubicBezTo>
                  <a:cubicBezTo>
                    <a:pt x="0" y="382"/>
                    <a:pt x="2" y="416"/>
                    <a:pt x="24" y="436"/>
                  </a:cubicBezTo>
                  <a:cubicBezTo>
                    <a:pt x="34" y="445"/>
                    <a:pt x="47" y="449"/>
                    <a:pt x="60" y="449"/>
                  </a:cubicBezTo>
                  <a:cubicBezTo>
                    <a:pt x="75" y="449"/>
                    <a:pt x="90" y="443"/>
                    <a:pt x="101" y="431"/>
                  </a:cubicBezTo>
                  <a:cubicBezTo>
                    <a:pt x="311" y="187"/>
                    <a:pt x="565" y="110"/>
                    <a:pt x="802" y="110"/>
                  </a:cubicBezTo>
                  <a:cubicBezTo>
                    <a:pt x="1198" y="110"/>
                    <a:pt x="1545" y="326"/>
                    <a:pt x="1551" y="329"/>
                  </a:cubicBezTo>
                  <a:cubicBezTo>
                    <a:pt x="1563" y="334"/>
                    <a:pt x="1574" y="336"/>
                    <a:pt x="1586" y="336"/>
                  </a:cubicBezTo>
                  <a:cubicBezTo>
                    <a:pt x="1602" y="335"/>
                    <a:pt x="1618" y="325"/>
                    <a:pt x="1626" y="311"/>
                  </a:cubicBezTo>
                  <a:cubicBezTo>
                    <a:pt x="1642" y="287"/>
                    <a:pt x="1636" y="252"/>
                    <a:pt x="1610" y="236"/>
                  </a:cubicBezTo>
                  <a:cubicBezTo>
                    <a:pt x="1604" y="233"/>
                    <a:pt x="1231" y="1"/>
                    <a:pt x="800" y="1"/>
                  </a:cubicBezTo>
                  <a:close/>
                </a:path>
              </a:pathLst>
            </a:custGeom>
            <a:solidFill>
              <a:srgbClr val="6839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3"/>
            <p:cNvSpPr/>
            <p:nvPr/>
          </p:nvSpPr>
          <p:spPr>
            <a:xfrm>
              <a:off x="1581079" y="1015266"/>
              <a:ext cx="262654" cy="298267"/>
            </a:xfrm>
            <a:custGeom>
              <a:avLst/>
              <a:gdLst/>
              <a:ahLst/>
              <a:cxnLst/>
              <a:rect l="l" t="t" r="r" b="b"/>
              <a:pathLst>
                <a:path w="3733" h="4239" extrusionOk="0">
                  <a:moveTo>
                    <a:pt x="1885" y="1"/>
                  </a:moveTo>
                  <a:cubicBezTo>
                    <a:pt x="1093" y="1"/>
                    <a:pt x="0" y="313"/>
                    <a:pt x="40" y="2047"/>
                  </a:cubicBezTo>
                  <a:cubicBezTo>
                    <a:pt x="76" y="3542"/>
                    <a:pt x="1173" y="4238"/>
                    <a:pt x="2159" y="4238"/>
                  </a:cubicBezTo>
                  <a:cubicBezTo>
                    <a:pt x="2962" y="4238"/>
                    <a:pt x="3691" y="3777"/>
                    <a:pt x="3714" y="2911"/>
                  </a:cubicBezTo>
                  <a:cubicBezTo>
                    <a:pt x="3733" y="2162"/>
                    <a:pt x="2680" y="99"/>
                    <a:pt x="2680" y="99"/>
                  </a:cubicBezTo>
                  <a:cubicBezTo>
                    <a:pt x="2680" y="99"/>
                    <a:pt x="2330" y="1"/>
                    <a:pt x="1885" y="1"/>
                  </a:cubicBezTo>
                  <a:close/>
                </a:path>
              </a:pathLst>
            </a:custGeom>
            <a:solidFill>
              <a:srgbClr val="B676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3"/>
            <p:cNvSpPr/>
            <p:nvPr/>
          </p:nvSpPr>
          <p:spPr>
            <a:xfrm>
              <a:off x="1868148" y="816915"/>
              <a:ext cx="210799" cy="123486"/>
            </a:xfrm>
            <a:custGeom>
              <a:avLst/>
              <a:gdLst/>
              <a:ahLst/>
              <a:cxnLst/>
              <a:rect l="l" t="t" r="r" b="b"/>
              <a:pathLst>
                <a:path w="2996" h="1755" extrusionOk="0">
                  <a:moveTo>
                    <a:pt x="2361" y="1"/>
                  </a:moveTo>
                  <a:cubicBezTo>
                    <a:pt x="2093" y="1"/>
                    <a:pt x="1698" y="139"/>
                    <a:pt x="1095" y="515"/>
                  </a:cubicBezTo>
                  <a:cubicBezTo>
                    <a:pt x="0" y="1197"/>
                    <a:pt x="574" y="1636"/>
                    <a:pt x="574" y="1636"/>
                  </a:cubicBezTo>
                  <a:cubicBezTo>
                    <a:pt x="674" y="1717"/>
                    <a:pt x="795" y="1755"/>
                    <a:pt x="936" y="1755"/>
                  </a:cubicBezTo>
                  <a:cubicBezTo>
                    <a:pt x="1237" y="1755"/>
                    <a:pt x="1634" y="1582"/>
                    <a:pt x="2141" y="1280"/>
                  </a:cubicBezTo>
                  <a:cubicBezTo>
                    <a:pt x="2763" y="909"/>
                    <a:pt x="2995" y="481"/>
                    <a:pt x="2805" y="220"/>
                  </a:cubicBezTo>
                  <a:cubicBezTo>
                    <a:pt x="2712" y="92"/>
                    <a:pt x="2579" y="1"/>
                    <a:pt x="23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3"/>
            <p:cNvSpPr/>
            <p:nvPr/>
          </p:nvSpPr>
          <p:spPr>
            <a:xfrm>
              <a:off x="1992685" y="1004853"/>
              <a:ext cx="80844" cy="94145"/>
            </a:xfrm>
            <a:custGeom>
              <a:avLst/>
              <a:gdLst/>
              <a:ahLst/>
              <a:cxnLst/>
              <a:rect l="l" t="t" r="r" b="b"/>
              <a:pathLst>
                <a:path w="1149" h="1338" extrusionOk="0">
                  <a:moveTo>
                    <a:pt x="559" y="1"/>
                  </a:moveTo>
                  <a:cubicBezTo>
                    <a:pt x="548" y="1"/>
                    <a:pt x="537" y="1"/>
                    <a:pt x="526" y="2"/>
                  </a:cubicBezTo>
                  <a:cubicBezTo>
                    <a:pt x="224" y="24"/>
                    <a:pt x="1" y="341"/>
                    <a:pt x="28" y="710"/>
                  </a:cubicBezTo>
                  <a:cubicBezTo>
                    <a:pt x="55" y="1064"/>
                    <a:pt x="304" y="1337"/>
                    <a:pt x="592" y="1337"/>
                  </a:cubicBezTo>
                  <a:cubicBezTo>
                    <a:pt x="603" y="1337"/>
                    <a:pt x="614" y="1337"/>
                    <a:pt x="625" y="1336"/>
                  </a:cubicBezTo>
                  <a:cubicBezTo>
                    <a:pt x="925" y="1313"/>
                    <a:pt x="1149" y="997"/>
                    <a:pt x="1122" y="629"/>
                  </a:cubicBezTo>
                  <a:cubicBezTo>
                    <a:pt x="1096" y="275"/>
                    <a:pt x="846"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3"/>
            <p:cNvSpPr/>
            <p:nvPr/>
          </p:nvSpPr>
          <p:spPr>
            <a:xfrm>
              <a:off x="2382269" y="787503"/>
              <a:ext cx="215794" cy="108780"/>
            </a:xfrm>
            <a:custGeom>
              <a:avLst/>
              <a:gdLst/>
              <a:ahLst/>
              <a:cxnLst/>
              <a:rect l="l" t="t" r="r" b="b"/>
              <a:pathLst>
                <a:path w="3067" h="1546" extrusionOk="0">
                  <a:moveTo>
                    <a:pt x="694" y="1"/>
                  </a:moveTo>
                  <a:cubicBezTo>
                    <a:pt x="389" y="1"/>
                    <a:pt x="236" y="125"/>
                    <a:pt x="149" y="292"/>
                  </a:cubicBezTo>
                  <a:cubicBezTo>
                    <a:pt x="0" y="577"/>
                    <a:pt x="292" y="967"/>
                    <a:pt x="962" y="1242"/>
                  </a:cubicBezTo>
                  <a:cubicBezTo>
                    <a:pt x="1430" y="1435"/>
                    <a:pt x="1804" y="1546"/>
                    <a:pt x="2088" y="1546"/>
                  </a:cubicBezTo>
                  <a:cubicBezTo>
                    <a:pt x="2292" y="1546"/>
                    <a:pt x="2450" y="1489"/>
                    <a:pt x="2564" y="1365"/>
                  </a:cubicBezTo>
                  <a:cubicBezTo>
                    <a:pt x="2564" y="1365"/>
                    <a:pt x="3066" y="847"/>
                    <a:pt x="1885" y="332"/>
                  </a:cubicBezTo>
                  <a:cubicBezTo>
                    <a:pt x="1336" y="94"/>
                    <a:pt x="958" y="1"/>
                    <a:pt x="6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3"/>
            <p:cNvSpPr/>
            <p:nvPr/>
          </p:nvSpPr>
          <p:spPr>
            <a:xfrm>
              <a:off x="2399859" y="974738"/>
              <a:ext cx="80773" cy="94145"/>
            </a:xfrm>
            <a:custGeom>
              <a:avLst/>
              <a:gdLst/>
              <a:ahLst/>
              <a:cxnLst/>
              <a:rect l="l" t="t" r="r" b="b"/>
              <a:pathLst>
                <a:path w="1148" h="1338" extrusionOk="0">
                  <a:moveTo>
                    <a:pt x="557" y="1"/>
                  </a:moveTo>
                  <a:cubicBezTo>
                    <a:pt x="546" y="1"/>
                    <a:pt x="535" y="1"/>
                    <a:pt x="524" y="2"/>
                  </a:cubicBezTo>
                  <a:cubicBezTo>
                    <a:pt x="222" y="24"/>
                    <a:pt x="1" y="341"/>
                    <a:pt x="27" y="710"/>
                  </a:cubicBezTo>
                  <a:cubicBezTo>
                    <a:pt x="53" y="1064"/>
                    <a:pt x="301" y="1337"/>
                    <a:pt x="590" y="1337"/>
                  </a:cubicBezTo>
                  <a:cubicBezTo>
                    <a:pt x="601" y="1337"/>
                    <a:pt x="612" y="1337"/>
                    <a:pt x="623" y="1336"/>
                  </a:cubicBezTo>
                  <a:cubicBezTo>
                    <a:pt x="925" y="1313"/>
                    <a:pt x="1147" y="997"/>
                    <a:pt x="1120" y="629"/>
                  </a:cubicBezTo>
                  <a:cubicBezTo>
                    <a:pt x="1094" y="274"/>
                    <a:pt x="846" y="1"/>
                    <a:pt x="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3"/>
            <p:cNvSpPr/>
            <p:nvPr/>
          </p:nvSpPr>
          <p:spPr>
            <a:xfrm>
              <a:off x="1611475" y="1076552"/>
              <a:ext cx="206507" cy="159441"/>
            </a:xfrm>
            <a:custGeom>
              <a:avLst/>
              <a:gdLst/>
              <a:ahLst/>
              <a:cxnLst/>
              <a:rect l="l" t="t" r="r" b="b"/>
              <a:pathLst>
                <a:path w="2935" h="2266" extrusionOk="0">
                  <a:moveTo>
                    <a:pt x="1189" y="0"/>
                  </a:moveTo>
                  <a:cubicBezTo>
                    <a:pt x="1080" y="0"/>
                    <a:pt x="973" y="16"/>
                    <a:pt x="868" y="47"/>
                  </a:cubicBezTo>
                  <a:cubicBezTo>
                    <a:pt x="313" y="213"/>
                    <a:pt x="26" y="754"/>
                    <a:pt x="14" y="778"/>
                  </a:cubicBezTo>
                  <a:cubicBezTo>
                    <a:pt x="1" y="804"/>
                    <a:pt x="11" y="836"/>
                    <a:pt x="37" y="851"/>
                  </a:cubicBezTo>
                  <a:cubicBezTo>
                    <a:pt x="45" y="854"/>
                    <a:pt x="53" y="856"/>
                    <a:pt x="61" y="856"/>
                  </a:cubicBezTo>
                  <a:cubicBezTo>
                    <a:pt x="80" y="856"/>
                    <a:pt x="100" y="845"/>
                    <a:pt x="110" y="827"/>
                  </a:cubicBezTo>
                  <a:cubicBezTo>
                    <a:pt x="113" y="821"/>
                    <a:pt x="390" y="303"/>
                    <a:pt x="902" y="151"/>
                  </a:cubicBezTo>
                  <a:cubicBezTo>
                    <a:pt x="996" y="123"/>
                    <a:pt x="1092" y="109"/>
                    <a:pt x="1191" y="109"/>
                  </a:cubicBezTo>
                  <a:cubicBezTo>
                    <a:pt x="1402" y="109"/>
                    <a:pt x="1624" y="174"/>
                    <a:pt x="1852" y="303"/>
                  </a:cubicBezTo>
                  <a:cubicBezTo>
                    <a:pt x="2802" y="839"/>
                    <a:pt x="2321" y="2181"/>
                    <a:pt x="2316" y="2193"/>
                  </a:cubicBezTo>
                  <a:cubicBezTo>
                    <a:pt x="2306" y="2220"/>
                    <a:pt x="2319" y="2252"/>
                    <a:pt x="2348" y="2262"/>
                  </a:cubicBezTo>
                  <a:cubicBezTo>
                    <a:pt x="2355" y="2265"/>
                    <a:pt x="2363" y="2265"/>
                    <a:pt x="2370" y="2265"/>
                  </a:cubicBezTo>
                  <a:cubicBezTo>
                    <a:pt x="2391" y="2264"/>
                    <a:pt x="2410" y="2251"/>
                    <a:pt x="2416" y="2231"/>
                  </a:cubicBezTo>
                  <a:cubicBezTo>
                    <a:pt x="2422" y="2216"/>
                    <a:pt x="2934" y="790"/>
                    <a:pt x="1904" y="209"/>
                  </a:cubicBezTo>
                  <a:cubicBezTo>
                    <a:pt x="1659" y="70"/>
                    <a:pt x="1420" y="0"/>
                    <a:pt x="1189" y="0"/>
                  </a:cubicBezTo>
                  <a:close/>
                </a:path>
              </a:pathLst>
            </a:custGeom>
            <a:solidFill>
              <a:srgbClr val="6839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3"/>
            <p:cNvSpPr/>
            <p:nvPr/>
          </p:nvSpPr>
          <p:spPr>
            <a:xfrm>
              <a:off x="1674306" y="1135938"/>
              <a:ext cx="115461" cy="32437"/>
            </a:xfrm>
            <a:custGeom>
              <a:avLst/>
              <a:gdLst/>
              <a:ahLst/>
              <a:cxnLst/>
              <a:rect l="l" t="t" r="r" b="b"/>
              <a:pathLst>
                <a:path w="1641" h="461" extrusionOk="0">
                  <a:moveTo>
                    <a:pt x="956" y="0"/>
                  </a:moveTo>
                  <a:cubicBezTo>
                    <a:pt x="454" y="0"/>
                    <a:pt x="30" y="360"/>
                    <a:pt x="25" y="366"/>
                  </a:cubicBezTo>
                  <a:cubicBezTo>
                    <a:pt x="3" y="385"/>
                    <a:pt x="0" y="420"/>
                    <a:pt x="20" y="442"/>
                  </a:cubicBezTo>
                  <a:cubicBezTo>
                    <a:pt x="31" y="455"/>
                    <a:pt x="46" y="461"/>
                    <a:pt x="62" y="461"/>
                  </a:cubicBezTo>
                  <a:cubicBezTo>
                    <a:pt x="64" y="461"/>
                    <a:pt x="65" y="461"/>
                    <a:pt x="66" y="461"/>
                  </a:cubicBezTo>
                  <a:cubicBezTo>
                    <a:pt x="78" y="461"/>
                    <a:pt x="89" y="456"/>
                    <a:pt x="95" y="447"/>
                  </a:cubicBezTo>
                  <a:cubicBezTo>
                    <a:pt x="101" y="443"/>
                    <a:pt x="494" y="110"/>
                    <a:pt x="953" y="110"/>
                  </a:cubicBezTo>
                  <a:cubicBezTo>
                    <a:pt x="1146" y="110"/>
                    <a:pt x="1351" y="169"/>
                    <a:pt x="1544" y="336"/>
                  </a:cubicBezTo>
                  <a:cubicBezTo>
                    <a:pt x="1555" y="344"/>
                    <a:pt x="1567" y="349"/>
                    <a:pt x="1580" y="349"/>
                  </a:cubicBezTo>
                  <a:cubicBezTo>
                    <a:pt x="1595" y="349"/>
                    <a:pt x="1611" y="342"/>
                    <a:pt x="1621" y="330"/>
                  </a:cubicBezTo>
                  <a:cubicBezTo>
                    <a:pt x="1640" y="306"/>
                    <a:pt x="1638" y="273"/>
                    <a:pt x="1616" y="253"/>
                  </a:cubicBezTo>
                  <a:cubicBezTo>
                    <a:pt x="1400" y="66"/>
                    <a:pt x="1171" y="0"/>
                    <a:pt x="956" y="0"/>
                  </a:cubicBezTo>
                  <a:close/>
                </a:path>
              </a:pathLst>
            </a:custGeom>
            <a:solidFill>
              <a:srgbClr val="6839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3"/>
            <p:cNvSpPr/>
            <p:nvPr/>
          </p:nvSpPr>
          <p:spPr>
            <a:xfrm>
              <a:off x="2179773" y="741697"/>
              <a:ext cx="163024" cy="386009"/>
            </a:xfrm>
            <a:custGeom>
              <a:avLst/>
              <a:gdLst/>
              <a:ahLst/>
              <a:cxnLst/>
              <a:rect l="l" t="t" r="r" b="b"/>
              <a:pathLst>
                <a:path w="2317" h="5486" extrusionOk="0">
                  <a:moveTo>
                    <a:pt x="56" y="1"/>
                  </a:moveTo>
                  <a:cubicBezTo>
                    <a:pt x="25" y="2"/>
                    <a:pt x="0" y="26"/>
                    <a:pt x="0" y="56"/>
                  </a:cubicBezTo>
                  <a:cubicBezTo>
                    <a:pt x="2" y="409"/>
                    <a:pt x="18" y="3527"/>
                    <a:pt x="295" y="3902"/>
                  </a:cubicBezTo>
                  <a:cubicBezTo>
                    <a:pt x="374" y="4009"/>
                    <a:pt x="499" y="4101"/>
                    <a:pt x="692" y="4101"/>
                  </a:cubicBezTo>
                  <a:cubicBezTo>
                    <a:pt x="866" y="4101"/>
                    <a:pt x="1095" y="4026"/>
                    <a:pt x="1396" y="3820"/>
                  </a:cubicBezTo>
                  <a:cubicBezTo>
                    <a:pt x="1409" y="3812"/>
                    <a:pt x="1418" y="3806"/>
                    <a:pt x="1423" y="3802"/>
                  </a:cubicBezTo>
                  <a:cubicBezTo>
                    <a:pt x="1517" y="3744"/>
                    <a:pt x="1606" y="3715"/>
                    <a:pt x="1688" y="3715"/>
                  </a:cubicBezTo>
                  <a:cubicBezTo>
                    <a:pt x="1766" y="3715"/>
                    <a:pt x="1838" y="3742"/>
                    <a:pt x="1902" y="3795"/>
                  </a:cubicBezTo>
                  <a:cubicBezTo>
                    <a:pt x="2118" y="3978"/>
                    <a:pt x="2200" y="4431"/>
                    <a:pt x="2071" y="4746"/>
                  </a:cubicBezTo>
                  <a:cubicBezTo>
                    <a:pt x="1909" y="5148"/>
                    <a:pt x="1490" y="5381"/>
                    <a:pt x="1486" y="5383"/>
                  </a:cubicBezTo>
                  <a:cubicBezTo>
                    <a:pt x="1459" y="5398"/>
                    <a:pt x="1449" y="5430"/>
                    <a:pt x="1464" y="5456"/>
                  </a:cubicBezTo>
                  <a:cubicBezTo>
                    <a:pt x="1475" y="5475"/>
                    <a:pt x="1493" y="5486"/>
                    <a:pt x="1513" y="5486"/>
                  </a:cubicBezTo>
                  <a:cubicBezTo>
                    <a:pt x="1514" y="5486"/>
                    <a:pt x="1515" y="5486"/>
                    <a:pt x="1516" y="5485"/>
                  </a:cubicBezTo>
                  <a:cubicBezTo>
                    <a:pt x="1523" y="5485"/>
                    <a:pt x="1531" y="5483"/>
                    <a:pt x="1537" y="5479"/>
                  </a:cubicBezTo>
                  <a:cubicBezTo>
                    <a:pt x="1555" y="5470"/>
                    <a:pt x="1993" y="5227"/>
                    <a:pt x="2171" y="4788"/>
                  </a:cubicBezTo>
                  <a:cubicBezTo>
                    <a:pt x="2317" y="4428"/>
                    <a:pt x="2225" y="3926"/>
                    <a:pt x="1971" y="3713"/>
                  </a:cubicBezTo>
                  <a:cubicBezTo>
                    <a:pt x="1887" y="3642"/>
                    <a:pt x="1791" y="3607"/>
                    <a:pt x="1688" y="3607"/>
                  </a:cubicBezTo>
                  <a:cubicBezTo>
                    <a:pt x="1586" y="3607"/>
                    <a:pt x="1477" y="3642"/>
                    <a:pt x="1366" y="3711"/>
                  </a:cubicBezTo>
                  <a:cubicBezTo>
                    <a:pt x="1360" y="3715"/>
                    <a:pt x="1349" y="3722"/>
                    <a:pt x="1334" y="3732"/>
                  </a:cubicBezTo>
                  <a:cubicBezTo>
                    <a:pt x="1079" y="3908"/>
                    <a:pt x="865" y="3995"/>
                    <a:pt x="695" y="3995"/>
                  </a:cubicBezTo>
                  <a:cubicBezTo>
                    <a:pt x="564" y="3995"/>
                    <a:pt x="459" y="3942"/>
                    <a:pt x="381" y="3837"/>
                  </a:cubicBezTo>
                  <a:cubicBezTo>
                    <a:pt x="166" y="3544"/>
                    <a:pt x="113" y="1008"/>
                    <a:pt x="111" y="56"/>
                  </a:cubicBezTo>
                  <a:cubicBezTo>
                    <a:pt x="111" y="26"/>
                    <a:pt x="86"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3"/>
            <p:cNvSpPr/>
            <p:nvPr/>
          </p:nvSpPr>
          <p:spPr>
            <a:xfrm>
              <a:off x="2812942" y="2088295"/>
              <a:ext cx="49533" cy="628056"/>
            </a:xfrm>
            <a:custGeom>
              <a:avLst/>
              <a:gdLst/>
              <a:ahLst/>
              <a:cxnLst/>
              <a:rect l="l" t="t" r="r" b="b"/>
              <a:pathLst>
                <a:path w="704" h="8926" extrusionOk="0">
                  <a:moveTo>
                    <a:pt x="61" y="0"/>
                  </a:moveTo>
                  <a:cubicBezTo>
                    <a:pt x="59" y="0"/>
                    <a:pt x="57" y="0"/>
                    <a:pt x="55" y="1"/>
                  </a:cubicBezTo>
                  <a:cubicBezTo>
                    <a:pt x="24" y="2"/>
                    <a:pt x="1" y="29"/>
                    <a:pt x="3" y="59"/>
                  </a:cubicBezTo>
                  <a:cubicBezTo>
                    <a:pt x="7" y="116"/>
                    <a:pt x="397" y="5770"/>
                    <a:pt x="592" y="8874"/>
                  </a:cubicBezTo>
                  <a:cubicBezTo>
                    <a:pt x="593" y="8904"/>
                    <a:pt x="618" y="8926"/>
                    <a:pt x="646" y="8926"/>
                  </a:cubicBezTo>
                  <a:lnTo>
                    <a:pt x="650" y="8926"/>
                  </a:lnTo>
                  <a:cubicBezTo>
                    <a:pt x="681" y="8925"/>
                    <a:pt x="703" y="8897"/>
                    <a:pt x="702" y="8867"/>
                  </a:cubicBezTo>
                  <a:cubicBezTo>
                    <a:pt x="508" y="5763"/>
                    <a:pt x="118" y="109"/>
                    <a:pt x="114" y="53"/>
                  </a:cubicBezTo>
                  <a:cubicBezTo>
                    <a:pt x="113" y="23"/>
                    <a:pt x="89"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3"/>
            <p:cNvSpPr/>
            <p:nvPr/>
          </p:nvSpPr>
          <p:spPr>
            <a:xfrm>
              <a:off x="2874507" y="1737256"/>
              <a:ext cx="198204" cy="307414"/>
            </a:xfrm>
            <a:custGeom>
              <a:avLst/>
              <a:gdLst/>
              <a:ahLst/>
              <a:cxnLst/>
              <a:rect l="l" t="t" r="r" b="b"/>
              <a:pathLst>
                <a:path w="2817" h="4369" extrusionOk="0">
                  <a:moveTo>
                    <a:pt x="2752" y="1"/>
                  </a:moveTo>
                  <a:cubicBezTo>
                    <a:pt x="2733" y="1"/>
                    <a:pt x="2715" y="10"/>
                    <a:pt x="2705" y="27"/>
                  </a:cubicBezTo>
                  <a:cubicBezTo>
                    <a:pt x="2692" y="52"/>
                    <a:pt x="1162" y="2460"/>
                    <a:pt x="17" y="4282"/>
                  </a:cubicBezTo>
                  <a:cubicBezTo>
                    <a:pt x="1" y="4308"/>
                    <a:pt x="9" y="4343"/>
                    <a:pt x="35" y="4359"/>
                  </a:cubicBezTo>
                  <a:cubicBezTo>
                    <a:pt x="44" y="4365"/>
                    <a:pt x="55" y="4368"/>
                    <a:pt x="65" y="4368"/>
                  </a:cubicBezTo>
                  <a:cubicBezTo>
                    <a:pt x="83" y="4368"/>
                    <a:pt x="102" y="4359"/>
                    <a:pt x="112" y="4342"/>
                  </a:cubicBezTo>
                  <a:cubicBezTo>
                    <a:pt x="1256" y="2521"/>
                    <a:pt x="2785" y="111"/>
                    <a:pt x="2800" y="87"/>
                  </a:cubicBezTo>
                  <a:cubicBezTo>
                    <a:pt x="2817" y="61"/>
                    <a:pt x="2809" y="27"/>
                    <a:pt x="2783" y="10"/>
                  </a:cubicBezTo>
                  <a:cubicBezTo>
                    <a:pt x="2773" y="4"/>
                    <a:pt x="2762" y="1"/>
                    <a:pt x="2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3"/>
            <p:cNvSpPr/>
            <p:nvPr/>
          </p:nvSpPr>
          <p:spPr>
            <a:xfrm>
              <a:off x="2987646" y="330710"/>
              <a:ext cx="1037247" cy="756186"/>
            </a:xfrm>
            <a:custGeom>
              <a:avLst/>
              <a:gdLst/>
              <a:ahLst/>
              <a:cxnLst/>
              <a:rect l="l" t="t" r="r" b="b"/>
              <a:pathLst>
                <a:path w="14742" h="10747" extrusionOk="0">
                  <a:moveTo>
                    <a:pt x="13214" y="0"/>
                  </a:moveTo>
                  <a:cubicBezTo>
                    <a:pt x="13178" y="0"/>
                    <a:pt x="13157" y="1"/>
                    <a:pt x="13157" y="1"/>
                  </a:cubicBezTo>
                  <a:lnTo>
                    <a:pt x="1627" y="1"/>
                  </a:lnTo>
                  <a:cubicBezTo>
                    <a:pt x="918" y="1"/>
                    <a:pt x="161" y="36"/>
                    <a:pt x="161" y="1068"/>
                  </a:cubicBezTo>
                  <a:cubicBezTo>
                    <a:pt x="161" y="2099"/>
                    <a:pt x="0" y="8528"/>
                    <a:pt x="143" y="9500"/>
                  </a:cubicBezTo>
                  <a:cubicBezTo>
                    <a:pt x="261" y="10309"/>
                    <a:pt x="680" y="10701"/>
                    <a:pt x="2428" y="10736"/>
                  </a:cubicBezTo>
                  <a:cubicBezTo>
                    <a:pt x="2838" y="10743"/>
                    <a:pt x="3584" y="10746"/>
                    <a:pt x="4499" y="10746"/>
                  </a:cubicBezTo>
                  <a:cubicBezTo>
                    <a:pt x="6761" y="10746"/>
                    <a:pt x="10054" y="10729"/>
                    <a:pt x="11821" y="10729"/>
                  </a:cubicBezTo>
                  <a:cubicBezTo>
                    <a:pt x="12390" y="10729"/>
                    <a:pt x="12801" y="10731"/>
                    <a:pt x="12968" y="10736"/>
                  </a:cubicBezTo>
                  <a:cubicBezTo>
                    <a:pt x="13026" y="10737"/>
                    <a:pt x="13089" y="10739"/>
                    <a:pt x="13156" y="10739"/>
                  </a:cubicBezTo>
                  <a:cubicBezTo>
                    <a:pt x="13742" y="10739"/>
                    <a:pt x="14606" y="10627"/>
                    <a:pt x="14670" y="9531"/>
                  </a:cubicBezTo>
                  <a:cubicBezTo>
                    <a:pt x="14742" y="8289"/>
                    <a:pt x="14722" y="2357"/>
                    <a:pt x="14716" y="1238"/>
                  </a:cubicBezTo>
                  <a:cubicBezTo>
                    <a:pt x="14722" y="67"/>
                    <a:pt x="13496" y="0"/>
                    <a:pt x="132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3"/>
            <p:cNvSpPr/>
            <p:nvPr/>
          </p:nvSpPr>
          <p:spPr>
            <a:xfrm>
              <a:off x="3174452" y="1021599"/>
              <a:ext cx="216990" cy="249365"/>
            </a:xfrm>
            <a:custGeom>
              <a:avLst/>
              <a:gdLst/>
              <a:ahLst/>
              <a:cxnLst/>
              <a:rect l="l" t="t" r="r" b="b"/>
              <a:pathLst>
                <a:path w="3084" h="3544" extrusionOk="0">
                  <a:moveTo>
                    <a:pt x="3083" y="0"/>
                  </a:moveTo>
                  <a:lnTo>
                    <a:pt x="830" y="323"/>
                  </a:lnTo>
                  <a:cubicBezTo>
                    <a:pt x="830" y="323"/>
                    <a:pt x="737" y="2163"/>
                    <a:pt x="1" y="3543"/>
                  </a:cubicBezTo>
                  <a:cubicBezTo>
                    <a:pt x="1" y="3543"/>
                    <a:pt x="2347" y="3130"/>
                    <a:pt x="30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3"/>
            <p:cNvSpPr/>
            <p:nvPr/>
          </p:nvSpPr>
          <p:spPr>
            <a:xfrm>
              <a:off x="3293571" y="864691"/>
              <a:ext cx="98574" cy="96819"/>
            </a:xfrm>
            <a:custGeom>
              <a:avLst/>
              <a:gdLst/>
              <a:ahLst/>
              <a:cxnLst/>
              <a:rect l="l" t="t" r="r" b="b"/>
              <a:pathLst>
                <a:path w="1401" h="1376" extrusionOk="0">
                  <a:moveTo>
                    <a:pt x="535" y="1"/>
                  </a:moveTo>
                  <a:cubicBezTo>
                    <a:pt x="369" y="1"/>
                    <a:pt x="226" y="1"/>
                    <a:pt x="171" y="1"/>
                  </a:cubicBezTo>
                  <a:cubicBezTo>
                    <a:pt x="171" y="1"/>
                    <a:pt x="170" y="1"/>
                    <a:pt x="169" y="1"/>
                  </a:cubicBezTo>
                  <a:cubicBezTo>
                    <a:pt x="0" y="1"/>
                    <a:pt x="12" y="148"/>
                    <a:pt x="12" y="148"/>
                  </a:cubicBezTo>
                  <a:lnTo>
                    <a:pt x="12" y="1231"/>
                  </a:lnTo>
                  <a:cubicBezTo>
                    <a:pt x="12" y="1297"/>
                    <a:pt x="16" y="1368"/>
                    <a:pt x="149" y="1368"/>
                  </a:cubicBezTo>
                  <a:cubicBezTo>
                    <a:pt x="240" y="1368"/>
                    <a:pt x="654" y="1375"/>
                    <a:pt x="948" y="1375"/>
                  </a:cubicBezTo>
                  <a:cubicBezTo>
                    <a:pt x="1085" y="1375"/>
                    <a:pt x="1197" y="1374"/>
                    <a:pt x="1237" y="1369"/>
                  </a:cubicBezTo>
                  <a:cubicBezTo>
                    <a:pt x="1341" y="1357"/>
                    <a:pt x="1393" y="1319"/>
                    <a:pt x="1397" y="1154"/>
                  </a:cubicBezTo>
                  <a:cubicBezTo>
                    <a:pt x="1401" y="990"/>
                    <a:pt x="1394" y="249"/>
                    <a:pt x="1397" y="165"/>
                  </a:cubicBezTo>
                  <a:cubicBezTo>
                    <a:pt x="1399" y="111"/>
                    <a:pt x="1399" y="12"/>
                    <a:pt x="1241" y="6"/>
                  </a:cubicBezTo>
                  <a:cubicBezTo>
                    <a:pt x="1141" y="2"/>
                    <a:pt x="808" y="1"/>
                    <a:pt x="5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3"/>
            <p:cNvSpPr/>
            <p:nvPr/>
          </p:nvSpPr>
          <p:spPr>
            <a:xfrm>
              <a:off x="3293571" y="456025"/>
              <a:ext cx="98574" cy="344987"/>
            </a:xfrm>
            <a:custGeom>
              <a:avLst/>
              <a:gdLst/>
              <a:ahLst/>
              <a:cxnLst/>
              <a:rect l="l" t="t" r="r" b="b"/>
              <a:pathLst>
                <a:path w="1401" h="4903" extrusionOk="0">
                  <a:moveTo>
                    <a:pt x="610" y="1"/>
                  </a:moveTo>
                  <a:cubicBezTo>
                    <a:pt x="414" y="1"/>
                    <a:pt x="234" y="1"/>
                    <a:pt x="171" y="2"/>
                  </a:cubicBezTo>
                  <a:cubicBezTo>
                    <a:pt x="170" y="2"/>
                    <a:pt x="169" y="2"/>
                    <a:pt x="168" y="2"/>
                  </a:cubicBezTo>
                  <a:cubicBezTo>
                    <a:pt x="0" y="2"/>
                    <a:pt x="12" y="148"/>
                    <a:pt x="12" y="148"/>
                  </a:cubicBezTo>
                  <a:lnTo>
                    <a:pt x="12" y="4757"/>
                  </a:lnTo>
                  <a:cubicBezTo>
                    <a:pt x="12" y="4825"/>
                    <a:pt x="16" y="4895"/>
                    <a:pt x="149" y="4895"/>
                  </a:cubicBezTo>
                  <a:cubicBezTo>
                    <a:pt x="240" y="4895"/>
                    <a:pt x="654" y="4902"/>
                    <a:pt x="948" y="4902"/>
                  </a:cubicBezTo>
                  <a:cubicBezTo>
                    <a:pt x="1085" y="4902"/>
                    <a:pt x="1197" y="4901"/>
                    <a:pt x="1237" y="4896"/>
                  </a:cubicBezTo>
                  <a:cubicBezTo>
                    <a:pt x="1341" y="4886"/>
                    <a:pt x="1393" y="4846"/>
                    <a:pt x="1397" y="4681"/>
                  </a:cubicBezTo>
                  <a:cubicBezTo>
                    <a:pt x="1401" y="4517"/>
                    <a:pt x="1394" y="250"/>
                    <a:pt x="1397" y="165"/>
                  </a:cubicBezTo>
                  <a:cubicBezTo>
                    <a:pt x="1399" y="111"/>
                    <a:pt x="1399" y="12"/>
                    <a:pt x="1241" y="5"/>
                  </a:cubicBezTo>
                  <a:cubicBezTo>
                    <a:pt x="1150" y="2"/>
                    <a:pt x="866" y="1"/>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3"/>
            <p:cNvSpPr/>
            <p:nvPr/>
          </p:nvSpPr>
          <p:spPr>
            <a:xfrm>
              <a:off x="3481784" y="456096"/>
              <a:ext cx="278203" cy="503866"/>
            </a:xfrm>
            <a:custGeom>
              <a:avLst/>
              <a:gdLst/>
              <a:ahLst/>
              <a:cxnLst/>
              <a:rect l="l" t="t" r="r" b="b"/>
              <a:pathLst>
                <a:path w="3954" h="7161" extrusionOk="0">
                  <a:moveTo>
                    <a:pt x="2054" y="0"/>
                  </a:moveTo>
                  <a:cubicBezTo>
                    <a:pt x="368" y="0"/>
                    <a:pt x="58" y="1096"/>
                    <a:pt x="8" y="1686"/>
                  </a:cubicBezTo>
                  <a:cubicBezTo>
                    <a:pt x="0" y="1834"/>
                    <a:pt x="74" y="1924"/>
                    <a:pt x="221" y="1956"/>
                  </a:cubicBezTo>
                  <a:lnTo>
                    <a:pt x="1154" y="2162"/>
                  </a:lnTo>
                  <a:cubicBezTo>
                    <a:pt x="1179" y="2167"/>
                    <a:pt x="1202" y="2169"/>
                    <a:pt x="1223" y="2169"/>
                  </a:cubicBezTo>
                  <a:cubicBezTo>
                    <a:pt x="1341" y="2169"/>
                    <a:pt x="1403" y="2094"/>
                    <a:pt x="1424" y="1956"/>
                  </a:cubicBezTo>
                  <a:cubicBezTo>
                    <a:pt x="1482" y="1621"/>
                    <a:pt x="1670" y="1408"/>
                    <a:pt x="2054" y="1408"/>
                  </a:cubicBezTo>
                  <a:cubicBezTo>
                    <a:pt x="2374" y="1408"/>
                    <a:pt x="2506" y="1704"/>
                    <a:pt x="2456" y="1949"/>
                  </a:cubicBezTo>
                  <a:cubicBezTo>
                    <a:pt x="2292" y="2748"/>
                    <a:pt x="1535" y="2678"/>
                    <a:pt x="1297" y="3645"/>
                  </a:cubicBezTo>
                  <a:cubicBezTo>
                    <a:pt x="1287" y="3688"/>
                    <a:pt x="1278" y="4717"/>
                    <a:pt x="1269" y="4766"/>
                  </a:cubicBezTo>
                  <a:cubicBezTo>
                    <a:pt x="1236" y="4938"/>
                    <a:pt x="1336" y="5036"/>
                    <a:pt x="1498" y="5036"/>
                  </a:cubicBezTo>
                  <a:lnTo>
                    <a:pt x="2422" y="5036"/>
                  </a:lnTo>
                  <a:cubicBezTo>
                    <a:pt x="2571" y="5036"/>
                    <a:pt x="2644" y="4971"/>
                    <a:pt x="2701" y="4831"/>
                  </a:cubicBezTo>
                  <a:cubicBezTo>
                    <a:pt x="2716" y="4796"/>
                    <a:pt x="2732" y="3781"/>
                    <a:pt x="2751" y="3748"/>
                  </a:cubicBezTo>
                  <a:cubicBezTo>
                    <a:pt x="3090" y="3155"/>
                    <a:pt x="3945" y="2985"/>
                    <a:pt x="3945" y="1695"/>
                  </a:cubicBezTo>
                  <a:cubicBezTo>
                    <a:pt x="3954" y="1450"/>
                    <a:pt x="3888" y="0"/>
                    <a:pt x="2054" y="0"/>
                  </a:cubicBezTo>
                  <a:close/>
                  <a:moveTo>
                    <a:pt x="1473" y="5753"/>
                  </a:moveTo>
                  <a:cubicBezTo>
                    <a:pt x="1318" y="5753"/>
                    <a:pt x="1228" y="5834"/>
                    <a:pt x="1228" y="5998"/>
                  </a:cubicBezTo>
                  <a:lnTo>
                    <a:pt x="1228" y="6915"/>
                  </a:lnTo>
                  <a:cubicBezTo>
                    <a:pt x="1228" y="7070"/>
                    <a:pt x="1318" y="7160"/>
                    <a:pt x="1473" y="7160"/>
                  </a:cubicBezTo>
                  <a:lnTo>
                    <a:pt x="2391" y="7160"/>
                  </a:lnTo>
                  <a:cubicBezTo>
                    <a:pt x="2555" y="7160"/>
                    <a:pt x="2636" y="7070"/>
                    <a:pt x="2636" y="6915"/>
                  </a:cubicBezTo>
                  <a:lnTo>
                    <a:pt x="2636" y="5998"/>
                  </a:lnTo>
                  <a:cubicBezTo>
                    <a:pt x="2636" y="5834"/>
                    <a:pt x="2554" y="5753"/>
                    <a:pt x="2391" y="575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43"/>
          <p:cNvSpPr txBox="1">
            <a:spLocks noGrp="1"/>
          </p:cNvSpPr>
          <p:nvPr>
            <p:ph type="ctrTitle" idx="2"/>
          </p:nvPr>
        </p:nvSpPr>
        <p:spPr>
          <a:xfrm>
            <a:off x="4851215" y="1538798"/>
            <a:ext cx="3359100" cy="144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b="1" err="1">
                <a:latin typeface="+mn-lt"/>
              </a:rPr>
              <a:t>Các</a:t>
            </a:r>
            <a:r>
              <a:rPr lang="en" sz="3000" b="1">
                <a:latin typeface="+mn-lt"/>
              </a:rPr>
              <a:t> </a:t>
            </a:r>
            <a:r>
              <a:rPr lang="en" sz="3000" b="1" err="1">
                <a:latin typeface="+mn-lt"/>
              </a:rPr>
              <a:t>câu</a:t>
            </a:r>
            <a:r>
              <a:rPr lang="en" sz="3000" b="1">
                <a:latin typeface="+mn-lt"/>
              </a:rPr>
              <a:t> </a:t>
            </a:r>
            <a:r>
              <a:rPr lang="en" sz="3000" b="1" err="1">
                <a:latin typeface="+mn-lt"/>
              </a:rPr>
              <a:t>hỏi</a:t>
            </a:r>
            <a:r>
              <a:rPr lang="en" sz="3000" b="1">
                <a:latin typeface="+mn-lt"/>
              </a:rPr>
              <a:t> </a:t>
            </a:r>
            <a:r>
              <a:rPr lang="en" sz="3000" b="1" err="1">
                <a:latin typeface="+mn-lt"/>
              </a:rPr>
              <a:t>cần</a:t>
            </a:r>
            <a:r>
              <a:rPr lang="en" sz="3000" b="1">
                <a:latin typeface="+mn-lt"/>
              </a:rPr>
              <a:t> </a:t>
            </a:r>
            <a:r>
              <a:rPr lang="en" sz="3000" b="1" err="1">
                <a:latin typeface="+mn-lt"/>
              </a:rPr>
              <a:t>giải</a:t>
            </a:r>
            <a:r>
              <a:rPr lang="en" sz="3000" b="1">
                <a:latin typeface="+mn-lt"/>
              </a:rPr>
              <a:t> </a:t>
            </a:r>
            <a:r>
              <a:rPr lang="en" sz="3000" b="1" err="1">
                <a:latin typeface="+mn-lt"/>
              </a:rPr>
              <a:t>quyết</a:t>
            </a:r>
            <a:endParaRPr sz="3000" b="1">
              <a:latin typeface="+mn-lt"/>
            </a:endParaRPr>
          </a:p>
        </p:txBody>
      </p:sp>
      <p:sp>
        <p:nvSpPr>
          <p:cNvPr id="12" name="Rounded Rectangle 11">
            <a:extLst>
              <a:ext uri="{FF2B5EF4-FFF2-40B4-BE49-F238E27FC236}">
                <a16:creationId xmlns:a16="http://schemas.microsoft.com/office/drawing/2014/main" id="{19416988-F67F-024D-9C93-A0BC06D4D4C8}"/>
              </a:ext>
            </a:extLst>
          </p:cNvPr>
          <p:cNvSpPr/>
          <p:nvPr/>
        </p:nvSpPr>
        <p:spPr>
          <a:xfrm>
            <a:off x="4789148" y="3109980"/>
            <a:ext cx="3475399" cy="17671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342900" indent="-342900">
              <a:buFont typeface="+mj-lt"/>
              <a:buAutoNum type="alphaLcPeriod"/>
            </a:pPr>
            <a:endParaRPr lang="en-VN" sz="1600"/>
          </a:p>
          <a:p>
            <a:pPr marL="342900" indent="-342900">
              <a:buFont typeface="+mj-lt"/>
              <a:buAutoNum type="alphaLcPeriod"/>
            </a:pPr>
            <a:r>
              <a:rPr lang="en-VN" sz="1600"/>
              <a:t>Khi nào BN có chỉ định mổ?</a:t>
            </a:r>
          </a:p>
          <a:p>
            <a:pPr marL="342900" indent="-342900">
              <a:buFont typeface="+mj-lt"/>
              <a:buAutoNum type="alphaLcPeriod"/>
            </a:pPr>
            <a:r>
              <a:rPr lang="en-VN" sz="1600"/>
              <a:t>Phẫu thuật cắt khối tá tuỵ?</a:t>
            </a:r>
          </a:p>
          <a:p>
            <a:pPr marL="342900" indent="-342900">
              <a:buFont typeface="+mj-lt"/>
              <a:buAutoNum type="alphaLcPeriod"/>
            </a:pPr>
            <a:r>
              <a:rPr lang="en-VN" sz="1600"/>
              <a:t>Quan điểm dẫn lưu trước mổ?</a:t>
            </a:r>
          </a:p>
          <a:p>
            <a:pPr marL="342900" indent="-342900">
              <a:buFont typeface="+mj-lt"/>
              <a:buAutoNum type="alphaLcPeriod"/>
            </a:pPr>
            <a:r>
              <a:rPr lang="en-VN" sz="1600"/>
              <a:t>Lựa chọn mổ mở, nội soi, robot?</a:t>
            </a:r>
          </a:p>
          <a:p>
            <a:pPr marL="342900" indent="-342900">
              <a:buFont typeface="+mj-lt"/>
              <a:buAutoNum type="alphaLcPeriod"/>
            </a:pPr>
            <a:r>
              <a:rPr lang="en-VN" sz="1600"/>
              <a:t>Lựa chọn khi BN không còn chỉ định mổ?</a:t>
            </a:r>
          </a:p>
          <a:p>
            <a:pPr algn="ctr"/>
            <a:endParaRPr lang="en-VN" sz="160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10;&#10;Description automatically generated">
            <a:extLst>
              <a:ext uri="{FF2B5EF4-FFF2-40B4-BE49-F238E27FC236}">
                <a16:creationId xmlns:a16="http://schemas.microsoft.com/office/drawing/2014/main" id="{7DC43585-DF37-024D-89FF-97A959CF895D}"/>
              </a:ext>
            </a:extLst>
          </p:cNvPr>
          <p:cNvPicPr>
            <a:picLocks noChangeAspect="1"/>
          </p:cNvPicPr>
          <p:nvPr/>
        </p:nvPicPr>
        <p:blipFill>
          <a:blip r:embed="rId3"/>
          <a:stretch>
            <a:fillRect/>
          </a:stretch>
        </p:blipFill>
        <p:spPr>
          <a:xfrm>
            <a:off x="-21472" y="0"/>
            <a:ext cx="9186945" cy="5143500"/>
          </a:xfrm>
          <a:prstGeom prst="rect">
            <a:avLst/>
          </a:prstGeom>
        </p:spPr>
      </p:pic>
      <p:sp>
        <p:nvSpPr>
          <p:cNvPr id="2" name="Title 1">
            <a:extLst>
              <a:ext uri="{FF2B5EF4-FFF2-40B4-BE49-F238E27FC236}">
                <a16:creationId xmlns:a16="http://schemas.microsoft.com/office/drawing/2014/main" id="{9ABFDE4D-A6C2-6248-9A95-EB8B5D1BDAE8}"/>
              </a:ext>
            </a:extLst>
          </p:cNvPr>
          <p:cNvSpPr>
            <a:spLocks noGrp="1"/>
          </p:cNvSpPr>
          <p:nvPr>
            <p:ph type="title"/>
          </p:nvPr>
        </p:nvSpPr>
        <p:spPr>
          <a:xfrm>
            <a:off x="720000" y="301200"/>
            <a:ext cx="7704000" cy="477600"/>
          </a:xfrm>
        </p:spPr>
        <p:txBody>
          <a:bodyPr/>
          <a:lstStyle/>
          <a:p>
            <a:r>
              <a:rPr lang="en-VN" b="1">
                <a:latin typeface="+mn-lt"/>
              </a:rPr>
              <a:t>a. Khi nào BN có chỉ định mổ</a:t>
            </a:r>
          </a:p>
        </p:txBody>
      </p:sp>
      <p:pic>
        <p:nvPicPr>
          <p:cNvPr id="4" name="Picture 3" descr="Text, table&#10;&#10;Description automatically generated">
            <a:extLst>
              <a:ext uri="{FF2B5EF4-FFF2-40B4-BE49-F238E27FC236}">
                <a16:creationId xmlns:a16="http://schemas.microsoft.com/office/drawing/2014/main" id="{EE92C5B9-F6B1-8846-A9BF-C0BF11B9860C}"/>
              </a:ext>
            </a:extLst>
          </p:cNvPr>
          <p:cNvPicPr>
            <a:picLocks noChangeAspect="1"/>
          </p:cNvPicPr>
          <p:nvPr/>
        </p:nvPicPr>
        <p:blipFill>
          <a:blip r:embed="rId4"/>
          <a:stretch>
            <a:fillRect/>
          </a:stretch>
        </p:blipFill>
        <p:spPr>
          <a:xfrm>
            <a:off x="720000" y="1002997"/>
            <a:ext cx="7829285" cy="3538102"/>
          </a:xfrm>
          <a:prstGeom prst="rect">
            <a:avLst/>
          </a:prstGeom>
        </p:spPr>
      </p:pic>
      <p:sp>
        <p:nvSpPr>
          <p:cNvPr id="8" name="TextBox 7">
            <a:extLst>
              <a:ext uri="{FF2B5EF4-FFF2-40B4-BE49-F238E27FC236}">
                <a16:creationId xmlns:a16="http://schemas.microsoft.com/office/drawing/2014/main" id="{9AEFAF70-5C32-3347-A3A6-0B7D462AEF56}"/>
              </a:ext>
            </a:extLst>
          </p:cNvPr>
          <p:cNvSpPr txBox="1"/>
          <p:nvPr/>
        </p:nvSpPr>
        <p:spPr>
          <a:xfrm>
            <a:off x="4571999" y="4611467"/>
            <a:ext cx="3532908" cy="461665"/>
          </a:xfrm>
          <a:prstGeom prst="rect">
            <a:avLst/>
          </a:prstGeom>
          <a:noFill/>
        </p:spPr>
        <p:txBody>
          <a:bodyPr wrap="square" rtlCol="0">
            <a:spAutoFit/>
          </a:bodyPr>
          <a:lstStyle/>
          <a:p>
            <a:r>
              <a:rPr lang="en-US" sz="1200">
                <a:solidFill>
                  <a:schemeClr val="bg1"/>
                </a:solidFill>
              </a:rPr>
              <a:t>Pancreatic Adenocarcinoma, Version 2.2021, NCCN Clinical Practice Guidelines in Oncology</a:t>
            </a:r>
          </a:p>
        </p:txBody>
      </p:sp>
    </p:spTree>
    <p:extLst>
      <p:ext uri="{BB962C8B-B14F-4D97-AF65-F5344CB8AC3E}">
        <p14:creationId xmlns:p14="http://schemas.microsoft.com/office/powerpoint/2010/main" val="528592853"/>
      </p:ext>
    </p:extLst>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1341 0.07991" pathEditMode="relative" ptsTypes="AA">
                                      <p:cBhvr>
                                        <p:cTn id="6" dur="30000" fill="hold"/>
                                        <p:tgtEl>
                                          <p:spTgt spid="10"/>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10"/>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1341 0.07991 L 0 0" pathEditMode="relative" ptsTypes="AA">
                                      <p:cBhvr>
                                        <p:cTn id="11" dur="30000" fill="hold"/>
                                        <p:tgtEl>
                                          <p:spTgt spid="10"/>
                                        </p:tgtEl>
                                        <p:attrNameLst>
                                          <p:attrName>ppt_x</p:attrName>
                                          <p:attrName>ppt_y</p:attrName>
                                        </p:attrNameLst>
                                      </p:cBhvr>
                                    </p:animMotion>
                                  </p:childTnLst>
                                </p:cTn>
                              </p:par>
                              <p:par>
                                <p:cTn id="12" presetID="6" presetClass="emph" presetSubtype="0" accel="50000" decel="50000" fill="hold" nodeType="withEffect">
                                  <p:stCondLst>
                                    <p:cond delay="5000"/>
                                  </p:stCondLst>
                                  <p:childTnLst>
                                    <p:animScale>
                                      <p:cBhvr>
                                        <p:cTn id="13" dur="30000" fill="hold"/>
                                        <p:tgtEl>
                                          <p:spTgt spid="10"/>
                                        </p:tgtEl>
                                      </p:cBhvr>
                                      <p:by x="150000" y="150000"/>
                                      <p:to x="100000" y="100000"/>
                                    </p:animScale>
                                  </p:childTnLst>
                                </p:cTn>
                              </p:par>
                            </p:childTnLst>
                          </p:cTn>
                        </p:par>
                        <p:par>
                          <p:cTn id="14" fill="hold">
                            <p:stCondLst>
                              <p:cond delay="65000"/>
                            </p:stCondLst>
                            <p:childTnLst>
                              <p:par>
                                <p:cTn id="15" presetID="0" presetClass="path" presetSubtype="0" accel="50000" decel="50000" fill="hold" nodeType="afterEffect">
                                  <p:stCondLst>
                                    <p:cond delay="0"/>
                                  </p:stCondLst>
                                  <p:childTnLst>
                                    <p:animMotion origin="layout" path="M 0 0 L 0 0" pathEditMode="relative" ptsTypes="AA">
                                      <p:cBhvr>
                                        <p:cTn id="16" dur="5000" fill="hold"/>
                                        <p:tgtEl>
                                          <p:spTgt spid="10"/>
                                        </p:tgtEl>
                                        <p:attrNameLst>
                                          <p:attrName>ppt_x</p:attrName>
                                          <p:attrName>ppt_y</p:attrName>
                                        </p:attrNameLst>
                                      </p:cBhvr>
                                    </p:animMotion>
                                  </p:childTnLst>
                                </p:cTn>
                              </p:par>
                            </p:childTnLst>
                          </p:cTn>
                        </p:par>
                      </p:childTnLst>
                    </p:cTn>
                  </p:par>
                </p:childTnLst>
              </p:cTn>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317B84E-500D-3544-8065-3AA5AB298A12}"/>
              </a:ext>
            </a:extLst>
          </p:cNvPr>
          <p:cNvSpPr>
            <a:spLocks noGrp="1"/>
          </p:cNvSpPr>
          <p:nvPr>
            <p:ph type="title"/>
          </p:nvPr>
        </p:nvSpPr>
        <p:spPr>
          <a:xfrm>
            <a:off x="720000" y="501729"/>
            <a:ext cx="7704000" cy="477600"/>
          </a:xfrm>
        </p:spPr>
        <p:txBody>
          <a:bodyPr/>
          <a:lstStyle/>
          <a:p>
            <a:r>
              <a:rPr lang="en-VN" b="1">
                <a:latin typeface="+mn-lt"/>
              </a:rPr>
              <a:t>a. Khi nào BN có chỉ định mổ</a:t>
            </a:r>
          </a:p>
        </p:txBody>
      </p:sp>
      <p:pic>
        <p:nvPicPr>
          <p:cNvPr id="11" name="Picture 10" descr="Chart, diagram, bubble chart&#10;&#10;Description automatically generated">
            <a:extLst>
              <a:ext uri="{FF2B5EF4-FFF2-40B4-BE49-F238E27FC236}">
                <a16:creationId xmlns:a16="http://schemas.microsoft.com/office/drawing/2014/main" id="{DC745B5D-4795-204C-BF89-5A03D6F6EAEB}"/>
              </a:ext>
            </a:extLst>
          </p:cNvPr>
          <p:cNvPicPr>
            <a:picLocks noChangeAspect="1"/>
          </p:cNvPicPr>
          <p:nvPr/>
        </p:nvPicPr>
        <p:blipFill>
          <a:blip r:embed="rId3"/>
          <a:stretch>
            <a:fillRect/>
          </a:stretch>
        </p:blipFill>
        <p:spPr>
          <a:xfrm>
            <a:off x="1734058" y="1089406"/>
            <a:ext cx="5260492" cy="1948942"/>
          </a:xfrm>
          <a:prstGeom prst="rect">
            <a:avLst/>
          </a:prstGeom>
        </p:spPr>
      </p:pic>
      <p:pic>
        <p:nvPicPr>
          <p:cNvPr id="13" name="Picture 12" descr="Diagram&#10;&#10;Description automatically generated with medium confidence">
            <a:extLst>
              <a:ext uri="{FF2B5EF4-FFF2-40B4-BE49-F238E27FC236}">
                <a16:creationId xmlns:a16="http://schemas.microsoft.com/office/drawing/2014/main" id="{AFDD3A05-060E-014C-A0FC-C2D811D0EA32}"/>
              </a:ext>
            </a:extLst>
          </p:cNvPr>
          <p:cNvPicPr>
            <a:picLocks noChangeAspect="1"/>
          </p:cNvPicPr>
          <p:nvPr/>
        </p:nvPicPr>
        <p:blipFill>
          <a:blip r:embed="rId4"/>
          <a:stretch>
            <a:fillRect/>
          </a:stretch>
        </p:blipFill>
        <p:spPr>
          <a:xfrm>
            <a:off x="1734058" y="3038348"/>
            <a:ext cx="5260492" cy="1706279"/>
          </a:xfrm>
          <a:prstGeom prst="rect">
            <a:avLst/>
          </a:prstGeom>
        </p:spPr>
      </p:pic>
      <p:sp>
        <p:nvSpPr>
          <p:cNvPr id="14" name="TextBox 13">
            <a:extLst>
              <a:ext uri="{FF2B5EF4-FFF2-40B4-BE49-F238E27FC236}">
                <a16:creationId xmlns:a16="http://schemas.microsoft.com/office/drawing/2014/main" id="{F544DE19-5E99-FC41-9F4F-31085486BA60}"/>
              </a:ext>
            </a:extLst>
          </p:cNvPr>
          <p:cNvSpPr txBox="1"/>
          <p:nvPr/>
        </p:nvSpPr>
        <p:spPr>
          <a:xfrm>
            <a:off x="1220036" y="4912667"/>
            <a:ext cx="7923964" cy="461665"/>
          </a:xfrm>
          <a:prstGeom prst="rect">
            <a:avLst/>
          </a:prstGeom>
          <a:noFill/>
        </p:spPr>
        <p:txBody>
          <a:bodyPr wrap="none" rtlCol="0">
            <a:spAutoFit/>
          </a:bodyPr>
          <a:lstStyle/>
          <a:p>
            <a:r>
              <a:rPr lang="en-US" sz="1200">
                <a:solidFill>
                  <a:schemeClr val="bg1"/>
                </a:solidFill>
                <a:highlight>
                  <a:srgbClr val="3250B4"/>
                </a:highlight>
              </a:rPr>
              <a:t>Borderline </a:t>
            </a:r>
            <a:r>
              <a:rPr lang="en-US" sz="1200" err="1">
                <a:solidFill>
                  <a:schemeClr val="bg1"/>
                </a:solidFill>
                <a:highlight>
                  <a:srgbClr val="3250B4"/>
                </a:highlight>
              </a:rPr>
              <a:t>resectable</a:t>
            </a:r>
            <a:r>
              <a:rPr lang="en-US" sz="1200">
                <a:solidFill>
                  <a:schemeClr val="bg1"/>
                </a:solidFill>
                <a:highlight>
                  <a:srgbClr val="3250B4"/>
                </a:highlight>
              </a:rPr>
              <a:t> pancreatic cancer: conceptual evolution and current approach to image-based classification </a:t>
            </a:r>
          </a:p>
          <a:p>
            <a:endParaRPr lang="en-VN" sz="1200">
              <a:solidFill>
                <a:schemeClr val="bg1"/>
              </a:solidFill>
              <a:highlight>
                <a:srgbClr val="3250B4"/>
              </a:highlight>
            </a:endParaRPr>
          </a:p>
        </p:txBody>
      </p:sp>
    </p:spTree>
    <p:extLst>
      <p:ext uri="{BB962C8B-B14F-4D97-AF65-F5344CB8AC3E}">
        <p14:creationId xmlns:p14="http://schemas.microsoft.com/office/powerpoint/2010/main" val="291460036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8A96E5-839E-0544-AA7E-E7A73CA4D38C}"/>
              </a:ext>
            </a:extLst>
          </p:cNvPr>
          <p:cNvPicPr>
            <a:picLocks noChangeAspect="1"/>
          </p:cNvPicPr>
          <p:nvPr/>
        </p:nvPicPr>
        <p:blipFill rotWithShape="1">
          <a:blip r:embed="rId3"/>
          <a:srcRect l="2061" r="1627"/>
          <a:stretch/>
        </p:blipFill>
        <p:spPr>
          <a:xfrm>
            <a:off x="512064" y="1540233"/>
            <a:ext cx="8119872" cy="2333605"/>
          </a:xfrm>
          <a:prstGeom prst="rect">
            <a:avLst/>
          </a:prstGeom>
        </p:spPr>
      </p:pic>
      <p:sp>
        <p:nvSpPr>
          <p:cNvPr id="7" name="Title 1">
            <a:extLst>
              <a:ext uri="{FF2B5EF4-FFF2-40B4-BE49-F238E27FC236}">
                <a16:creationId xmlns:a16="http://schemas.microsoft.com/office/drawing/2014/main" id="{386D1090-C91B-5B4C-9A85-109759614735}"/>
              </a:ext>
            </a:extLst>
          </p:cNvPr>
          <p:cNvSpPr>
            <a:spLocks noGrp="1"/>
          </p:cNvSpPr>
          <p:nvPr>
            <p:ph type="title"/>
          </p:nvPr>
        </p:nvSpPr>
        <p:spPr>
          <a:xfrm>
            <a:off x="720000" y="501729"/>
            <a:ext cx="7704000" cy="477600"/>
          </a:xfrm>
        </p:spPr>
        <p:txBody>
          <a:bodyPr/>
          <a:lstStyle/>
          <a:p>
            <a:r>
              <a:rPr lang="en-VN" b="1">
                <a:latin typeface="+mn-lt"/>
              </a:rPr>
              <a:t>a. Khi nào BN có chỉ định mổ</a:t>
            </a:r>
          </a:p>
        </p:txBody>
      </p:sp>
      <p:sp>
        <p:nvSpPr>
          <p:cNvPr id="8" name="TextBox 7">
            <a:extLst>
              <a:ext uri="{FF2B5EF4-FFF2-40B4-BE49-F238E27FC236}">
                <a16:creationId xmlns:a16="http://schemas.microsoft.com/office/drawing/2014/main" id="{C516F3D9-68AC-EF43-9A78-944360BD8988}"/>
              </a:ext>
            </a:extLst>
          </p:cNvPr>
          <p:cNvSpPr txBox="1"/>
          <p:nvPr/>
        </p:nvSpPr>
        <p:spPr>
          <a:xfrm>
            <a:off x="1037156" y="4912667"/>
            <a:ext cx="7923964" cy="461665"/>
          </a:xfrm>
          <a:prstGeom prst="rect">
            <a:avLst/>
          </a:prstGeom>
          <a:noFill/>
        </p:spPr>
        <p:txBody>
          <a:bodyPr wrap="none" rtlCol="0">
            <a:spAutoFit/>
          </a:bodyPr>
          <a:lstStyle/>
          <a:p>
            <a:r>
              <a:rPr lang="en-US" sz="1200">
                <a:solidFill>
                  <a:schemeClr val="bg1"/>
                </a:solidFill>
                <a:highlight>
                  <a:srgbClr val="3250B4"/>
                </a:highlight>
              </a:rPr>
              <a:t>Borderline </a:t>
            </a:r>
            <a:r>
              <a:rPr lang="en-US" sz="1200" err="1">
                <a:solidFill>
                  <a:schemeClr val="bg1"/>
                </a:solidFill>
                <a:highlight>
                  <a:srgbClr val="3250B4"/>
                </a:highlight>
              </a:rPr>
              <a:t>resectable</a:t>
            </a:r>
            <a:r>
              <a:rPr lang="en-US" sz="1200">
                <a:solidFill>
                  <a:schemeClr val="bg1"/>
                </a:solidFill>
                <a:highlight>
                  <a:srgbClr val="3250B4"/>
                </a:highlight>
              </a:rPr>
              <a:t> pancreatic cancer: conceptual evolution and current approach to image-based classification </a:t>
            </a:r>
          </a:p>
          <a:p>
            <a:endParaRPr lang="en-VN" sz="1200">
              <a:solidFill>
                <a:schemeClr val="bg1"/>
              </a:solidFill>
              <a:highlight>
                <a:srgbClr val="3250B4"/>
              </a:highlight>
            </a:endParaRPr>
          </a:p>
        </p:txBody>
      </p:sp>
    </p:spTree>
    <p:extLst>
      <p:ext uri="{BB962C8B-B14F-4D97-AF65-F5344CB8AC3E}">
        <p14:creationId xmlns:p14="http://schemas.microsoft.com/office/powerpoint/2010/main" val="4044873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3362"/>
        <p:cNvGrpSpPr/>
        <p:nvPr/>
      </p:nvGrpSpPr>
      <p:grpSpPr>
        <a:xfrm>
          <a:off x="0" y="0"/>
          <a:ext cx="0" cy="0"/>
          <a:chOff x="0" y="0"/>
          <a:chExt cx="0" cy="0"/>
        </a:xfrm>
      </p:grpSpPr>
      <p:sp>
        <p:nvSpPr>
          <p:cNvPr id="8" name="Title 1">
            <a:extLst>
              <a:ext uri="{FF2B5EF4-FFF2-40B4-BE49-F238E27FC236}">
                <a16:creationId xmlns:a16="http://schemas.microsoft.com/office/drawing/2014/main" id="{12A7BE4E-BE32-1244-A161-39306619BF5B}"/>
              </a:ext>
            </a:extLst>
          </p:cNvPr>
          <p:cNvSpPr txBox="1">
            <a:spLocks/>
          </p:cNvSpPr>
          <p:nvPr/>
        </p:nvSpPr>
        <p:spPr>
          <a:xfrm>
            <a:off x="720000" y="554419"/>
            <a:ext cx="7704000" cy="47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1pPr>
            <a:lvl2pPr marR="0" lvl="1"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2pPr>
            <a:lvl3pPr marR="0" lvl="2"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3pPr>
            <a:lvl4pPr marR="0" lvl="3"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4pPr>
            <a:lvl5pPr marR="0" lvl="4"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5pPr>
            <a:lvl6pPr marR="0" lvl="5"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6pPr>
            <a:lvl7pPr marR="0" lvl="6"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7pPr>
            <a:lvl8pPr marR="0" lvl="7"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8pPr>
            <a:lvl9pPr marR="0" lvl="8"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9pPr>
          </a:lstStyle>
          <a:p>
            <a:r>
              <a:rPr lang="en-VN" b="1">
                <a:latin typeface="+mn-lt"/>
              </a:rPr>
              <a:t>U giáp biên (NCCN)</a:t>
            </a:r>
          </a:p>
        </p:txBody>
      </p:sp>
      <p:sp>
        <p:nvSpPr>
          <p:cNvPr id="10" name="TextBox 9">
            <a:extLst>
              <a:ext uri="{FF2B5EF4-FFF2-40B4-BE49-F238E27FC236}">
                <a16:creationId xmlns:a16="http://schemas.microsoft.com/office/drawing/2014/main" id="{00805F39-E0A8-D443-B553-E1ED669A3FBD}"/>
              </a:ext>
            </a:extLst>
          </p:cNvPr>
          <p:cNvSpPr txBox="1"/>
          <p:nvPr/>
        </p:nvSpPr>
        <p:spPr>
          <a:xfrm>
            <a:off x="1008183" y="3695767"/>
            <a:ext cx="434734" cy="307777"/>
          </a:xfrm>
          <a:prstGeom prst="rect">
            <a:avLst/>
          </a:prstGeom>
          <a:noFill/>
        </p:spPr>
        <p:txBody>
          <a:bodyPr wrap="none" rtlCol="0">
            <a:spAutoFit/>
          </a:bodyPr>
          <a:lstStyle/>
          <a:p>
            <a:r>
              <a:rPr lang="en-VN">
                <a:solidFill>
                  <a:schemeClr val="bg1"/>
                </a:solidFill>
              </a:rPr>
              <a:t>CA</a:t>
            </a:r>
          </a:p>
        </p:txBody>
      </p:sp>
      <p:pic>
        <p:nvPicPr>
          <p:cNvPr id="11" name="Picture 10" descr="A picture containing schematic&#10;&#10;Description automatically generated">
            <a:extLst>
              <a:ext uri="{FF2B5EF4-FFF2-40B4-BE49-F238E27FC236}">
                <a16:creationId xmlns:a16="http://schemas.microsoft.com/office/drawing/2014/main" id="{CF37DDD7-4B36-4041-9F8B-D3BD9C65ACB6}"/>
              </a:ext>
            </a:extLst>
          </p:cNvPr>
          <p:cNvPicPr>
            <a:picLocks noChangeAspect="1"/>
          </p:cNvPicPr>
          <p:nvPr/>
        </p:nvPicPr>
        <p:blipFill>
          <a:blip r:embed="rId3"/>
          <a:stretch>
            <a:fillRect/>
          </a:stretch>
        </p:blipFill>
        <p:spPr>
          <a:xfrm>
            <a:off x="603482" y="1424219"/>
            <a:ext cx="2545114" cy="2784968"/>
          </a:xfrm>
          <a:prstGeom prst="rect">
            <a:avLst/>
          </a:prstGeom>
        </p:spPr>
      </p:pic>
      <p:sp>
        <p:nvSpPr>
          <p:cNvPr id="12" name="TextBox 11">
            <a:extLst>
              <a:ext uri="{FF2B5EF4-FFF2-40B4-BE49-F238E27FC236}">
                <a16:creationId xmlns:a16="http://schemas.microsoft.com/office/drawing/2014/main" id="{765269F9-E101-2B46-B26A-6DF6D9795DC1}"/>
              </a:ext>
            </a:extLst>
          </p:cNvPr>
          <p:cNvSpPr txBox="1"/>
          <p:nvPr/>
        </p:nvSpPr>
        <p:spPr>
          <a:xfrm>
            <a:off x="5798969" y="4308003"/>
            <a:ext cx="564578" cy="307777"/>
          </a:xfrm>
          <a:prstGeom prst="rect">
            <a:avLst/>
          </a:prstGeom>
          <a:noFill/>
        </p:spPr>
        <p:txBody>
          <a:bodyPr wrap="none" rtlCol="0">
            <a:spAutoFit/>
          </a:bodyPr>
          <a:lstStyle/>
          <a:p>
            <a:r>
              <a:rPr lang="en-VN">
                <a:solidFill>
                  <a:schemeClr val="bg1"/>
                </a:solidFill>
              </a:rPr>
              <a:t>CHA</a:t>
            </a:r>
          </a:p>
        </p:txBody>
      </p:sp>
      <p:sp>
        <p:nvSpPr>
          <p:cNvPr id="13" name="TextBox 12">
            <a:extLst>
              <a:ext uri="{FF2B5EF4-FFF2-40B4-BE49-F238E27FC236}">
                <a16:creationId xmlns:a16="http://schemas.microsoft.com/office/drawing/2014/main" id="{AD8B605A-F601-4542-98C1-358C8C08D09F}"/>
              </a:ext>
            </a:extLst>
          </p:cNvPr>
          <p:cNvSpPr txBox="1"/>
          <p:nvPr/>
        </p:nvSpPr>
        <p:spPr>
          <a:xfrm>
            <a:off x="3808014" y="4698969"/>
            <a:ext cx="4756069" cy="461665"/>
          </a:xfrm>
          <a:prstGeom prst="rect">
            <a:avLst/>
          </a:prstGeom>
          <a:noFill/>
        </p:spPr>
        <p:txBody>
          <a:bodyPr wrap="square" rtlCol="0">
            <a:spAutoFit/>
          </a:bodyPr>
          <a:lstStyle/>
          <a:p>
            <a:r>
              <a:rPr lang="en-US" sz="1200">
                <a:solidFill>
                  <a:schemeClr val="bg1"/>
                </a:solidFill>
                <a:highlight>
                  <a:srgbClr val="000080"/>
                </a:highlight>
              </a:rPr>
              <a:t>Diego A.S. </a:t>
            </a:r>
            <a:r>
              <a:rPr lang="en-US" sz="1200" err="1">
                <a:solidFill>
                  <a:schemeClr val="bg1"/>
                </a:solidFill>
                <a:highlight>
                  <a:srgbClr val="000080"/>
                </a:highlight>
              </a:rPr>
              <a:t>Toesca</a:t>
            </a:r>
            <a:r>
              <a:rPr lang="en-US" sz="1200">
                <a:solidFill>
                  <a:schemeClr val="bg1"/>
                </a:solidFill>
                <a:highlight>
                  <a:srgbClr val="000080"/>
                </a:highlight>
              </a:rPr>
              <a:t>, Amanda J. </a:t>
            </a:r>
            <a:r>
              <a:rPr lang="en-US" sz="1200" err="1">
                <a:solidFill>
                  <a:schemeClr val="bg1"/>
                </a:solidFill>
                <a:highlight>
                  <a:srgbClr val="000080"/>
                </a:highlight>
              </a:rPr>
              <a:t>Koong</a:t>
            </a:r>
            <a:r>
              <a:rPr lang="en-US" sz="1200">
                <a:solidFill>
                  <a:schemeClr val="bg1"/>
                </a:solidFill>
                <a:highlight>
                  <a:srgbClr val="000080"/>
                </a:highlight>
              </a:rPr>
              <a:t>, 2018, Management of Borderline </a:t>
            </a:r>
            <a:r>
              <a:rPr lang="en-US" sz="1200" err="1">
                <a:solidFill>
                  <a:schemeClr val="bg1"/>
                </a:solidFill>
                <a:highlight>
                  <a:srgbClr val="000080"/>
                </a:highlight>
              </a:rPr>
              <a:t>Resectable</a:t>
            </a:r>
            <a:r>
              <a:rPr lang="en-US" sz="1200">
                <a:solidFill>
                  <a:schemeClr val="bg1"/>
                </a:solidFill>
                <a:highlight>
                  <a:srgbClr val="000080"/>
                </a:highlight>
              </a:rPr>
              <a:t> Pancreatic Cancer </a:t>
            </a:r>
          </a:p>
        </p:txBody>
      </p:sp>
      <p:sp>
        <p:nvSpPr>
          <p:cNvPr id="15" name="TextBox 14">
            <a:extLst>
              <a:ext uri="{FF2B5EF4-FFF2-40B4-BE49-F238E27FC236}">
                <a16:creationId xmlns:a16="http://schemas.microsoft.com/office/drawing/2014/main" id="{92A88EBD-C941-914B-9683-F4035F68F0EA}"/>
              </a:ext>
            </a:extLst>
          </p:cNvPr>
          <p:cNvSpPr txBox="1"/>
          <p:nvPr/>
        </p:nvSpPr>
        <p:spPr>
          <a:xfrm>
            <a:off x="772147" y="4308002"/>
            <a:ext cx="2111475" cy="307777"/>
          </a:xfrm>
          <a:prstGeom prst="rect">
            <a:avLst/>
          </a:prstGeom>
          <a:noFill/>
        </p:spPr>
        <p:txBody>
          <a:bodyPr wrap="none" rtlCol="0">
            <a:spAutoFit/>
          </a:bodyPr>
          <a:lstStyle/>
          <a:p>
            <a:r>
              <a:rPr lang="en-VN" b="1">
                <a:solidFill>
                  <a:schemeClr val="tx1"/>
                </a:solidFill>
              </a:rPr>
              <a:t>Động mạch gan chung</a:t>
            </a:r>
          </a:p>
        </p:txBody>
      </p:sp>
      <p:pic>
        <p:nvPicPr>
          <p:cNvPr id="14" name="Picture 13">
            <a:extLst>
              <a:ext uri="{FF2B5EF4-FFF2-40B4-BE49-F238E27FC236}">
                <a16:creationId xmlns:a16="http://schemas.microsoft.com/office/drawing/2014/main" id="{A4E6465F-EC14-6B47-929F-4BF161B6EE12}"/>
              </a:ext>
            </a:extLst>
          </p:cNvPr>
          <p:cNvPicPr>
            <a:picLocks noChangeAspect="1"/>
          </p:cNvPicPr>
          <p:nvPr/>
        </p:nvPicPr>
        <p:blipFill>
          <a:blip r:embed="rId4"/>
          <a:stretch>
            <a:fillRect/>
          </a:stretch>
        </p:blipFill>
        <p:spPr>
          <a:xfrm>
            <a:off x="3337182" y="1412560"/>
            <a:ext cx="2519602" cy="2796627"/>
          </a:xfrm>
          <a:prstGeom prst="rect">
            <a:avLst/>
          </a:prstGeom>
        </p:spPr>
      </p:pic>
      <p:sp>
        <p:nvSpPr>
          <p:cNvPr id="16" name="TextBox 15">
            <a:extLst>
              <a:ext uri="{FF2B5EF4-FFF2-40B4-BE49-F238E27FC236}">
                <a16:creationId xmlns:a16="http://schemas.microsoft.com/office/drawing/2014/main" id="{90D6D684-C901-E446-9C37-107BA3E1115A}"/>
              </a:ext>
            </a:extLst>
          </p:cNvPr>
          <p:cNvSpPr txBox="1"/>
          <p:nvPr/>
        </p:nvSpPr>
        <p:spPr>
          <a:xfrm>
            <a:off x="3151579" y="4292376"/>
            <a:ext cx="2840842" cy="307777"/>
          </a:xfrm>
          <a:prstGeom prst="rect">
            <a:avLst/>
          </a:prstGeom>
          <a:noFill/>
        </p:spPr>
        <p:txBody>
          <a:bodyPr wrap="none" rtlCol="0">
            <a:spAutoFit/>
          </a:bodyPr>
          <a:lstStyle/>
          <a:p>
            <a:r>
              <a:rPr lang="en-VN" b="1"/>
              <a:t>Động mạch mạc treo tràng trên</a:t>
            </a:r>
          </a:p>
        </p:txBody>
      </p:sp>
      <p:pic>
        <p:nvPicPr>
          <p:cNvPr id="17" name="Content Placeholder 10" descr="A picture containing shape&#10;&#10;Description automatically generated">
            <a:extLst>
              <a:ext uri="{FF2B5EF4-FFF2-40B4-BE49-F238E27FC236}">
                <a16:creationId xmlns:a16="http://schemas.microsoft.com/office/drawing/2014/main" id="{6C1792AB-FECD-C94A-B6B1-74104E5EAF80}"/>
              </a:ext>
            </a:extLst>
          </p:cNvPr>
          <p:cNvPicPr>
            <a:picLocks noChangeAspect="1"/>
          </p:cNvPicPr>
          <p:nvPr/>
        </p:nvPicPr>
        <p:blipFill>
          <a:blip r:embed="rId5"/>
          <a:stretch>
            <a:fillRect/>
          </a:stretch>
        </p:blipFill>
        <p:spPr>
          <a:xfrm>
            <a:off x="6045370" y="1424219"/>
            <a:ext cx="2531789" cy="2784968"/>
          </a:xfrm>
          <a:prstGeom prst="rect">
            <a:avLst/>
          </a:prstGeom>
        </p:spPr>
      </p:pic>
      <p:sp>
        <p:nvSpPr>
          <p:cNvPr id="18" name="TextBox 17">
            <a:extLst>
              <a:ext uri="{FF2B5EF4-FFF2-40B4-BE49-F238E27FC236}">
                <a16:creationId xmlns:a16="http://schemas.microsoft.com/office/drawing/2014/main" id="{5C094189-13AF-1E4C-8E7E-4FE0B7F43DF3}"/>
              </a:ext>
            </a:extLst>
          </p:cNvPr>
          <p:cNvSpPr txBox="1"/>
          <p:nvPr/>
        </p:nvSpPr>
        <p:spPr>
          <a:xfrm>
            <a:off x="6045370" y="4292376"/>
            <a:ext cx="2675331" cy="523220"/>
          </a:xfrm>
          <a:prstGeom prst="rect">
            <a:avLst/>
          </a:prstGeom>
          <a:noFill/>
        </p:spPr>
        <p:txBody>
          <a:bodyPr wrap="square" rtlCol="0">
            <a:spAutoFit/>
          </a:bodyPr>
          <a:lstStyle/>
          <a:p>
            <a:pPr algn="ctr"/>
            <a:r>
              <a:rPr lang="en-VN" b="1"/>
              <a:t>Tĩnh mạch cửa/mạc treo</a:t>
            </a:r>
          </a:p>
          <a:p>
            <a:pPr algn="ctr"/>
            <a:r>
              <a:rPr lang="en-VN" b="1"/>
              <a:t> tràng trên</a:t>
            </a:r>
          </a:p>
        </p:txBody>
      </p:sp>
    </p:spTree>
    <p:extLst>
      <p:ext uri="{BB962C8B-B14F-4D97-AF65-F5344CB8AC3E}">
        <p14:creationId xmlns:p14="http://schemas.microsoft.com/office/powerpoint/2010/main" val="13847490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558"/>
        <p:cNvGrpSpPr/>
        <p:nvPr/>
      </p:nvGrpSpPr>
      <p:grpSpPr>
        <a:xfrm>
          <a:off x="0" y="0"/>
          <a:ext cx="0" cy="0"/>
          <a:chOff x="0" y="0"/>
          <a:chExt cx="0" cy="0"/>
        </a:xfrm>
      </p:grpSpPr>
      <p:sp>
        <p:nvSpPr>
          <p:cNvPr id="32" name="TextBox 31">
            <a:extLst>
              <a:ext uri="{FF2B5EF4-FFF2-40B4-BE49-F238E27FC236}">
                <a16:creationId xmlns:a16="http://schemas.microsoft.com/office/drawing/2014/main" id="{81307630-601D-554B-8227-B406F846362E}"/>
              </a:ext>
            </a:extLst>
          </p:cNvPr>
          <p:cNvSpPr txBox="1"/>
          <p:nvPr/>
        </p:nvSpPr>
        <p:spPr>
          <a:xfrm>
            <a:off x="2640707" y="4834635"/>
            <a:ext cx="7010400" cy="307777"/>
          </a:xfrm>
          <a:prstGeom prst="rect">
            <a:avLst/>
          </a:prstGeom>
          <a:noFill/>
        </p:spPr>
        <p:txBody>
          <a:bodyPr wrap="square">
            <a:spAutoFit/>
          </a:bodyPr>
          <a:lstStyle/>
          <a:p>
            <a:r>
              <a:rPr lang="en-US">
                <a:solidFill>
                  <a:schemeClr val="bg1"/>
                </a:solidFill>
                <a:highlight>
                  <a:srgbClr val="000000"/>
                </a:highlight>
              </a:rPr>
              <a:t>Atlas of Gastrointestinal Surgery by John L. Cameron, Corinne </a:t>
            </a:r>
            <a:r>
              <a:rPr lang="en-US" err="1">
                <a:solidFill>
                  <a:schemeClr val="bg1"/>
                </a:solidFill>
                <a:highlight>
                  <a:srgbClr val="000000"/>
                </a:highlight>
              </a:rPr>
              <a:t>Sandone</a:t>
            </a:r>
            <a:r>
              <a:rPr lang="en-US">
                <a:solidFill>
                  <a:schemeClr val="bg1"/>
                </a:solidFill>
                <a:highlight>
                  <a:srgbClr val="000000"/>
                </a:highlight>
              </a:rPr>
              <a:t>.</a:t>
            </a:r>
            <a:endParaRPr lang="en-VN">
              <a:solidFill>
                <a:schemeClr val="bg1"/>
              </a:solidFill>
              <a:highlight>
                <a:srgbClr val="000000"/>
              </a:highlight>
            </a:endParaRPr>
          </a:p>
        </p:txBody>
      </p:sp>
      <p:pic>
        <p:nvPicPr>
          <p:cNvPr id="6" name="Content Placeholder 4" descr="Diagram&#10;&#10;Description automatically generated">
            <a:extLst>
              <a:ext uri="{FF2B5EF4-FFF2-40B4-BE49-F238E27FC236}">
                <a16:creationId xmlns:a16="http://schemas.microsoft.com/office/drawing/2014/main" id="{66F9532C-07A8-B141-A1D0-D959F50C19DC}"/>
              </a:ext>
            </a:extLst>
          </p:cNvPr>
          <p:cNvPicPr>
            <a:picLocks noChangeAspect="1"/>
          </p:cNvPicPr>
          <p:nvPr/>
        </p:nvPicPr>
        <p:blipFill>
          <a:blip r:embed="rId3"/>
          <a:stretch>
            <a:fillRect/>
          </a:stretch>
        </p:blipFill>
        <p:spPr>
          <a:xfrm>
            <a:off x="633046" y="1554438"/>
            <a:ext cx="3530991" cy="2743359"/>
          </a:xfrm>
          <a:prstGeom prst="roundRect">
            <a:avLst/>
          </a:prstGeom>
        </p:spPr>
      </p:pic>
      <p:sp>
        <p:nvSpPr>
          <p:cNvPr id="9" name="Title 1">
            <a:extLst>
              <a:ext uri="{FF2B5EF4-FFF2-40B4-BE49-F238E27FC236}">
                <a16:creationId xmlns:a16="http://schemas.microsoft.com/office/drawing/2014/main" id="{F231A8D0-FEBF-8541-A1E9-9660A0F9065C}"/>
              </a:ext>
            </a:extLst>
          </p:cNvPr>
          <p:cNvSpPr txBox="1">
            <a:spLocks/>
          </p:cNvSpPr>
          <p:nvPr/>
        </p:nvSpPr>
        <p:spPr>
          <a:xfrm>
            <a:off x="397830" y="540000"/>
            <a:ext cx="6341982" cy="47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1pPr>
            <a:lvl2pPr marR="0" lvl="1"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2pPr>
            <a:lvl3pPr marR="0" lvl="2"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3pPr>
            <a:lvl4pPr marR="0" lvl="3"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4pPr>
            <a:lvl5pPr marR="0" lvl="4"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5pPr>
            <a:lvl6pPr marR="0" lvl="5"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6pPr>
            <a:lvl7pPr marR="0" lvl="6"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7pPr>
            <a:lvl8pPr marR="0" lvl="7"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8pPr>
            <a:lvl9pPr marR="0" lvl="8"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9pPr>
          </a:lstStyle>
          <a:p>
            <a:pPr algn="ctr"/>
            <a:r>
              <a:rPr lang="en-US" b="1">
                <a:latin typeface="+mn-lt"/>
              </a:rPr>
              <a:t>b. </a:t>
            </a:r>
            <a:r>
              <a:rPr lang="en-US" b="1" err="1">
                <a:latin typeface="+mn-lt"/>
              </a:rPr>
              <a:t>Phẫu</a:t>
            </a:r>
            <a:r>
              <a:rPr lang="en-US" b="1">
                <a:latin typeface="+mn-lt"/>
              </a:rPr>
              <a:t> </a:t>
            </a:r>
            <a:r>
              <a:rPr lang="en-US" b="1" err="1">
                <a:latin typeface="+mn-lt"/>
              </a:rPr>
              <a:t>thuật</a:t>
            </a:r>
            <a:r>
              <a:rPr lang="en-US" b="1">
                <a:latin typeface="+mn-lt"/>
              </a:rPr>
              <a:t> </a:t>
            </a:r>
            <a:r>
              <a:rPr lang="en-US" b="1" err="1">
                <a:latin typeface="+mn-lt"/>
              </a:rPr>
              <a:t>cắt</a:t>
            </a:r>
            <a:r>
              <a:rPr lang="en-US" b="1">
                <a:latin typeface="+mn-lt"/>
              </a:rPr>
              <a:t> </a:t>
            </a:r>
            <a:r>
              <a:rPr lang="en-US" b="1" err="1">
                <a:latin typeface="+mn-lt"/>
              </a:rPr>
              <a:t>khối</a:t>
            </a:r>
            <a:r>
              <a:rPr lang="en-US" b="1">
                <a:latin typeface="+mn-lt"/>
              </a:rPr>
              <a:t> </a:t>
            </a:r>
            <a:r>
              <a:rPr lang="en-US" b="1" err="1">
                <a:latin typeface="+mn-lt"/>
              </a:rPr>
              <a:t>tá</a:t>
            </a:r>
            <a:r>
              <a:rPr lang="en-US" b="1">
                <a:latin typeface="+mn-lt"/>
              </a:rPr>
              <a:t> </a:t>
            </a:r>
            <a:r>
              <a:rPr lang="en-US" b="1" err="1">
                <a:latin typeface="+mn-lt"/>
              </a:rPr>
              <a:t>tuỵ</a:t>
            </a:r>
            <a:endParaRPr lang="en-US" b="1">
              <a:latin typeface="+mn-lt"/>
            </a:endParaRPr>
          </a:p>
        </p:txBody>
      </p:sp>
      <p:pic>
        <p:nvPicPr>
          <p:cNvPr id="10" name="Picture 9" descr="Diagram&#10;&#10;Description automatically generated">
            <a:extLst>
              <a:ext uri="{FF2B5EF4-FFF2-40B4-BE49-F238E27FC236}">
                <a16:creationId xmlns:a16="http://schemas.microsoft.com/office/drawing/2014/main" id="{1CE1AFEA-608D-B744-9623-C3B78A05C15F}"/>
              </a:ext>
            </a:extLst>
          </p:cNvPr>
          <p:cNvPicPr>
            <a:picLocks noChangeAspect="1"/>
          </p:cNvPicPr>
          <p:nvPr/>
        </p:nvPicPr>
        <p:blipFill>
          <a:blip r:embed="rId4"/>
          <a:stretch>
            <a:fillRect/>
          </a:stretch>
        </p:blipFill>
        <p:spPr>
          <a:xfrm>
            <a:off x="4979965" y="1554438"/>
            <a:ext cx="3530989" cy="2786884"/>
          </a:xfrm>
          <a:prstGeom prst="roundRect">
            <a:avLst/>
          </a:prstGeom>
        </p:spPr>
      </p:pic>
      <p:sp>
        <p:nvSpPr>
          <p:cNvPr id="4" name="TextBox 3">
            <a:extLst>
              <a:ext uri="{FF2B5EF4-FFF2-40B4-BE49-F238E27FC236}">
                <a16:creationId xmlns:a16="http://schemas.microsoft.com/office/drawing/2014/main" id="{46011A32-53F1-F547-ACCB-117D6CA3D96B}"/>
              </a:ext>
            </a:extLst>
          </p:cNvPr>
          <p:cNvSpPr txBox="1"/>
          <p:nvPr/>
        </p:nvSpPr>
        <p:spPr>
          <a:xfrm>
            <a:off x="1434903" y="4373980"/>
            <a:ext cx="2133918" cy="369332"/>
          </a:xfrm>
          <a:prstGeom prst="rect">
            <a:avLst/>
          </a:prstGeom>
          <a:noFill/>
        </p:spPr>
        <p:txBody>
          <a:bodyPr wrap="none" rtlCol="0">
            <a:spAutoFit/>
          </a:bodyPr>
          <a:lstStyle/>
          <a:p>
            <a:r>
              <a:rPr lang="en-VN" sz="1800"/>
              <a:t>Cắt ống gan chung</a:t>
            </a:r>
          </a:p>
        </p:txBody>
      </p:sp>
      <p:sp>
        <p:nvSpPr>
          <p:cNvPr id="5" name="TextBox 4">
            <a:extLst>
              <a:ext uri="{FF2B5EF4-FFF2-40B4-BE49-F238E27FC236}">
                <a16:creationId xmlns:a16="http://schemas.microsoft.com/office/drawing/2014/main" id="{86255D14-4AC9-FB4D-96F8-0E321C1080B2}"/>
              </a:ext>
            </a:extLst>
          </p:cNvPr>
          <p:cNvSpPr txBox="1"/>
          <p:nvPr/>
        </p:nvSpPr>
        <p:spPr>
          <a:xfrm>
            <a:off x="5575181" y="4373980"/>
            <a:ext cx="2425664" cy="369332"/>
          </a:xfrm>
          <a:prstGeom prst="rect">
            <a:avLst/>
          </a:prstGeom>
          <a:noFill/>
        </p:spPr>
        <p:txBody>
          <a:bodyPr wrap="none" rtlCol="0">
            <a:spAutoFit/>
          </a:bodyPr>
          <a:lstStyle/>
          <a:p>
            <a:r>
              <a:rPr lang="en-VN" sz="1800"/>
              <a:t>Cắt phần dưới dạ dày</a:t>
            </a:r>
          </a:p>
        </p:txBody>
      </p:sp>
    </p:spTree>
    <p:extLst>
      <p:ext uri="{BB962C8B-B14F-4D97-AF65-F5344CB8AC3E}">
        <p14:creationId xmlns:p14="http://schemas.microsoft.com/office/powerpoint/2010/main" val="2743593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1"/>
        <p:cNvGrpSpPr/>
        <p:nvPr/>
      </p:nvGrpSpPr>
      <p:grpSpPr>
        <a:xfrm>
          <a:off x="0" y="0"/>
          <a:ext cx="0" cy="0"/>
          <a:chOff x="0" y="0"/>
          <a:chExt cx="0" cy="0"/>
        </a:xfrm>
      </p:grpSpPr>
      <p:grpSp>
        <p:nvGrpSpPr>
          <p:cNvPr id="2047" name="Google Shape;2047;p46"/>
          <p:cNvGrpSpPr/>
          <p:nvPr/>
        </p:nvGrpSpPr>
        <p:grpSpPr>
          <a:xfrm>
            <a:off x="306503" y="3269286"/>
            <a:ext cx="1104203" cy="1203204"/>
            <a:chOff x="720001" y="2769784"/>
            <a:chExt cx="1585023" cy="1833727"/>
          </a:xfrm>
        </p:grpSpPr>
        <p:sp>
          <p:nvSpPr>
            <p:cNvPr id="2048" name="Google Shape;2048;p46"/>
            <p:cNvSpPr/>
            <p:nvPr/>
          </p:nvSpPr>
          <p:spPr>
            <a:xfrm>
              <a:off x="720001" y="2769784"/>
              <a:ext cx="1585023" cy="1833727"/>
            </a:xfrm>
            <a:custGeom>
              <a:avLst/>
              <a:gdLst/>
              <a:ahLst/>
              <a:cxnLst/>
              <a:rect l="l" t="t" r="r" b="b"/>
              <a:pathLst>
                <a:path w="13356" h="15452" extrusionOk="0">
                  <a:moveTo>
                    <a:pt x="12781" y="3167"/>
                  </a:moveTo>
                  <a:cubicBezTo>
                    <a:pt x="12935" y="3260"/>
                    <a:pt x="13243" y="3507"/>
                    <a:pt x="13300" y="3717"/>
                  </a:cubicBezTo>
                  <a:cubicBezTo>
                    <a:pt x="13356" y="3923"/>
                    <a:pt x="13224" y="4189"/>
                    <a:pt x="13127" y="4400"/>
                  </a:cubicBezTo>
                  <a:cubicBezTo>
                    <a:pt x="13038" y="4596"/>
                    <a:pt x="10778" y="9348"/>
                    <a:pt x="10591" y="9741"/>
                  </a:cubicBezTo>
                  <a:cubicBezTo>
                    <a:pt x="10293" y="10367"/>
                    <a:pt x="10013" y="11057"/>
                    <a:pt x="9821" y="11590"/>
                  </a:cubicBezTo>
                  <a:cubicBezTo>
                    <a:pt x="9498" y="12468"/>
                    <a:pt x="9121" y="13425"/>
                    <a:pt x="8780" y="14345"/>
                  </a:cubicBezTo>
                  <a:cubicBezTo>
                    <a:pt x="8681" y="14615"/>
                    <a:pt x="8588" y="15046"/>
                    <a:pt x="8317" y="15260"/>
                  </a:cubicBezTo>
                  <a:cubicBezTo>
                    <a:pt x="8079" y="15451"/>
                    <a:pt x="7659" y="15354"/>
                    <a:pt x="7323" y="15283"/>
                  </a:cubicBezTo>
                  <a:cubicBezTo>
                    <a:pt x="6944" y="15209"/>
                    <a:pt x="6604" y="15106"/>
                    <a:pt x="6291" y="15008"/>
                  </a:cubicBezTo>
                  <a:cubicBezTo>
                    <a:pt x="5608" y="14794"/>
                    <a:pt x="4880" y="14546"/>
                    <a:pt x="4199" y="14285"/>
                  </a:cubicBezTo>
                  <a:cubicBezTo>
                    <a:pt x="3783" y="14126"/>
                    <a:pt x="3447" y="13971"/>
                    <a:pt x="3129" y="13846"/>
                  </a:cubicBezTo>
                  <a:cubicBezTo>
                    <a:pt x="2442" y="13574"/>
                    <a:pt x="1757" y="13304"/>
                    <a:pt x="1019" y="12986"/>
                  </a:cubicBezTo>
                  <a:cubicBezTo>
                    <a:pt x="481" y="12753"/>
                    <a:pt x="1" y="12412"/>
                    <a:pt x="20" y="11912"/>
                  </a:cubicBezTo>
                  <a:cubicBezTo>
                    <a:pt x="29" y="11702"/>
                    <a:pt x="123" y="11441"/>
                    <a:pt x="192" y="11184"/>
                  </a:cubicBezTo>
                  <a:cubicBezTo>
                    <a:pt x="263" y="10936"/>
                    <a:pt x="328" y="10675"/>
                    <a:pt x="407" y="10447"/>
                  </a:cubicBezTo>
                  <a:cubicBezTo>
                    <a:pt x="584" y="9937"/>
                    <a:pt x="809" y="9432"/>
                    <a:pt x="1019" y="8956"/>
                  </a:cubicBezTo>
                  <a:cubicBezTo>
                    <a:pt x="1673" y="7458"/>
                    <a:pt x="2256" y="5945"/>
                    <a:pt x="2924" y="4456"/>
                  </a:cubicBezTo>
                  <a:cubicBezTo>
                    <a:pt x="3349" y="3503"/>
                    <a:pt x="3905" y="2424"/>
                    <a:pt x="4414" y="1434"/>
                  </a:cubicBezTo>
                  <a:cubicBezTo>
                    <a:pt x="4745" y="790"/>
                    <a:pt x="5240" y="24"/>
                    <a:pt x="5815" y="5"/>
                  </a:cubicBezTo>
                  <a:cubicBezTo>
                    <a:pt x="6071" y="1"/>
                    <a:pt x="6379" y="122"/>
                    <a:pt x="6660" y="215"/>
                  </a:cubicBezTo>
                  <a:cubicBezTo>
                    <a:pt x="7505" y="486"/>
                    <a:pt x="8401" y="954"/>
                    <a:pt x="9261" y="1392"/>
                  </a:cubicBezTo>
                  <a:cubicBezTo>
                    <a:pt x="10190" y="1874"/>
                    <a:pt x="10979" y="2204"/>
                    <a:pt x="11880" y="2663"/>
                  </a:cubicBezTo>
                  <a:cubicBezTo>
                    <a:pt x="12183" y="2816"/>
                    <a:pt x="12478" y="2975"/>
                    <a:pt x="12781" y="316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6"/>
            <p:cNvSpPr/>
            <p:nvPr/>
          </p:nvSpPr>
          <p:spPr>
            <a:xfrm>
              <a:off x="1351705" y="2963218"/>
              <a:ext cx="800938" cy="437902"/>
            </a:xfrm>
            <a:custGeom>
              <a:avLst/>
              <a:gdLst/>
              <a:ahLst/>
              <a:cxnLst/>
              <a:rect l="l" t="t" r="r" b="b"/>
              <a:pathLst>
                <a:path w="6749" h="3690" extrusionOk="0">
                  <a:moveTo>
                    <a:pt x="6711" y="3157"/>
                  </a:moveTo>
                  <a:cubicBezTo>
                    <a:pt x="6725" y="3129"/>
                    <a:pt x="6739" y="3101"/>
                    <a:pt x="6748" y="3068"/>
                  </a:cubicBezTo>
                  <a:cubicBezTo>
                    <a:pt x="6557" y="2970"/>
                    <a:pt x="6356" y="2882"/>
                    <a:pt x="6164" y="2783"/>
                  </a:cubicBezTo>
                  <a:cubicBezTo>
                    <a:pt x="5291" y="2345"/>
                    <a:pt x="4511" y="1953"/>
                    <a:pt x="3619" y="1537"/>
                  </a:cubicBezTo>
                  <a:cubicBezTo>
                    <a:pt x="3078" y="1280"/>
                    <a:pt x="2522" y="1041"/>
                    <a:pt x="1938" y="766"/>
                  </a:cubicBezTo>
                  <a:cubicBezTo>
                    <a:pt x="1696" y="654"/>
                    <a:pt x="1458" y="542"/>
                    <a:pt x="1093" y="384"/>
                  </a:cubicBezTo>
                  <a:cubicBezTo>
                    <a:pt x="879" y="285"/>
                    <a:pt x="360" y="0"/>
                    <a:pt x="253" y="47"/>
                  </a:cubicBezTo>
                  <a:cubicBezTo>
                    <a:pt x="145" y="89"/>
                    <a:pt x="1" y="350"/>
                    <a:pt x="43" y="453"/>
                  </a:cubicBezTo>
                  <a:cubicBezTo>
                    <a:pt x="80" y="546"/>
                    <a:pt x="244" y="608"/>
                    <a:pt x="416" y="692"/>
                  </a:cubicBezTo>
                  <a:cubicBezTo>
                    <a:pt x="860" y="910"/>
                    <a:pt x="1300" y="1134"/>
                    <a:pt x="1673" y="1303"/>
                  </a:cubicBezTo>
                  <a:cubicBezTo>
                    <a:pt x="3106" y="1966"/>
                    <a:pt x="4483" y="2722"/>
                    <a:pt x="5866" y="3399"/>
                  </a:cubicBezTo>
                  <a:cubicBezTo>
                    <a:pt x="6048" y="3488"/>
                    <a:pt x="6267" y="3615"/>
                    <a:pt x="6445" y="3690"/>
                  </a:cubicBezTo>
                  <a:cubicBezTo>
                    <a:pt x="6543" y="3516"/>
                    <a:pt x="6636" y="3339"/>
                    <a:pt x="6711" y="31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6"/>
            <p:cNvSpPr/>
            <p:nvPr/>
          </p:nvSpPr>
          <p:spPr>
            <a:xfrm>
              <a:off x="1254273" y="3107760"/>
              <a:ext cx="821824" cy="446327"/>
            </a:xfrm>
            <a:custGeom>
              <a:avLst/>
              <a:gdLst/>
              <a:ahLst/>
              <a:cxnLst/>
              <a:rect l="l" t="t" r="r" b="b"/>
              <a:pathLst>
                <a:path w="6925" h="3761" extrusionOk="0">
                  <a:moveTo>
                    <a:pt x="6925" y="3172"/>
                  </a:moveTo>
                  <a:cubicBezTo>
                    <a:pt x="6687" y="3026"/>
                    <a:pt x="6416" y="2910"/>
                    <a:pt x="6164" y="2784"/>
                  </a:cubicBezTo>
                  <a:cubicBezTo>
                    <a:pt x="5291" y="2345"/>
                    <a:pt x="4511" y="1953"/>
                    <a:pt x="3619" y="1537"/>
                  </a:cubicBezTo>
                  <a:cubicBezTo>
                    <a:pt x="3078" y="1280"/>
                    <a:pt x="2522" y="1043"/>
                    <a:pt x="1938" y="767"/>
                  </a:cubicBezTo>
                  <a:cubicBezTo>
                    <a:pt x="1695" y="651"/>
                    <a:pt x="1457" y="538"/>
                    <a:pt x="1093" y="379"/>
                  </a:cubicBezTo>
                  <a:cubicBezTo>
                    <a:pt x="878" y="286"/>
                    <a:pt x="360" y="1"/>
                    <a:pt x="252" y="48"/>
                  </a:cubicBezTo>
                  <a:cubicBezTo>
                    <a:pt x="145" y="90"/>
                    <a:pt x="0" y="351"/>
                    <a:pt x="42" y="454"/>
                  </a:cubicBezTo>
                  <a:cubicBezTo>
                    <a:pt x="80" y="547"/>
                    <a:pt x="243" y="608"/>
                    <a:pt x="416" y="692"/>
                  </a:cubicBezTo>
                  <a:cubicBezTo>
                    <a:pt x="860" y="912"/>
                    <a:pt x="1298" y="1131"/>
                    <a:pt x="1672" y="1304"/>
                  </a:cubicBezTo>
                  <a:cubicBezTo>
                    <a:pt x="3106" y="1967"/>
                    <a:pt x="4483" y="2724"/>
                    <a:pt x="5865" y="3401"/>
                  </a:cubicBezTo>
                  <a:cubicBezTo>
                    <a:pt x="6131" y="3531"/>
                    <a:pt x="6491" y="3741"/>
                    <a:pt x="6664" y="3760"/>
                  </a:cubicBezTo>
                  <a:cubicBezTo>
                    <a:pt x="6752" y="3564"/>
                    <a:pt x="6836" y="3363"/>
                    <a:pt x="6925" y="31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6"/>
            <p:cNvSpPr/>
            <p:nvPr/>
          </p:nvSpPr>
          <p:spPr>
            <a:xfrm>
              <a:off x="1223299" y="3277934"/>
              <a:ext cx="783018" cy="427340"/>
            </a:xfrm>
            <a:custGeom>
              <a:avLst/>
              <a:gdLst/>
              <a:ahLst/>
              <a:cxnLst/>
              <a:rect l="l" t="t" r="r" b="b"/>
              <a:pathLst>
                <a:path w="6598" h="3601" extrusionOk="0">
                  <a:moveTo>
                    <a:pt x="6598" y="2989"/>
                  </a:moveTo>
                  <a:cubicBezTo>
                    <a:pt x="6453" y="2919"/>
                    <a:pt x="6304" y="2853"/>
                    <a:pt x="6164" y="2784"/>
                  </a:cubicBezTo>
                  <a:cubicBezTo>
                    <a:pt x="5290" y="2340"/>
                    <a:pt x="4511" y="1948"/>
                    <a:pt x="3619" y="1532"/>
                  </a:cubicBezTo>
                  <a:cubicBezTo>
                    <a:pt x="3076" y="1275"/>
                    <a:pt x="2522" y="1038"/>
                    <a:pt x="1933" y="762"/>
                  </a:cubicBezTo>
                  <a:cubicBezTo>
                    <a:pt x="1695" y="650"/>
                    <a:pt x="1457" y="538"/>
                    <a:pt x="1093" y="379"/>
                  </a:cubicBezTo>
                  <a:cubicBezTo>
                    <a:pt x="878" y="281"/>
                    <a:pt x="359" y="1"/>
                    <a:pt x="252" y="42"/>
                  </a:cubicBezTo>
                  <a:cubicBezTo>
                    <a:pt x="145" y="85"/>
                    <a:pt x="0" y="346"/>
                    <a:pt x="42" y="454"/>
                  </a:cubicBezTo>
                  <a:cubicBezTo>
                    <a:pt x="79" y="542"/>
                    <a:pt x="242" y="603"/>
                    <a:pt x="415" y="687"/>
                  </a:cubicBezTo>
                  <a:cubicBezTo>
                    <a:pt x="859" y="906"/>
                    <a:pt x="1298" y="1131"/>
                    <a:pt x="1671" y="1303"/>
                  </a:cubicBezTo>
                  <a:cubicBezTo>
                    <a:pt x="3100" y="1962"/>
                    <a:pt x="4483" y="2719"/>
                    <a:pt x="5865" y="3395"/>
                  </a:cubicBezTo>
                  <a:cubicBezTo>
                    <a:pt x="5986" y="3456"/>
                    <a:pt x="6130" y="3536"/>
                    <a:pt x="6261" y="3601"/>
                  </a:cubicBezTo>
                  <a:cubicBezTo>
                    <a:pt x="6378" y="3400"/>
                    <a:pt x="6485" y="3195"/>
                    <a:pt x="6598" y="298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6"/>
            <p:cNvSpPr/>
            <p:nvPr/>
          </p:nvSpPr>
          <p:spPr>
            <a:xfrm>
              <a:off x="1125630" y="3422001"/>
              <a:ext cx="795953" cy="433392"/>
            </a:xfrm>
            <a:custGeom>
              <a:avLst/>
              <a:gdLst/>
              <a:ahLst/>
              <a:cxnLst/>
              <a:rect l="l" t="t" r="r" b="b"/>
              <a:pathLst>
                <a:path w="6707" h="3652" extrusionOk="0">
                  <a:moveTo>
                    <a:pt x="6707" y="3050"/>
                  </a:moveTo>
                  <a:cubicBezTo>
                    <a:pt x="6528" y="2956"/>
                    <a:pt x="6342" y="2877"/>
                    <a:pt x="6164" y="2783"/>
                  </a:cubicBezTo>
                  <a:cubicBezTo>
                    <a:pt x="5291" y="2345"/>
                    <a:pt x="4511" y="1953"/>
                    <a:pt x="3619" y="1537"/>
                  </a:cubicBezTo>
                  <a:cubicBezTo>
                    <a:pt x="3078" y="1280"/>
                    <a:pt x="2518" y="1042"/>
                    <a:pt x="1934" y="766"/>
                  </a:cubicBezTo>
                  <a:cubicBezTo>
                    <a:pt x="1696" y="654"/>
                    <a:pt x="1457" y="542"/>
                    <a:pt x="1093" y="384"/>
                  </a:cubicBezTo>
                  <a:cubicBezTo>
                    <a:pt x="879" y="285"/>
                    <a:pt x="360" y="1"/>
                    <a:pt x="253" y="48"/>
                  </a:cubicBezTo>
                  <a:cubicBezTo>
                    <a:pt x="141" y="89"/>
                    <a:pt x="1" y="350"/>
                    <a:pt x="43" y="453"/>
                  </a:cubicBezTo>
                  <a:cubicBezTo>
                    <a:pt x="80" y="546"/>
                    <a:pt x="244" y="608"/>
                    <a:pt x="416" y="692"/>
                  </a:cubicBezTo>
                  <a:cubicBezTo>
                    <a:pt x="860" y="911"/>
                    <a:pt x="1299" y="1130"/>
                    <a:pt x="1673" y="1303"/>
                  </a:cubicBezTo>
                  <a:cubicBezTo>
                    <a:pt x="3101" y="1966"/>
                    <a:pt x="4479" y="2723"/>
                    <a:pt x="5866" y="3400"/>
                  </a:cubicBezTo>
                  <a:cubicBezTo>
                    <a:pt x="6020" y="3475"/>
                    <a:pt x="6202" y="3578"/>
                    <a:pt x="6360" y="3652"/>
                  </a:cubicBezTo>
                  <a:cubicBezTo>
                    <a:pt x="6477" y="3451"/>
                    <a:pt x="6595" y="3251"/>
                    <a:pt x="6707" y="30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6"/>
            <p:cNvSpPr/>
            <p:nvPr/>
          </p:nvSpPr>
          <p:spPr>
            <a:xfrm>
              <a:off x="1064157" y="3563220"/>
              <a:ext cx="801412" cy="437427"/>
            </a:xfrm>
            <a:custGeom>
              <a:avLst/>
              <a:gdLst/>
              <a:ahLst/>
              <a:cxnLst/>
              <a:rect l="l" t="t" r="r" b="b"/>
              <a:pathLst>
                <a:path w="6753" h="3686" extrusionOk="0">
                  <a:moveTo>
                    <a:pt x="6715" y="3153"/>
                  </a:moveTo>
                  <a:cubicBezTo>
                    <a:pt x="6729" y="3125"/>
                    <a:pt x="6738" y="3097"/>
                    <a:pt x="6753" y="3069"/>
                  </a:cubicBezTo>
                  <a:cubicBezTo>
                    <a:pt x="6561" y="2966"/>
                    <a:pt x="6361" y="2878"/>
                    <a:pt x="6169" y="2780"/>
                  </a:cubicBezTo>
                  <a:cubicBezTo>
                    <a:pt x="5296" y="2341"/>
                    <a:pt x="4516" y="1949"/>
                    <a:pt x="3624" y="1533"/>
                  </a:cubicBezTo>
                  <a:cubicBezTo>
                    <a:pt x="3083" y="1276"/>
                    <a:pt x="2522" y="1037"/>
                    <a:pt x="1938" y="763"/>
                  </a:cubicBezTo>
                  <a:cubicBezTo>
                    <a:pt x="1700" y="651"/>
                    <a:pt x="1462" y="539"/>
                    <a:pt x="1098" y="380"/>
                  </a:cubicBezTo>
                  <a:cubicBezTo>
                    <a:pt x="883" y="281"/>
                    <a:pt x="365" y="1"/>
                    <a:pt x="257" y="43"/>
                  </a:cubicBezTo>
                  <a:cubicBezTo>
                    <a:pt x="145" y="85"/>
                    <a:pt x="1" y="347"/>
                    <a:pt x="47" y="455"/>
                  </a:cubicBezTo>
                  <a:cubicBezTo>
                    <a:pt x="85" y="543"/>
                    <a:pt x="249" y="604"/>
                    <a:pt x="421" y="688"/>
                  </a:cubicBezTo>
                  <a:cubicBezTo>
                    <a:pt x="859" y="907"/>
                    <a:pt x="1303" y="1132"/>
                    <a:pt x="1677" y="1300"/>
                  </a:cubicBezTo>
                  <a:cubicBezTo>
                    <a:pt x="3106" y="1962"/>
                    <a:pt x="4484" y="2718"/>
                    <a:pt x="5870" y="3396"/>
                  </a:cubicBezTo>
                  <a:cubicBezTo>
                    <a:pt x="6048" y="3485"/>
                    <a:pt x="6272" y="3610"/>
                    <a:pt x="6449" y="3686"/>
                  </a:cubicBezTo>
                  <a:cubicBezTo>
                    <a:pt x="6542" y="3513"/>
                    <a:pt x="6636" y="3340"/>
                    <a:pt x="6715" y="31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6"/>
            <p:cNvSpPr/>
            <p:nvPr/>
          </p:nvSpPr>
          <p:spPr>
            <a:xfrm>
              <a:off x="1436557" y="2834578"/>
              <a:ext cx="106570" cy="59455"/>
            </a:xfrm>
            <a:custGeom>
              <a:avLst/>
              <a:gdLst/>
              <a:ahLst/>
              <a:cxnLst/>
              <a:rect l="l" t="t" r="r" b="b"/>
              <a:pathLst>
                <a:path w="898" h="501" extrusionOk="0">
                  <a:moveTo>
                    <a:pt x="1" y="117"/>
                  </a:moveTo>
                  <a:cubicBezTo>
                    <a:pt x="89" y="48"/>
                    <a:pt x="197" y="1"/>
                    <a:pt x="299" y="1"/>
                  </a:cubicBezTo>
                  <a:cubicBezTo>
                    <a:pt x="434" y="1"/>
                    <a:pt x="897" y="127"/>
                    <a:pt x="799" y="323"/>
                  </a:cubicBezTo>
                  <a:cubicBezTo>
                    <a:pt x="710" y="501"/>
                    <a:pt x="19" y="356"/>
                    <a:pt x="1" y="1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6"/>
            <p:cNvSpPr/>
            <p:nvPr/>
          </p:nvSpPr>
          <p:spPr>
            <a:xfrm>
              <a:off x="1303048" y="2823067"/>
              <a:ext cx="85327" cy="72034"/>
            </a:xfrm>
            <a:custGeom>
              <a:avLst/>
              <a:gdLst/>
              <a:ahLst/>
              <a:cxnLst/>
              <a:rect l="l" t="t" r="r" b="b"/>
              <a:pathLst>
                <a:path w="719" h="607" extrusionOk="0">
                  <a:moveTo>
                    <a:pt x="705" y="332"/>
                  </a:moveTo>
                  <a:cubicBezTo>
                    <a:pt x="589" y="457"/>
                    <a:pt x="369" y="606"/>
                    <a:pt x="257" y="528"/>
                  </a:cubicBezTo>
                  <a:cubicBezTo>
                    <a:pt x="1" y="332"/>
                    <a:pt x="719" y="0"/>
                    <a:pt x="705" y="33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6"/>
            <p:cNvSpPr/>
            <p:nvPr/>
          </p:nvSpPr>
          <p:spPr>
            <a:xfrm>
              <a:off x="1401073" y="2892846"/>
              <a:ext cx="50556" cy="43315"/>
            </a:xfrm>
            <a:custGeom>
              <a:avLst/>
              <a:gdLst/>
              <a:ahLst/>
              <a:cxnLst/>
              <a:rect l="l" t="t" r="r" b="b"/>
              <a:pathLst>
                <a:path w="426" h="365" extrusionOk="0">
                  <a:moveTo>
                    <a:pt x="425" y="169"/>
                  </a:moveTo>
                  <a:cubicBezTo>
                    <a:pt x="407" y="197"/>
                    <a:pt x="397" y="225"/>
                    <a:pt x="412" y="253"/>
                  </a:cubicBezTo>
                  <a:cubicBezTo>
                    <a:pt x="290" y="355"/>
                    <a:pt x="155" y="365"/>
                    <a:pt x="0" y="262"/>
                  </a:cubicBezTo>
                  <a:cubicBezTo>
                    <a:pt x="0" y="229"/>
                    <a:pt x="9" y="197"/>
                    <a:pt x="0" y="164"/>
                  </a:cubicBezTo>
                  <a:cubicBezTo>
                    <a:pt x="122" y="61"/>
                    <a:pt x="309" y="1"/>
                    <a:pt x="425" y="16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6"/>
            <p:cNvSpPr/>
            <p:nvPr/>
          </p:nvSpPr>
          <p:spPr>
            <a:xfrm>
              <a:off x="2126412" y="3137190"/>
              <a:ext cx="102654" cy="119266"/>
            </a:xfrm>
            <a:custGeom>
              <a:avLst/>
              <a:gdLst/>
              <a:ahLst/>
              <a:cxnLst/>
              <a:rect l="l" t="t" r="r" b="b"/>
              <a:pathLst>
                <a:path w="865" h="1005" extrusionOk="0">
                  <a:moveTo>
                    <a:pt x="865" y="575"/>
                  </a:moveTo>
                  <a:cubicBezTo>
                    <a:pt x="744" y="1004"/>
                    <a:pt x="1" y="463"/>
                    <a:pt x="132" y="234"/>
                  </a:cubicBezTo>
                  <a:cubicBezTo>
                    <a:pt x="267" y="0"/>
                    <a:pt x="795" y="332"/>
                    <a:pt x="865" y="57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6"/>
            <p:cNvSpPr/>
            <p:nvPr/>
          </p:nvSpPr>
          <p:spPr>
            <a:xfrm>
              <a:off x="1955758" y="3061241"/>
              <a:ext cx="145970" cy="116418"/>
            </a:xfrm>
            <a:custGeom>
              <a:avLst/>
              <a:gdLst/>
              <a:ahLst/>
              <a:cxnLst/>
              <a:rect l="l" t="t" r="r" b="b"/>
              <a:pathLst>
                <a:path w="1230" h="981" extrusionOk="0">
                  <a:moveTo>
                    <a:pt x="846" y="347"/>
                  </a:moveTo>
                  <a:cubicBezTo>
                    <a:pt x="1070" y="472"/>
                    <a:pt x="1229" y="547"/>
                    <a:pt x="1130" y="715"/>
                  </a:cubicBezTo>
                  <a:cubicBezTo>
                    <a:pt x="977" y="981"/>
                    <a:pt x="1" y="505"/>
                    <a:pt x="150" y="224"/>
                  </a:cubicBezTo>
                  <a:cubicBezTo>
                    <a:pt x="266" y="0"/>
                    <a:pt x="636" y="224"/>
                    <a:pt x="846" y="3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6"/>
            <p:cNvSpPr/>
            <p:nvPr/>
          </p:nvSpPr>
          <p:spPr>
            <a:xfrm>
              <a:off x="2172932" y="3254081"/>
              <a:ext cx="65627" cy="83901"/>
            </a:xfrm>
            <a:custGeom>
              <a:avLst/>
              <a:gdLst/>
              <a:ahLst/>
              <a:cxnLst/>
              <a:rect l="l" t="t" r="r" b="b"/>
              <a:pathLst>
                <a:path w="553" h="707" extrusionOk="0">
                  <a:moveTo>
                    <a:pt x="524" y="280"/>
                  </a:moveTo>
                  <a:cubicBezTo>
                    <a:pt x="552" y="482"/>
                    <a:pt x="324" y="706"/>
                    <a:pt x="173" y="580"/>
                  </a:cubicBezTo>
                  <a:cubicBezTo>
                    <a:pt x="1" y="431"/>
                    <a:pt x="324" y="0"/>
                    <a:pt x="524" y="2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6"/>
            <p:cNvSpPr/>
            <p:nvPr/>
          </p:nvSpPr>
          <p:spPr>
            <a:xfrm>
              <a:off x="1622283" y="4506894"/>
              <a:ext cx="105265" cy="58387"/>
            </a:xfrm>
            <a:custGeom>
              <a:avLst/>
              <a:gdLst/>
              <a:ahLst/>
              <a:cxnLst/>
              <a:rect l="l" t="t" r="r" b="b"/>
              <a:pathLst>
                <a:path w="887" h="492" extrusionOk="0">
                  <a:moveTo>
                    <a:pt x="186" y="95"/>
                  </a:moveTo>
                  <a:cubicBezTo>
                    <a:pt x="0" y="384"/>
                    <a:pt x="887" y="492"/>
                    <a:pt x="770" y="169"/>
                  </a:cubicBezTo>
                  <a:cubicBezTo>
                    <a:pt x="714" y="1"/>
                    <a:pt x="341" y="39"/>
                    <a:pt x="186" y="9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6"/>
            <p:cNvSpPr/>
            <p:nvPr/>
          </p:nvSpPr>
          <p:spPr>
            <a:xfrm>
              <a:off x="1424927" y="4453255"/>
              <a:ext cx="179555" cy="101584"/>
            </a:xfrm>
            <a:custGeom>
              <a:avLst/>
              <a:gdLst/>
              <a:ahLst/>
              <a:cxnLst/>
              <a:rect l="l" t="t" r="r" b="b"/>
              <a:pathLst>
                <a:path w="1513" h="856" extrusionOk="0">
                  <a:moveTo>
                    <a:pt x="1312" y="817"/>
                  </a:moveTo>
                  <a:cubicBezTo>
                    <a:pt x="1383" y="799"/>
                    <a:pt x="1513" y="720"/>
                    <a:pt x="1467" y="584"/>
                  </a:cubicBezTo>
                  <a:cubicBezTo>
                    <a:pt x="1401" y="401"/>
                    <a:pt x="1023" y="332"/>
                    <a:pt x="879" y="276"/>
                  </a:cubicBezTo>
                  <a:cubicBezTo>
                    <a:pt x="701" y="205"/>
                    <a:pt x="402" y="0"/>
                    <a:pt x="239" y="131"/>
                  </a:cubicBezTo>
                  <a:cubicBezTo>
                    <a:pt x="0" y="323"/>
                    <a:pt x="495" y="561"/>
                    <a:pt x="668" y="636"/>
                  </a:cubicBezTo>
                  <a:cubicBezTo>
                    <a:pt x="761" y="677"/>
                    <a:pt x="855" y="705"/>
                    <a:pt x="935" y="733"/>
                  </a:cubicBezTo>
                  <a:cubicBezTo>
                    <a:pt x="1075" y="785"/>
                    <a:pt x="1177" y="855"/>
                    <a:pt x="1312" y="8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6"/>
            <p:cNvSpPr/>
            <p:nvPr/>
          </p:nvSpPr>
          <p:spPr>
            <a:xfrm>
              <a:off x="1135599" y="3970618"/>
              <a:ext cx="574268" cy="456652"/>
            </a:xfrm>
            <a:custGeom>
              <a:avLst/>
              <a:gdLst/>
              <a:ahLst/>
              <a:cxnLst/>
              <a:rect l="l" t="t" r="r" b="b"/>
              <a:pathLst>
                <a:path w="4839" h="3848" extrusionOk="0">
                  <a:moveTo>
                    <a:pt x="3186" y="1700"/>
                  </a:moveTo>
                  <a:cubicBezTo>
                    <a:pt x="3442" y="1733"/>
                    <a:pt x="3755" y="1466"/>
                    <a:pt x="3955" y="1667"/>
                  </a:cubicBezTo>
                  <a:cubicBezTo>
                    <a:pt x="4166" y="1873"/>
                    <a:pt x="3843" y="2209"/>
                    <a:pt x="3793" y="2498"/>
                  </a:cubicBezTo>
                  <a:cubicBezTo>
                    <a:pt x="4078" y="2517"/>
                    <a:pt x="4390" y="2386"/>
                    <a:pt x="4605" y="2606"/>
                  </a:cubicBezTo>
                  <a:cubicBezTo>
                    <a:pt x="4839" y="2843"/>
                    <a:pt x="4731" y="3578"/>
                    <a:pt x="4577" y="3848"/>
                  </a:cubicBezTo>
                  <a:cubicBezTo>
                    <a:pt x="4507" y="3647"/>
                    <a:pt x="4493" y="3530"/>
                    <a:pt x="4479" y="3330"/>
                  </a:cubicBezTo>
                  <a:cubicBezTo>
                    <a:pt x="4465" y="3203"/>
                    <a:pt x="4511" y="2910"/>
                    <a:pt x="4414" y="2807"/>
                  </a:cubicBezTo>
                  <a:cubicBezTo>
                    <a:pt x="4199" y="2587"/>
                    <a:pt x="3802" y="2928"/>
                    <a:pt x="3601" y="2737"/>
                  </a:cubicBezTo>
                  <a:cubicBezTo>
                    <a:pt x="3405" y="2550"/>
                    <a:pt x="3619" y="2195"/>
                    <a:pt x="3709" y="1925"/>
                  </a:cubicBezTo>
                  <a:cubicBezTo>
                    <a:pt x="3475" y="1807"/>
                    <a:pt x="3087" y="2223"/>
                    <a:pt x="2868" y="2069"/>
                  </a:cubicBezTo>
                  <a:cubicBezTo>
                    <a:pt x="2667" y="1925"/>
                    <a:pt x="2812" y="1714"/>
                    <a:pt x="2929" y="1490"/>
                  </a:cubicBezTo>
                  <a:cubicBezTo>
                    <a:pt x="2499" y="1639"/>
                    <a:pt x="1841" y="2507"/>
                    <a:pt x="1468" y="2205"/>
                  </a:cubicBezTo>
                  <a:cubicBezTo>
                    <a:pt x="1238" y="2018"/>
                    <a:pt x="1412" y="1733"/>
                    <a:pt x="1524" y="1485"/>
                  </a:cubicBezTo>
                  <a:cubicBezTo>
                    <a:pt x="1182" y="1714"/>
                    <a:pt x="453" y="2634"/>
                    <a:pt x="169" y="2121"/>
                  </a:cubicBezTo>
                  <a:cubicBezTo>
                    <a:pt x="1" y="1821"/>
                    <a:pt x="369" y="1162"/>
                    <a:pt x="753" y="705"/>
                  </a:cubicBezTo>
                  <a:cubicBezTo>
                    <a:pt x="981" y="434"/>
                    <a:pt x="1373" y="0"/>
                    <a:pt x="1602" y="149"/>
                  </a:cubicBezTo>
                  <a:cubicBezTo>
                    <a:pt x="1873" y="328"/>
                    <a:pt x="1682" y="626"/>
                    <a:pt x="1602" y="850"/>
                  </a:cubicBezTo>
                  <a:cubicBezTo>
                    <a:pt x="1888" y="776"/>
                    <a:pt x="2162" y="154"/>
                    <a:pt x="2453" y="188"/>
                  </a:cubicBezTo>
                  <a:cubicBezTo>
                    <a:pt x="2756" y="374"/>
                    <a:pt x="2494" y="658"/>
                    <a:pt x="2359" y="906"/>
                  </a:cubicBezTo>
                  <a:cubicBezTo>
                    <a:pt x="2218" y="1158"/>
                    <a:pt x="2102" y="1397"/>
                    <a:pt x="2028" y="1546"/>
                  </a:cubicBezTo>
                  <a:cubicBezTo>
                    <a:pt x="2317" y="1466"/>
                    <a:pt x="3054" y="705"/>
                    <a:pt x="3363" y="813"/>
                  </a:cubicBezTo>
                  <a:cubicBezTo>
                    <a:pt x="3746" y="953"/>
                    <a:pt x="3414" y="1420"/>
                    <a:pt x="3186" y="1700"/>
                  </a:cubicBezTo>
                  <a:close/>
                  <a:moveTo>
                    <a:pt x="632" y="1718"/>
                  </a:moveTo>
                  <a:cubicBezTo>
                    <a:pt x="837" y="1597"/>
                    <a:pt x="1042" y="1350"/>
                    <a:pt x="1248" y="1219"/>
                  </a:cubicBezTo>
                  <a:cubicBezTo>
                    <a:pt x="1201" y="1041"/>
                    <a:pt x="1332" y="860"/>
                    <a:pt x="1345" y="677"/>
                  </a:cubicBezTo>
                  <a:cubicBezTo>
                    <a:pt x="1061" y="1022"/>
                    <a:pt x="776" y="1373"/>
                    <a:pt x="632" y="17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3" name="Google Shape;2063;p46"/>
          <p:cNvGrpSpPr/>
          <p:nvPr/>
        </p:nvGrpSpPr>
        <p:grpSpPr>
          <a:xfrm>
            <a:off x="2159045" y="2981222"/>
            <a:ext cx="197572" cy="1410843"/>
            <a:chOff x="6323969" y="2098536"/>
            <a:chExt cx="157579" cy="1125254"/>
          </a:xfrm>
        </p:grpSpPr>
        <p:sp>
          <p:nvSpPr>
            <p:cNvPr id="2064" name="Google Shape;2064;p46"/>
            <p:cNvSpPr/>
            <p:nvPr/>
          </p:nvSpPr>
          <p:spPr>
            <a:xfrm>
              <a:off x="6359292" y="3108558"/>
              <a:ext cx="63215" cy="115232"/>
            </a:xfrm>
            <a:custGeom>
              <a:avLst/>
              <a:gdLst/>
              <a:ahLst/>
              <a:cxnLst/>
              <a:rect l="l" t="t" r="r" b="b"/>
              <a:pathLst>
                <a:path w="621" h="1132" extrusionOk="0">
                  <a:moveTo>
                    <a:pt x="621" y="1"/>
                  </a:moveTo>
                  <a:lnTo>
                    <a:pt x="0" y="11"/>
                  </a:lnTo>
                  <a:cubicBezTo>
                    <a:pt x="46" y="192"/>
                    <a:pt x="93" y="375"/>
                    <a:pt x="136" y="557"/>
                  </a:cubicBezTo>
                  <a:cubicBezTo>
                    <a:pt x="177" y="711"/>
                    <a:pt x="210" y="875"/>
                    <a:pt x="248" y="1000"/>
                  </a:cubicBezTo>
                  <a:cubicBezTo>
                    <a:pt x="261" y="1043"/>
                    <a:pt x="270" y="1112"/>
                    <a:pt x="317" y="1131"/>
                  </a:cubicBezTo>
                  <a:cubicBezTo>
                    <a:pt x="322" y="1131"/>
                    <a:pt x="326" y="1127"/>
                    <a:pt x="332" y="1127"/>
                  </a:cubicBezTo>
                  <a:cubicBezTo>
                    <a:pt x="438" y="800"/>
                    <a:pt x="509" y="436"/>
                    <a:pt x="6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6"/>
            <p:cNvSpPr/>
            <p:nvPr/>
          </p:nvSpPr>
          <p:spPr>
            <a:xfrm>
              <a:off x="6326412" y="2948839"/>
              <a:ext cx="127549" cy="160836"/>
            </a:xfrm>
            <a:custGeom>
              <a:avLst/>
              <a:gdLst/>
              <a:ahLst/>
              <a:cxnLst/>
              <a:rect l="l" t="t" r="r" b="b"/>
              <a:pathLst>
                <a:path w="1253" h="1580" extrusionOk="0">
                  <a:moveTo>
                    <a:pt x="617" y="1"/>
                  </a:moveTo>
                  <a:cubicBezTo>
                    <a:pt x="552" y="1"/>
                    <a:pt x="477" y="6"/>
                    <a:pt x="369" y="15"/>
                  </a:cubicBezTo>
                  <a:cubicBezTo>
                    <a:pt x="291" y="24"/>
                    <a:pt x="164" y="24"/>
                    <a:pt x="108" y="62"/>
                  </a:cubicBezTo>
                  <a:cubicBezTo>
                    <a:pt x="56" y="95"/>
                    <a:pt x="0" y="287"/>
                    <a:pt x="5" y="352"/>
                  </a:cubicBezTo>
                  <a:cubicBezTo>
                    <a:pt x="10" y="436"/>
                    <a:pt x="61" y="548"/>
                    <a:pt x="89" y="651"/>
                  </a:cubicBezTo>
                  <a:cubicBezTo>
                    <a:pt x="168" y="953"/>
                    <a:pt x="248" y="1272"/>
                    <a:pt x="323" y="1580"/>
                  </a:cubicBezTo>
                  <a:lnTo>
                    <a:pt x="944" y="1570"/>
                  </a:lnTo>
                  <a:cubicBezTo>
                    <a:pt x="948" y="1556"/>
                    <a:pt x="953" y="1542"/>
                    <a:pt x="957" y="1524"/>
                  </a:cubicBezTo>
                  <a:cubicBezTo>
                    <a:pt x="1028" y="1253"/>
                    <a:pt x="1108" y="968"/>
                    <a:pt x="1177" y="683"/>
                  </a:cubicBezTo>
                  <a:cubicBezTo>
                    <a:pt x="1201" y="589"/>
                    <a:pt x="1252" y="445"/>
                    <a:pt x="1243" y="393"/>
                  </a:cubicBezTo>
                  <a:cubicBezTo>
                    <a:pt x="1229" y="337"/>
                    <a:pt x="1088" y="108"/>
                    <a:pt x="1060" y="85"/>
                  </a:cubicBezTo>
                  <a:cubicBezTo>
                    <a:pt x="976" y="15"/>
                    <a:pt x="743" y="6"/>
                    <a:pt x="6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6"/>
            <p:cNvSpPr/>
            <p:nvPr/>
          </p:nvSpPr>
          <p:spPr>
            <a:xfrm>
              <a:off x="6323969" y="2182314"/>
              <a:ext cx="146585" cy="808049"/>
            </a:xfrm>
            <a:custGeom>
              <a:avLst/>
              <a:gdLst/>
              <a:ahLst/>
              <a:cxnLst/>
              <a:rect l="l" t="t" r="r" b="b"/>
              <a:pathLst>
                <a:path w="1440" h="7938" extrusionOk="0">
                  <a:moveTo>
                    <a:pt x="1043" y="7705"/>
                  </a:moveTo>
                  <a:cubicBezTo>
                    <a:pt x="963" y="7755"/>
                    <a:pt x="916" y="7826"/>
                    <a:pt x="828" y="7877"/>
                  </a:cubicBezTo>
                  <a:cubicBezTo>
                    <a:pt x="763" y="7817"/>
                    <a:pt x="711" y="7722"/>
                    <a:pt x="651" y="7648"/>
                  </a:cubicBezTo>
                  <a:cubicBezTo>
                    <a:pt x="576" y="7681"/>
                    <a:pt x="543" y="7807"/>
                    <a:pt x="445" y="7858"/>
                  </a:cubicBezTo>
                  <a:cubicBezTo>
                    <a:pt x="384" y="7789"/>
                    <a:pt x="319" y="7727"/>
                    <a:pt x="263" y="7653"/>
                  </a:cubicBezTo>
                  <a:cubicBezTo>
                    <a:pt x="169" y="7718"/>
                    <a:pt x="146" y="7858"/>
                    <a:pt x="43" y="7891"/>
                  </a:cubicBezTo>
                  <a:cubicBezTo>
                    <a:pt x="1" y="7727"/>
                    <a:pt x="34" y="7559"/>
                    <a:pt x="39" y="7396"/>
                  </a:cubicBezTo>
                  <a:cubicBezTo>
                    <a:pt x="108" y="4949"/>
                    <a:pt x="151" y="2460"/>
                    <a:pt x="230" y="4"/>
                  </a:cubicBezTo>
                  <a:cubicBezTo>
                    <a:pt x="636" y="0"/>
                    <a:pt x="1033" y="18"/>
                    <a:pt x="1425" y="37"/>
                  </a:cubicBezTo>
                  <a:cubicBezTo>
                    <a:pt x="1440" y="93"/>
                    <a:pt x="1440" y="182"/>
                    <a:pt x="1440" y="275"/>
                  </a:cubicBezTo>
                  <a:cubicBezTo>
                    <a:pt x="1379" y="2615"/>
                    <a:pt x="1328" y="5033"/>
                    <a:pt x="1272" y="7401"/>
                  </a:cubicBezTo>
                  <a:cubicBezTo>
                    <a:pt x="1267" y="7578"/>
                    <a:pt x="1276" y="7765"/>
                    <a:pt x="1257" y="7929"/>
                  </a:cubicBezTo>
                  <a:cubicBezTo>
                    <a:pt x="1164" y="7938"/>
                    <a:pt x="1108" y="7765"/>
                    <a:pt x="1043" y="770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6"/>
            <p:cNvSpPr/>
            <p:nvPr/>
          </p:nvSpPr>
          <p:spPr>
            <a:xfrm>
              <a:off x="6348706" y="2098536"/>
              <a:ext cx="125208" cy="95687"/>
            </a:xfrm>
            <a:custGeom>
              <a:avLst/>
              <a:gdLst/>
              <a:ahLst/>
              <a:cxnLst/>
              <a:rect l="l" t="t" r="r" b="b"/>
              <a:pathLst>
                <a:path w="1230" h="940" extrusionOk="0">
                  <a:moveTo>
                    <a:pt x="1187" y="869"/>
                  </a:moveTo>
                  <a:cubicBezTo>
                    <a:pt x="753" y="940"/>
                    <a:pt x="393" y="851"/>
                    <a:pt x="1" y="836"/>
                  </a:cubicBezTo>
                  <a:cubicBezTo>
                    <a:pt x="1" y="621"/>
                    <a:pt x="109" y="351"/>
                    <a:pt x="318" y="239"/>
                  </a:cubicBezTo>
                  <a:cubicBezTo>
                    <a:pt x="757" y="0"/>
                    <a:pt x="1229" y="356"/>
                    <a:pt x="1187" y="86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6"/>
            <p:cNvSpPr/>
            <p:nvPr/>
          </p:nvSpPr>
          <p:spPr>
            <a:xfrm>
              <a:off x="6333131" y="2179871"/>
              <a:ext cx="148417" cy="126531"/>
            </a:xfrm>
            <a:custGeom>
              <a:avLst/>
              <a:gdLst/>
              <a:ahLst/>
              <a:cxnLst/>
              <a:rect l="l" t="t" r="r" b="b"/>
              <a:pathLst>
                <a:path w="1458" h="1243" extrusionOk="0">
                  <a:moveTo>
                    <a:pt x="93" y="1219"/>
                  </a:moveTo>
                  <a:cubicBezTo>
                    <a:pt x="121" y="1126"/>
                    <a:pt x="98" y="1037"/>
                    <a:pt x="37" y="925"/>
                  </a:cubicBezTo>
                  <a:cubicBezTo>
                    <a:pt x="42" y="869"/>
                    <a:pt x="84" y="831"/>
                    <a:pt x="93" y="780"/>
                  </a:cubicBezTo>
                  <a:cubicBezTo>
                    <a:pt x="0" y="663"/>
                    <a:pt x="112" y="565"/>
                    <a:pt x="107" y="477"/>
                  </a:cubicBezTo>
                  <a:cubicBezTo>
                    <a:pt x="107" y="434"/>
                    <a:pt x="79" y="402"/>
                    <a:pt x="79" y="365"/>
                  </a:cubicBezTo>
                  <a:cubicBezTo>
                    <a:pt x="79" y="304"/>
                    <a:pt x="121" y="262"/>
                    <a:pt x="130" y="201"/>
                  </a:cubicBezTo>
                  <a:cubicBezTo>
                    <a:pt x="140" y="145"/>
                    <a:pt x="102" y="93"/>
                    <a:pt x="130" y="42"/>
                  </a:cubicBezTo>
                  <a:cubicBezTo>
                    <a:pt x="346" y="0"/>
                    <a:pt x="555" y="37"/>
                    <a:pt x="751" y="52"/>
                  </a:cubicBezTo>
                  <a:cubicBezTo>
                    <a:pt x="957" y="65"/>
                    <a:pt x="1158" y="37"/>
                    <a:pt x="1363" y="74"/>
                  </a:cubicBezTo>
                  <a:cubicBezTo>
                    <a:pt x="1457" y="206"/>
                    <a:pt x="1378" y="327"/>
                    <a:pt x="1378" y="444"/>
                  </a:cubicBezTo>
                  <a:cubicBezTo>
                    <a:pt x="1378" y="509"/>
                    <a:pt x="1410" y="574"/>
                    <a:pt x="1410" y="640"/>
                  </a:cubicBezTo>
                  <a:cubicBezTo>
                    <a:pt x="1410" y="738"/>
                    <a:pt x="1317" y="831"/>
                    <a:pt x="1415" y="986"/>
                  </a:cubicBezTo>
                  <a:cubicBezTo>
                    <a:pt x="1387" y="1065"/>
                    <a:pt x="1312" y="1121"/>
                    <a:pt x="1331" y="1223"/>
                  </a:cubicBezTo>
                  <a:cubicBezTo>
                    <a:pt x="1322" y="1233"/>
                    <a:pt x="1317" y="1242"/>
                    <a:pt x="1307" y="1229"/>
                  </a:cubicBezTo>
                  <a:cubicBezTo>
                    <a:pt x="901" y="1233"/>
                    <a:pt x="490" y="1242"/>
                    <a:pt x="93" y="121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6"/>
            <p:cNvSpPr/>
            <p:nvPr/>
          </p:nvSpPr>
          <p:spPr>
            <a:xfrm>
              <a:off x="6394819" y="2346206"/>
              <a:ext cx="59143" cy="97520"/>
            </a:xfrm>
            <a:custGeom>
              <a:avLst/>
              <a:gdLst/>
              <a:ahLst/>
              <a:cxnLst/>
              <a:rect l="l" t="t" r="r" b="b"/>
              <a:pathLst>
                <a:path w="581" h="958" extrusionOk="0">
                  <a:moveTo>
                    <a:pt x="369" y="761"/>
                  </a:moveTo>
                  <a:cubicBezTo>
                    <a:pt x="67" y="957"/>
                    <a:pt x="1" y="75"/>
                    <a:pt x="267" y="43"/>
                  </a:cubicBezTo>
                  <a:cubicBezTo>
                    <a:pt x="580" y="0"/>
                    <a:pt x="505" y="575"/>
                    <a:pt x="397" y="738"/>
                  </a:cubicBezTo>
                  <a:cubicBezTo>
                    <a:pt x="388" y="752"/>
                    <a:pt x="379" y="757"/>
                    <a:pt x="369" y="76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6"/>
            <p:cNvSpPr/>
            <p:nvPr/>
          </p:nvSpPr>
          <p:spPr>
            <a:xfrm>
              <a:off x="6402963" y="2252961"/>
              <a:ext cx="55173" cy="75328"/>
            </a:xfrm>
            <a:custGeom>
              <a:avLst/>
              <a:gdLst/>
              <a:ahLst/>
              <a:cxnLst/>
              <a:rect l="l" t="t" r="r" b="b"/>
              <a:pathLst>
                <a:path w="542" h="740" extrusionOk="0">
                  <a:moveTo>
                    <a:pt x="360" y="613"/>
                  </a:moveTo>
                  <a:cubicBezTo>
                    <a:pt x="99" y="739"/>
                    <a:pt x="0" y="1"/>
                    <a:pt x="299" y="20"/>
                  </a:cubicBezTo>
                  <a:cubicBezTo>
                    <a:pt x="528" y="29"/>
                    <a:pt x="542" y="529"/>
                    <a:pt x="360" y="61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6"/>
            <p:cNvSpPr/>
            <p:nvPr/>
          </p:nvSpPr>
          <p:spPr>
            <a:xfrm>
              <a:off x="6342089" y="2884301"/>
              <a:ext cx="32880" cy="106070"/>
            </a:xfrm>
            <a:custGeom>
              <a:avLst/>
              <a:gdLst/>
              <a:ahLst/>
              <a:cxnLst/>
              <a:rect l="l" t="t" r="r" b="b"/>
              <a:pathLst>
                <a:path w="323" h="1042" extrusionOk="0">
                  <a:moveTo>
                    <a:pt x="239" y="18"/>
                  </a:moveTo>
                  <a:cubicBezTo>
                    <a:pt x="323" y="164"/>
                    <a:pt x="318" y="444"/>
                    <a:pt x="295" y="724"/>
                  </a:cubicBezTo>
                  <a:cubicBezTo>
                    <a:pt x="286" y="841"/>
                    <a:pt x="267" y="1033"/>
                    <a:pt x="159" y="1037"/>
                  </a:cubicBezTo>
                  <a:cubicBezTo>
                    <a:pt x="33" y="1042"/>
                    <a:pt x="19" y="817"/>
                    <a:pt x="14" y="738"/>
                  </a:cubicBezTo>
                  <a:cubicBezTo>
                    <a:pt x="1" y="490"/>
                    <a:pt x="33" y="187"/>
                    <a:pt x="98" y="29"/>
                  </a:cubicBezTo>
                  <a:cubicBezTo>
                    <a:pt x="126" y="1"/>
                    <a:pt x="197" y="1"/>
                    <a:pt x="239" y="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2" name="Google Shape;2072;p46"/>
          <p:cNvGrpSpPr/>
          <p:nvPr/>
        </p:nvGrpSpPr>
        <p:grpSpPr>
          <a:xfrm rot="-2700000">
            <a:off x="177126" y="530824"/>
            <a:ext cx="1142291" cy="1395495"/>
            <a:chOff x="720001" y="2769784"/>
            <a:chExt cx="1585023" cy="1833727"/>
          </a:xfrm>
        </p:grpSpPr>
        <p:sp>
          <p:nvSpPr>
            <p:cNvPr id="2073" name="Google Shape;2073;p46"/>
            <p:cNvSpPr/>
            <p:nvPr/>
          </p:nvSpPr>
          <p:spPr>
            <a:xfrm>
              <a:off x="720001" y="2769784"/>
              <a:ext cx="1585023" cy="1833727"/>
            </a:xfrm>
            <a:custGeom>
              <a:avLst/>
              <a:gdLst/>
              <a:ahLst/>
              <a:cxnLst/>
              <a:rect l="l" t="t" r="r" b="b"/>
              <a:pathLst>
                <a:path w="13356" h="15452" extrusionOk="0">
                  <a:moveTo>
                    <a:pt x="12781" y="3167"/>
                  </a:moveTo>
                  <a:cubicBezTo>
                    <a:pt x="12935" y="3260"/>
                    <a:pt x="13243" y="3507"/>
                    <a:pt x="13300" y="3717"/>
                  </a:cubicBezTo>
                  <a:cubicBezTo>
                    <a:pt x="13356" y="3923"/>
                    <a:pt x="13224" y="4189"/>
                    <a:pt x="13127" y="4400"/>
                  </a:cubicBezTo>
                  <a:cubicBezTo>
                    <a:pt x="13038" y="4596"/>
                    <a:pt x="10778" y="9348"/>
                    <a:pt x="10591" y="9741"/>
                  </a:cubicBezTo>
                  <a:cubicBezTo>
                    <a:pt x="10293" y="10367"/>
                    <a:pt x="10013" y="11057"/>
                    <a:pt x="9821" y="11590"/>
                  </a:cubicBezTo>
                  <a:cubicBezTo>
                    <a:pt x="9498" y="12468"/>
                    <a:pt x="9121" y="13425"/>
                    <a:pt x="8780" y="14345"/>
                  </a:cubicBezTo>
                  <a:cubicBezTo>
                    <a:pt x="8681" y="14615"/>
                    <a:pt x="8588" y="15046"/>
                    <a:pt x="8317" y="15260"/>
                  </a:cubicBezTo>
                  <a:cubicBezTo>
                    <a:pt x="8079" y="15451"/>
                    <a:pt x="7659" y="15354"/>
                    <a:pt x="7323" y="15283"/>
                  </a:cubicBezTo>
                  <a:cubicBezTo>
                    <a:pt x="6944" y="15209"/>
                    <a:pt x="6604" y="15106"/>
                    <a:pt x="6291" y="15008"/>
                  </a:cubicBezTo>
                  <a:cubicBezTo>
                    <a:pt x="5608" y="14794"/>
                    <a:pt x="4880" y="14546"/>
                    <a:pt x="4199" y="14285"/>
                  </a:cubicBezTo>
                  <a:cubicBezTo>
                    <a:pt x="3783" y="14126"/>
                    <a:pt x="3447" y="13971"/>
                    <a:pt x="3129" y="13846"/>
                  </a:cubicBezTo>
                  <a:cubicBezTo>
                    <a:pt x="2442" y="13574"/>
                    <a:pt x="1757" y="13304"/>
                    <a:pt x="1019" y="12986"/>
                  </a:cubicBezTo>
                  <a:cubicBezTo>
                    <a:pt x="481" y="12753"/>
                    <a:pt x="1" y="12412"/>
                    <a:pt x="20" y="11912"/>
                  </a:cubicBezTo>
                  <a:cubicBezTo>
                    <a:pt x="29" y="11702"/>
                    <a:pt x="123" y="11441"/>
                    <a:pt x="192" y="11184"/>
                  </a:cubicBezTo>
                  <a:cubicBezTo>
                    <a:pt x="263" y="10936"/>
                    <a:pt x="328" y="10675"/>
                    <a:pt x="407" y="10447"/>
                  </a:cubicBezTo>
                  <a:cubicBezTo>
                    <a:pt x="584" y="9937"/>
                    <a:pt x="809" y="9432"/>
                    <a:pt x="1019" y="8956"/>
                  </a:cubicBezTo>
                  <a:cubicBezTo>
                    <a:pt x="1673" y="7458"/>
                    <a:pt x="2256" y="5945"/>
                    <a:pt x="2924" y="4456"/>
                  </a:cubicBezTo>
                  <a:cubicBezTo>
                    <a:pt x="3349" y="3503"/>
                    <a:pt x="3905" y="2424"/>
                    <a:pt x="4414" y="1434"/>
                  </a:cubicBezTo>
                  <a:cubicBezTo>
                    <a:pt x="4745" y="790"/>
                    <a:pt x="5240" y="24"/>
                    <a:pt x="5815" y="5"/>
                  </a:cubicBezTo>
                  <a:cubicBezTo>
                    <a:pt x="6071" y="1"/>
                    <a:pt x="6379" y="122"/>
                    <a:pt x="6660" y="215"/>
                  </a:cubicBezTo>
                  <a:cubicBezTo>
                    <a:pt x="7505" y="486"/>
                    <a:pt x="8401" y="954"/>
                    <a:pt x="9261" y="1392"/>
                  </a:cubicBezTo>
                  <a:cubicBezTo>
                    <a:pt x="10190" y="1874"/>
                    <a:pt x="10979" y="2204"/>
                    <a:pt x="11880" y="2663"/>
                  </a:cubicBezTo>
                  <a:cubicBezTo>
                    <a:pt x="12183" y="2816"/>
                    <a:pt x="12478" y="2975"/>
                    <a:pt x="12781" y="316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6"/>
            <p:cNvSpPr/>
            <p:nvPr/>
          </p:nvSpPr>
          <p:spPr>
            <a:xfrm>
              <a:off x="1351705" y="2963218"/>
              <a:ext cx="800938" cy="437902"/>
            </a:xfrm>
            <a:custGeom>
              <a:avLst/>
              <a:gdLst/>
              <a:ahLst/>
              <a:cxnLst/>
              <a:rect l="l" t="t" r="r" b="b"/>
              <a:pathLst>
                <a:path w="6749" h="3690" extrusionOk="0">
                  <a:moveTo>
                    <a:pt x="6711" y="3157"/>
                  </a:moveTo>
                  <a:cubicBezTo>
                    <a:pt x="6725" y="3129"/>
                    <a:pt x="6739" y="3101"/>
                    <a:pt x="6748" y="3068"/>
                  </a:cubicBezTo>
                  <a:cubicBezTo>
                    <a:pt x="6557" y="2970"/>
                    <a:pt x="6356" y="2882"/>
                    <a:pt x="6164" y="2783"/>
                  </a:cubicBezTo>
                  <a:cubicBezTo>
                    <a:pt x="5291" y="2345"/>
                    <a:pt x="4511" y="1953"/>
                    <a:pt x="3619" y="1537"/>
                  </a:cubicBezTo>
                  <a:cubicBezTo>
                    <a:pt x="3078" y="1280"/>
                    <a:pt x="2522" y="1041"/>
                    <a:pt x="1938" y="766"/>
                  </a:cubicBezTo>
                  <a:cubicBezTo>
                    <a:pt x="1696" y="654"/>
                    <a:pt x="1458" y="542"/>
                    <a:pt x="1093" y="384"/>
                  </a:cubicBezTo>
                  <a:cubicBezTo>
                    <a:pt x="879" y="285"/>
                    <a:pt x="360" y="0"/>
                    <a:pt x="253" y="47"/>
                  </a:cubicBezTo>
                  <a:cubicBezTo>
                    <a:pt x="145" y="89"/>
                    <a:pt x="1" y="350"/>
                    <a:pt x="43" y="453"/>
                  </a:cubicBezTo>
                  <a:cubicBezTo>
                    <a:pt x="80" y="546"/>
                    <a:pt x="244" y="608"/>
                    <a:pt x="416" y="692"/>
                  </a:cubicBezTo>
                  <a:cubicBezTo>
                    <a:pt x="860" y="910"/>
                    <a:pt x="1300" y="1134"/>
                    <a:pt x="1673" y="1303"/>
                  </a:cubicBezTo>
                  <a:cubicBezTo>
                    <a:pt x="3106" y="1966"/>
                    <a:pt x="4483" y="2722"/>
                    <a:pt x="5866" y="3399"/>
                  </a:cubicBezTo>
                  <a:cubicBezTo>
                    <a:pt x="6048" y="3488"/>
                    <a:pt x="6267" y="3615"/>
                    <a:pt x="6445" y="3690"/>
                  </a:cubicBezTo>
                  <a:cubicBezTo>
                    <a:pt x="6543" y="3516"/>
                    <a:pt x="6636" y="3339"/>
                    <a:pt x="6711" y="31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6"/>
            <p:cNvSpPr/>
            <p:nvPr/>
          </p:nvSpPr>
          <p:spPr>
            <a:xfrm>
              <a:off x="1254273" y="3107760"/>
              <a:ext cx="821824" cy="446327"/>
            </a:xfrm>
            <a:custGeom>
              <a:avLst/>
              <a:gdLst/>
              <a:ahLst/>
              <a:cxnLst/>
              <a:rect l="l" t="t" r="r" b="b"/>
              <a:pathLst>
                <a:path w="6925" h="3761" extrusionOk="0">
                  <a:moveTo>
                    <a:pt x="6925" y="3172"/>
                  </a:moveTo>
                  <a:cubicBezTo>
                    <a:pt x="6687" y="3026"/>
                    <a:pt x="6416" y="2910"/>
                    <a:pt x="6164" y="2784"/>
                  </a:cubicBezTo>
                  <a:cubicBezTo>
                    <a:pt x="5291" y="2345"/>
                    <a:pt x="4511" y="1953"/>
                    <a:pt x="3619" y="1537"/>
                  </a:cubicBezTo>
                  <a:cubicBezTo>
                    <a:pt x="3078" y="1280"/>
                    <a:pt x="2522" y="1043"/>
                    <a:pt x="1938" y="767"/>
                  </a:cubicBezTo>
                  <a:cubicBezTo>
                    <a:pt x="1695" y="651"/>
                    <a:pt x="1457" y="538"/>
                    <a:pt x="1093" y="379"/>
                  </a:cubicBezTo>
                  <a:cubicBezTo>
                    <a:pt x="878" y="286"/>
                    <a:pt x="360" y="1"/>
                    <a:pt x="252" y="48"/>
                  </a:cubicBezTo>
                  <a:cubicBezTo>
                    <a:pt x="145" y="90"/>
                    <a:pt x="0" y="351"/>
                    <a:pt x="42" y="454"/>
                  </a:cubicBezTo>
                  <a:cubicBezTo>
                    <a:pt x="80" y="547"/>
                    <a:pt x="243" y="608"/>
                    <a:pt x="416" y="692"/>
                  </a:cubicBezTo>
                  <a:cubicBezTo>
                    <a:pt x="860" y="912"/>
                    <a:pt x="1298" y="1131"/>
                    <a:pt x="1672" y="1304"/>
                  </a:cubicBezTo>
                  <a:cubicBezTo>
                    <a:pt x="3106" y="1967"/>
                    <a:pt x="4483" y="2724"/>
                    <a:pt x="5865" y="3401"/>
                  </a:cubicBezTo>
                  <a:cubicBezTo>
                    <a:pt x="6131" y="3531"/>
                    <a:pt x="6491" y="3741"/>
                    <a:pt x="6664" y="3760"/>
                  </a:cubicBezTo>
                  <a:cubicBezTo>
                    <a:pt x="6752" y="3564"/>
                    <a:pt x="6836" y="3363"/>
                    <a:pt x="6925" y="31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6"/>
            <p:cNvSpPr/>
            <p:nvPr/>
          </p:nvSpPr>
          <p:spPr>
            <a:xfrm>
              <a:off x="1223299" y="3277934"/>
              <a:ext cx="783018" cy="427340"/>
            </a:xfrm>
            <a:custGeom>
              <a:avLst/>
              <a:gdLst/>
              <a:ahLst/>
              <a:cxnLst/>
              <a:rect l="l" t="t" r="r" b="b"/>
              <a:pathLst>
                <a:path w="6598" h="3601" extrusionOk="0">
                  <a:moveTo>
                    <a:pt x="6598" y="2989"/>
                  </a:moveTo>
                  <a:cubicBezTo>
                    <a:pt x="6453" y="2919"/>
                    <a:pt x="6304" y="2853"/>
                    <a:pt x="6164" y="2784"/>
                  </a:cubicBezTo>
                  <a:cubicBezTo>
                    <a:pt x="5290" y="2340"/>
                    <a:pt x="4511" y="1948"/>
                    <a:pt x="3619" y="1532"/>
                  </a:cubicBezTo>
                  <a:cubicBezTo>
                    <a:pt x="3076" y="1275"/>
                    <a:pt x="2522" y="1038"/>
                    <a:pt x="1933" y="762"/>
                  </a:cubicBezTo>
                  <a:cubicBezTo>
                    <a:pt x="1695" y="650"/>
                    <a:pt x="1457" y="538"/>
                    <a:pt x="1093" y="379"/>
                  </a:cubicBezTo>
                  <a:cubicBezTo>
                    <a:pt x="878" y="281"/>
                    <a:pt x="359" y="1"/>
                    <a:pt x="252" y="42"/>
                  </a:cubicBezTo>
                  <a:cubicBezTo>
                    <a:pt x="145" y="85"/>
                    <a:pt x="0" y="346"/>
                    <a:pt x="42" y="454"/>
                  </a:cubicBezTo>
                  <a:cubicBezTo>
                    <a:pt x="79" y="542"/>
                    <a:pt x="242" y="603"/>
                    <a:pt x="415" y="687"/>
                  </a:cubicBezTo>
                  <a:cubicBezTo>
                    <a:pt x="859" y="906"/>
                    <a:pt x="1298" y="1131"/>
                    <a:pt x="1671" y="1303"/>
                  </a:cubicBezTo>
                  <a:cubicBezTo>
                    <a:pt x="3100" y="1962"/>
                    <a:pt x="4483" y="2719"/>
                    <a:pt x="5865" y="3395"/>
                  </a:cubicBezTo>
                  <a:cubicBezTo>
                    <a:pt x="5986" y="3456"/>
                    <a:pt x="6130" y="3536"/>
                    <a:pt x="6261" y="3601"/>
                  </a:cubicBezTo>
                  <a:cubicBezTo>
                    <a:pt x="6378" y="3400"/>
                    <a:pt x="6485" y="3195"/>
                    <a:pt x="6598" y="298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6"/>
            <p:cNvSpPr/>
            <p:nvPr/>
          </p:nvSpPr>
          <p:spPr>
            <a:xfrm>
              <a:off x="1125630" y="3422001"/>
              <a:ext cx="795953" cy="433392"/>
            </a:xfrm>
            <a:custGeom>
              <a:avLst/>
              <a:gdLst/>
              <a:ahLst/>
              <a:cxnLst/>
              <a:rect l="l" t="t" r="r" b="b"/>
              <a:pathLst>
                <a:path w="6707" h="3652" extrusionOk="0">
                  <a:moveTo>
                    <a:pt x="6707" y="3050"/>
                  </a:moveTo>
                  <a:cubicBezTo>
                    <a:pt x="6528" y="2956"/>
                    <a:pt x="6342" y="2877"/>
                    <a:pt x="6164" y="2783"/>
                  </a:cubicBezTo>
                  <a:cubicBezTo>
                    <a:pt x="5291" y="2345"/>
                    <a:pt x="4511" y="1953"/>
                    <a:pt x="3619" y="1537"/>
                  </a:cubicBezTo>
                  <a:cubicBezTo>
                    <a:pt x="3078" y="1280"/>
                    <a:pt x="2518" y="1042"/>
                    <a:pt x="1934" y="766"/>
                  </a:cubicBezTo>
                  <a:cubicBezTo>
                    <a:pt x="1696" y="654"/>
                    <a:pt x="1457" y="542"/>
                    <a:pt x="1093" y="384"/>
                  </a:cubicBezTo>
                  <a:cubicBezTo>
                    <a:pt x="879" y="285"/>
                    <a:pt x="360" y="1"/>
                    <a:pt x="253" y="48"/>
                  </a:cubicBezTo>
                  <a:cubicBezTo>
                    <a:pt x="141" y="89"/>
                    <a:pt x="1" y="350"/>
                    <a:pt x="43" y="453"/>
                  </a:cubicBezTo>
                  <a:cubicBezTo>
                    <a:pt x="80" y="546"/>
                    <a:pt x="244" y="608"/>
                    <a:pt x="416" y="692"/>
                  </a:cubicBezTo>
                  <a:cubicBezTo>
                    <a:pt x="860" y="911"/>
                    <a:pt x="1299" y="1130"/>
                    <a:pt x="1673" y="1303"/>
                  </a:cubicBezTo>
                  <a:cubicBezTo>
                    <a:pt x="3101" y="1966"/>
                    <a:pt x="4479" y="2723"/>
                    <a:pt x="5866" y="3400"/>
                  </a:cubicBezTo>
                  <a:cubicBezTo>
                    <a:pt x="6020" y="3475"/>
                    <a:pt x="6202" y="3578"/>
                    <a:pt x="6360" y="3652"/>
                  </a:cubicBezTo>
                  <a:cubicBezTo>
                    <a:pt x="6477" y="3451"/>
                    <a:pt x="6595" y="3251"/>
                    <a:pt x="6707" y="30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6"/>
            <p:cNvSpPr/>
            <p:nvPr/>
          </p:nvSpPr>
          <p:spPr>
            <a:xfrm>
              <a:off x="1064157" y="3563220"/>
              <a:ext cx="801412" cy="437427"/>
            </a:xfrm>
            <a:custGeom>
              <a:avLst/>
              <a:gdLst/>
              <a:ahLst/>
              <a:cxnLst/>
              <a:rect l="l" t="t" r="r" b="b"/>
              <a:pathLst>
                <a:path w="6753" h="3686" extrusionOk="0">
                  <a:moveTo>
                    <a:pt x="6715" y="3153"/>
                  </a:moveTo>
                  <a:cubicBezTo>
                    <a:pt x="6729" y="3125"/>
                    <a:pt x="6738" y="3097"/>
                    <a:pt x="6753" y="3069"/>
                  </a:cubicBezTo>
                  <a:cubicBezTo>
                    <a:pt x="6561" y="2966"/>
                    <a:pt x="6361" y="2878"/>
                    <a:pt x="6169" y="2780"/>
                  </a:cubicBezTo>
                  <a:cubicBezTo>
                    <a:pt x="5296" y="2341"/>
                    <a:pt x="4516" y="1949"/>
                    <a:pt x="3624" y="1533"/>
                  </a:cubicBezTo>
                  <a:cubicBezTo>
                    <a:pt x="3083" y="1276"/>
                    <a:pt x="2522" y="1037"/>
                    <a:pt x="1938" y="763"/>
                  </a:cubicBezTo>
                  <a:cubicBezTo>
                    <a:pt x="1700" y="651"/>
                    <a:pt x="1462" y="539"/>
                    <a:pt x="1098" y="380"/>
                  </a:cubicBezTo>
                  <a:cubicBezTo>
                    <a:pt x="883" y="281"/>
                    <a:pt x="365" y="1"/>
                    <a:pt x="257" y="43"/>
                  </a:cubicBezTo>
                  <a:cubicBezTo>
                    <a:pt x="145" y="85"/>
                    <a:pt x="1" y="347"/>
                    <a:pt x="47" y="455"/>
                  </a:cubicBezTo>
                  <a:cubicBezTo>
                    <a:pt x="85" y="543"/>
                    <a:pt x="249" y="604"/>
                    <a:pt x="421" y="688"/>
                  </a:cubicBezTo>
                  <a:cubicBezTo>
                    <a:pt x="859" y="907"/>
                    <a:pt x="1303" y="1132"/>
                    <a:pt x="1677" y="1300"/>
                  </a:cubicBezTo>
                  <a:cubicBezTo>
                    <a:pt x="3106" y="1962"/>
                    <a:pt x="4484" y="2718"/>
                    <a:pt x="5870" y="3396"/>
                  </a:cubicBezTo>
                  <a:cubicBezTo>
                    <a:pt x="6048" y="3485"/>
                    <a:pt x="6272" y="3610"/>
                    <a:pt x="6449" y="3686"/>
                  </a:cubicBezTo>
                  <a:cubicBezTo>
                    <a:pt x="6542" y="3513"/>
                    <a:pt x="6636" y="3340"/>
                    <a:pt x="6715" y="31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6"/>
            <p:cNvSpPr/>
            <p:nvPr/>
          </p:nvSpPr>
          <p:spPr>
            <a:xfrm>
              <a:off x="1436557" y="2834578"/>
              <a:ext cx="106570" cy="59455"/>
            </a:xfrm>
            <a:custGeom>
              <a:avLst/>
              <a:gdLst/>
              <a:ahLst/>
              <a:cxnLst/>
              <a:rect l="l" t="t" r="r" b="b"/>
              <a:pathLst>
                <a:path w="898" h="501" extrusionOk="0">
                  <a:moveTo>
                    <a:pt x="1" y="117"/>
                  </a:moveTo>
                  <a:cubicBezTo>
                    <a:pt x="89" y="48"/>
                    <a:pt x="197" y="1"/>
                    <a:pt x="299" y="1"/>
                  </a:cubicBezTo>
                  <a:cubicBezTo>
                    <a:pt x="434" y="1"/>
                    <a:pt x="897" y="127"/>
                    <a:pt x="799" y="323"/>
                  </a:cubicBezTo>
                  <a:cubicBezTo>
                    <a:pt x="710" y="501"/>
                    <a:pt x="19" y="356"/>
                    <a:pt x="1" y="1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6"/>
            <p:cNvSpPr/>
            <p:nvPr/>
          </p:nvSpPr>
          <p:spPr>
            <a:xfrm>
              <a:off x="1303048" y="2823067"/>
              <a:ext cx="85327" cy="72034"/>
            </a:xfrm>
            <a:custGeom>
              <a:avLst/>
              <a:gdLst/>
              <a:ahLst/>
              <a:cxnLst/>
              <a:rect l="l" t="t" r="r" b="b"/>
              <a:pathLst>
                <a:path w="719" h="607" extrusionOk="0">
                  <a:moveTo>
                    <a:pt x="705" y="332"/>
                  </a:moveTo>
                  <a:cubicBezTo>
                    <a:pt x="589" y="457"/>
                    <a:pt x="369" y="606"/>
                    <a:pt x="257" y="528"/>
                  </a:cubicBezTo>
                  <a:cubicBezTo>
                    <a:pt x="1" y="332"/>
                    <a:pt x="719" y="0"/>
                    <a:pt x="705" y="33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6"/>
            <p:cNvSpPr/>
            <p:nvPr/>
          </p:nvSpPr>
          <p:spPr>
            <a:xfrm>
              <a:off x="1401073" y="2892846"/>
              <a:ext cx="50556" cy="43315"/>
            </a:xfrm>
            <a:custGeom>
              <a:avLst/>
              <a:gdLst/>
              <a:ahLst/>
              <a:cxnLst/>
              <a:rect l="l" t="t" r="r" b="b"/>
              <a:pathLst>
                <a:path w="426" h="365" extrusionOk="0">
                  <a:moveTo>
                    <a:pt x="425" y="169"/>
                  </a:moveTo>
                  <a:cubicBezTo>
                    <a:pt x="407" y="197"/>
                    <a:pt x="397" y="225"/>
                    <a:pt x="412" y="253"/>
                  </a:cubicBezTo>
                  <a:cubicBezTo>
                    <a:pt x="290" y="355"/>
                    <a:pt x="155" y="365"/>
                    <a:pt x="0" y="262"/>
                  </a:cubicBezTo>
                  <a:cubicBezTo>
                    <a:pt x="0" y="229"/>
                    <a:pt x="9" y="197"/>
                    <a:pt x="0" y="164"/>
                  </a:cubicBezTo>
                  <a:cubicBezTo>
                    <a:pt x="122" y="61"/>
                    <a:pt x="309" y="1"/>
                    <a:pt x="425" y="16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6"/>
            <p:cNvSpPr/>
            <p:nvPr/>
          </p:nvSpPr>
          <p:spPr>
            <a:xfrm>
              <a:off x="2126412" y="3137190"/>
              <a:ext cx="102654" cy="119266"/>
            </a:xfrm>
            <a:custGeom>
              <a:avLst/>
              <a:gdLst/>
              <a:ahLst/>
              <a:cxnLst/>
              <a:rect l="l" t="t" r="r" b="b"/>
              <a:pathLst>
                <a:path w="865" h="1005" extrusionOk="0">
                  <a:moveTo>
                    <a:pt x="865" y="575"/>
                  </a:moveTo>
                  <a:cubicBezTo>
                    <a:pt x="744" y="1004"/>
                    <a:pt x="1" y="463"/>
                    <a:pt x="132" y="234"/>
                  </a:cubicBezTo>
                  <a:cubicBezTo>
                    <a:pt x="267" y="0"/>
                    <a:pt x="795" y="332"/>
                    <a:pt x="865" y="57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6"/>
            <p:cNvSpPr/>
            <p:nvPr/>
          </p:nvSpPr>
          <p:spPr>
            <a:xfrm>
              <a:off x="1955758" y="3061241"/>
              <a:ext cx="145970" cy="116418"/>
            </a:xfrm>
            <a:custGeom>
              <a:avLst/>
              <a:gdLst/>
              <a:ahLst/>
              <a:cxnLst/>
              <a:rect l="l" t="t" r="r" b="b"/>
              <a:pathLst>
                <a:path w="1230" h="981" extrusionOk="0">
                  <a:moveTo>
                    <a:pt x="846" y="347"/>
                  </a:moveTo>
                  <a:cubicBezTo>
                    <a:pt x="1070" y="472"/>
                    <a:pt x="1229" y="547"/>
                    <a:pt x="1130" y="715"/>
                  </a:cubicBezTo>
                  <a:cubicBezTo>
                    <a:pt x="977" y="981"/>
                    <a:pt x="1" y="505"/>
                    <a:pt x="150" y="224"/>
                  </a:cubicBezTo>
                  <a:cubicBezTo>
                    <a:pt x="266" y="0"/>
                    <a:pt x="636" y="224"/>
                    <a:pt x="846" y="3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6"/>
            <p:cNvSpPr/>
            <p:nvPr/>
          </p:nvSpPr>
          <p:spPr>
            <a:xfrm>
              <a:off x="2172932" y="3254081"/>
              <a:ext cx="65627" cy="83901"/>
            </a:xfrm>
            <a:custGeom>
              <a:avLst/>
              <a:gdLst/>
              <a:ahLst/>
              <a:cxnLst/>
              <a:rect l="l" t="t" r="r" b="b"/>
              <a:pathLst>
                <a:path w="553" h="707" extrusionOk="0">
                  <a:moveTo>
                    <a:pt x="524" y="280"/>
                  </a:moveTo>
                  <a:cubicBezTo>
                    <a:pt x="552" y="482"/>
                    <a:pt x="324" y="706"/>
                    <a:pt x="173" y="580"/>
                  </a:cubicBezTo>
                  <a:cubicBezTo>
                    <a:pt x="1" y="431"/>
                    <a:pt x="324" y="0"/>
                    <a:pt x="524" y="2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6"/>
            <p:cNvSpPr/>
            <p:nvPr/>
          </p:nvSpPr>
          <p:spPr>
            <a:xfrm>
              <a:off x="1622283" y="4506894"/>
              <a:ext cx="105265" cy="58387"/>
            </a:xfrm>
            <a:custGeom>
              <a:avLst/>
              <a:gdLst/>
              <a:ahLst/>
              <a:cxnLst/>
              <a:rect l="l" t="t" r="r" b="b"/>
              <a:pathLst>
                <a:path w="887" h="492" extrusionOk="0">
                  <a:moveTo>
                    <a:pt x="186" y="95"/>
                  </a:moveTo>
                  <a:cubicBezTo>
                    <a:pt x="0" y="384"/>
                    <a:pt x="887" y="492"/>
                    <a:pt x="770" y="169"/>
                  </a:cubicBezTo>
                  <a:cubicBezTo>
                    <a:pt x="714" y="1"/>
                    <a:pt x="341" y="39"/>
                    <a:pt x="186" y="9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6"/>
            <p:cNvSpPr/>
            <p:nvPr/>
          </p:nvSpPr>
          <p:spPr>
            <a:xfrm>
              <a:off x="1424927" y="4453255"/>
              <a:ext cx="179555" cy="101584"/>
            </a:xfrm>
            <a:custGeom>
              <a:avLst/>
              <a:gdLst/>
              <a:ahLst/>
              <a:cxnLst/>
              <a:rect l="l" t="t" r="r" b="b"/>
              <a:pathLst>
                <a:path w="1513" h="856" extrusionOk="0">
                  <a:moveTo>
                    <a:pt x="1312" y="817"/>
                  </a:moveTo>
                  <a:cubicBezTo>
                    <a:pt x="1383" y="799"/>
                    <a:pt x="1513" y="720"/>
                    <a:pt x="1467" y="584"/>
                  </a:cubicBezTo>
                  <a:cubicBezTo>
                    <a:pt x="1401" y="401"/>
                    <a:pt x="1023" y="332"/>
                    <a:pt x="879" y="276"/>
                  </a:cubicBezTo>
                  <a:cubicBezTo>
                    <a:pt x="701" y="205"/>
                    <a:pt x="402" y="0"/>
                    <a:pt x="239" y="131"/>
                  </a:cubicBezTo>
                  <a:cubicBezTo>
                    <a:pt x="0" y="323"/>
                    <a:pt x="495" y="561"/>
                    <a:pt x="668" y="636"/>
                  </a:cubicBezTo>
                  <a:cubicBezTo>
                    <a:pt x="761" y="677"/>
                    <a:pt x="855" y="705"/>
                    <a:pt x="935" y="733"/>
                  </a:cubicBezTo>
                  <a:cubicBezTo>
                    <a:pt x="1075" y="785"/>
                    <a:pt x="1177" y="855"/>
                    <a:pt x="1312" y="8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6"/>
            <p:cNvSpPr/>
            <p:nvPr/>
          </p:nvSpPr>
          <p:spPr>
            <a:xfrm>
              <a:off x="1135599" y="3970618"/>
              <a:ext cx="574268" cy="456652"/>
            </a:xfrm>
            <a:custGeom>
              <a:avLst/>
              <a:gdLst/>
              <a:ahLst/>
              <a:cxnLst/>
              <a:rect l="l" t="t" r="r" b="b"/>
              <a:pathLst>
                <a:path w="4839" h="3848" extrusionOk="0">
                  <a:moveTo>
                    <a:pt x="3186" y="1700"/>
                  </a:moveTo>
                  <a:cubicBezTo>
                    <a:pt x="3442" y="1733"/>
                    <a:pt x="3755" y="1466"/>
                    <a:pt x="3955" y="1667"/>
                  </a:cubicBezTo>
                  <a:cubicBezTo>
                    <a:pt x="4166" y="1873"/>
                    <a:pt x="3843" y="2209"/>
                    <a:pt x="3793" y="2498"/>
                  </a:cubicBezTo>
                  <a:cubicBezTo>
                    <a:pt x="4078" y="2517"/>
                    <a:pt x="4390" y="2386"/>
                    <a:pt x="4605" y="2606"/>
                  </a:cubicBezTo>
                  <a:cubicBezTo>
                    <a:pt x="4839" y="2843"/>
                    <a:pt x="4731" y="3578"/>
                    <a:pt x="4577" y="3848"/>
                  </a:cubicBezTo>
                  <a:cubicBezTo>
                    <a:pt x="4507" y="3647"/>
                    <a:pt x="4493" y="3530"/>
                    <a:pt x="4479" y="3330"/>
                  </a:cubicBezTo>
                  <a:cubicBezTo>
                    <a:pt x="4465" y="3203"/>
                    <a:pt x="4511" y="2910"/>
                    <a:pt x="4414" y="2807"/>
                  </a:cubicBezTo>
                  <a:cubicBezTo>
                    <a:pt x="4199" y="2587"/>
                    <a:pt x="3802" y="2928"/>
                    <a:pt x="3601" y="2737"/>
                  </a:cubicBezTo>
                  <a:cubicBezTo>
                    <a:pt x="3405" y="2550"/>
                    <a:pt x="3619" y="2195"/>
                    <a:pt x="3709" y="1925"/>
                  </a:cubicBezTo>
                  <a:cubicBezTo>
                    <a:pt x="3475" y="1807"/>
                    <a:pt x="3087" y="2223"/>
                    <a:pt x="2868" y="2069"/>
                  </a:cubicBezTo>
                  <a:cubicBezTo>
                    <a:pt x="2667" y="1925"/>
                    <a:pt x="2812" y="1714"/>
                    <a:pt x="2929" y="1490"/>
                  </a:cubicBezTo>
                  <a:cubicBezTo>
                    <a:pt x="2499" y="1639"/>
                    <a:pt x="1841" y="2507"/>
                    <a:pt x="1468" y="2205"/>
                  </a:cubicBezTo>
                  <a:cubicBezTo>
                    <a:pt x="1238" y="2018"/>
                    <a:pt x="1412" y="1733"/>
                    <a:pt x="1524" y="1485"/>
                  </a:cubicBezTo>
                  <a:cubicBezTo>
                    <a:pt x="1182" y="1714"/>
                    <a:pt x="453" y="2634"/>
                    <a:pt x="169" y="2121"/>
                  </a:cubicBezTo>
                  <a:cubicBezTo>
                    <a:pt x="1" y="1821"/>
                    <a:pt x="369" y="1162"/>
                    <a:pt x="753" y="705"/>
                  </a:cubicBezTo>
                  <a:cubicBezTo>
                    <a:pt x="981" y="434"/>
                    <a:pt x="1373" y="0"/>
                    <a:pt x="1602" y="149"/>
                  </a:cubicBezTo>
                  <a:cubicBezTo>
                    <a:pt x="1873" y="328"/>
                    <a:pt x="1682" y="626"/>
                    <a:pt x="1602" y="850"/>
                  </a:cubicBezTo>
                  <a:cubicBezTo>
                    <a:pt x="1888" y="776"/>
                    <a:pt x="2162" y="154"/>
                    <a:pt x="2453" y="188"/>
                  </a:cubicBezTo>
                  <a:cubicBezTo>
                    <a:pt x="2756" y="374"/>
                    <a:pt x="2494" y="658"/>
                    <a:pt x="2359" y="906"/>
                  </a:cubicBezTo>
                  <a:cubicBezTo>
                    <a:pt x="2218" y="1158"/>
                    <a:pt x="2102" y="1397"/>
                    <a:pt x="2028" y="1546"/>
                  </a:cubicBezTo>
                  <a:cubicBezTo>
                    <a:pt x="2317" y="1466"/>
                    <a:pt x="3054" y="705"/>
                    <a:pt x="3363" y="813"/>
                  </a:cubicBezTo>
                  <a:cubicBezTo>
                    <a:pt x="3746" y="953"/>
                    <a:pt x="3414" y="1420"/>
                    <a:pt x="3186" y="1700"/>
                  </a:cubicBezTo>
                  <a:close/>
                  <a:moveTo>
                    <a:pt x="632" y="1718"/>
                  </a:moveTo>
                  <a:cubicBezTo>
                    <a:pt x="837" y="1597"/>
                    <a:pt x="1042" y="1350"/>
                    <a:pt x="1248" y="1219"/>
                  </a:cubicBezTo>
                  <a:cubicBezTo>
                    <a:pt x="1201" y="1041"/>
                    <a:pt x="1332" y="860"/>
                    <a:pt x="1345" y="677"/>
                  </a:cubicBezTo>
                  <a:cubicBezTo>
                    <a:pt x="1061" y="1022"/>
                    <a:pt x="776" y="1373"/>
                    <a:pt x="632" y="17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 name="Hình ảnh 4">
            <a:extLst>
              <a:ext uri="{FF2B5EF4-FFF2-40B4-BE49-F238E27FC236}">
                <a16:creationId xmlns:a16="http://schemas.microsoft.com/office/drawing/2014/main" id="{05CEC9FE-5239-CB45-BF8F-5CD70706680E}"/>
              </a:ext>
            </a:extLst>
          </p:cNvPr>
          <p:cNvPicPr>
            <a:picLocks noChangeAspect="1"/>
          </p:cNvPicPr>
          <p:nvPr/>
        </p:nvPicPr>
        <p:blipFill>
          <a:blip r:embed="rId3"/>
          <a:stretch>
            <a:fillRect/>
          </a:stretch>
        </p:blipFill>
        <p:spPr>
          <a:xfrm>
            <a:off x="1783284" y="232560"/>
            <a:ext cx="7140684" cy="4678379"/>
          </a:xfrm>
          <a:prstGeom prst="rect">
            <a:avLst/>
          </a:prstGeom>
        </p:spPr>
      </p:pic>
      <p:sp>
        <p:nvSpPr>
          <p:cNvPr id="53" name="Tiêu đề 1">
            <a:extLst>
              <a:ext uri="{FF2B5EF4-FFF2-40B4-BE49-F238E27FC236}">
                <a16:creationId xmlns:a16="http://schemas.microsoft.com/office/drawing/2014/main" id="{08A31B42-18BD-D048-BC0B-7CC362AB885D}"/>
              </a:ext>
            </a:extLst>
          </p:cNvPr>
          <p:cNvSpPr txBox="1">
            <a:spLocks/>
          </p:cNvSpPr>
          <p:nvPr/>
        </p:nvSpPr>
        <p:spPr>
          <a:xfrm>
            <a:off x="5724612" y="4473779"/>
            <a:ext cx="4599246" cy="330932"/>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b="1" i="1">
                <a:solidFill>
                  <a:srgbClr val="231F20"/>
                </a:solidFill>
                <a:latin typeface="Arial" panose="020B0604020202020204" pitchFamily="34" charset="0"/>
                <a:cs typeface="Arial" panose="020B0604020202020204" pitchFamily="34" charset="0"/>
              </a:rPr>
              <a:t>Approach to the Jaundiced Patient</a:t>
            </a:r>
            <a:r>
              <a:rPr lang="en-US" sz="1200">
                <a:latin typeface="Arial" panose="020B0604020202020204" pitchFamily="34" charset="0"/>
                <a:cs typeface="Arial" panose="020B0604020202020204" pitchFamily="34" charset="0"/>
              </a:rPr>
              <a:t> </a:t>
            </a:r>
            <a:br>
              <a:rPr lang="en-US" sz="1200">
                <a:latin typeface="Arial" panose="020B0604020202020204" pitchFamily="34" charset="0"/>
                <a:cs typeface="Arial" panose="020B0604020202020204" pitchFamily="34" charset="0"/>
              </a:rPr>
            </a:br>
            <a:r>
              <a:rPr lang="en-US" sz="1200">
                <a:solidFill>
                  <a:srgbClr val="231F20"/>
                </a:solidFill>
                <a:latin typeface="Arial" panose="020B0604020202020204" pitchFamily="34" charset="0"/>
                <a:cs typeface="Arial" panose="020B0604020202020204" pitchFamily="34" charset="0"/>
              </a:rPr>
              <a:t>ACS Surgery: Principles and Practice 6</a:t>
            </a:r>
            <a:r>
              <a:rPr lang="en-US" sz="1200" baseline="30000">
                <a:solidFill>
                  <a:srgbClr val="231F20"/>
                </a:solidFill>
                <a:latin typeface="Arial" panose="020B0604020202020204" pitchFamily="34" charset="0"/>
                <a:cs typeface="Arial" panose="020B0604020202020204" pitchFamily="34" charset="0"/>
              </a:rPr>
              <a:t>th</a:t>
            </a:r>
            <a:r>
              <a:rPr lang="en-US" sz="1200">
                <a:solidFill>
                  <a:srgbClr val="231F20"/>
                </a:solidFill>
                <a:latin typeface="Arial" panose="020B0604020202020204" pitchFamily="34" charset="0"/>
                <a:cs typeface="Arial" panose="020B0604020202020204" pitchFamily="34" charset="0"/>
              </a:rPr>
              <a:t> Edition</a:t>
            </a:r>
            <a:endParaRPr lang="en-US" sz="12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8259955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A5319D2-EF98-E847-9C8C-75A5C21E8C2B}"/>
              </a:ext>
            </a:extLst>
          </p:cNvPr>
          <p:cNvSpPr txBox="1">
            <a:spLocks/>
          </p:cNvSpPr>
          <p:nvPr/>
        </p:nvSpPr>
        <p:spPr>
          <a:xfrm>
            <a:off x="410509" y="531682"/>
            <a:ext cx="6341982" cy="47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1pPr>
            <a:lvl2pPr marR="0" lvl="1"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2pPr>
            <a:lvl3pPr marR="0" lvl="2"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3pPr>
            <a:lvl4pPr marR="0" lvl="3"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4pPr>
            <a:lvl5pPr marR="0" lvl="4"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5pPr>
            <a:lvl6pPr marR="0" lvl="5"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6pPr>
            <a:lvl7pPr marR="0" lvl="6"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7pPr>
            <a:lvl8pPr marR="0" lvl="7"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8pPr>
            <a:lvl9pPr marR="0" lvl="8"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9pPr>
          </a:lstStyle>
          <a:p>
            <a:pPr algn="ctr"/>
            <a:r>
              <a:rPr lang="en-US" b="1">
                <a:latin typeface="+mn-lt"/>
              </a:rPr>
              <a:t>b. </a:t>
            </a:r>
            <a:r>
              <a:rPr lang="en-US" b="1" err="1">
                <a:latin typeface="+mn-lt"/>
              </a:rPr>
              <a:t>Phẫu</a:t>
            </a:r>
            <a:r>
              <a:rPr lang="en-US" b="1">
                <a:latin typeface="+mn-lt"/>
              </a:rPr>
              <a:t> </a:t>
            </a:r>
            <a:r>
              <a:rPr lang="en-US" b="1" err="1">
                <a:latin typeface="+mn-lt"/>
              </a:rPr>
              <a:t>thuật</a:t>
            </a:r>
            <a:r>
              <a:rPr lang="en-US" b="1">
                <a:latin typeface="+mn-lt"/>
              </a:rPr>
              <a:t> </a:t>
            </a:r>
            <a:r>
              <a:rPr lang="en-US" b="1" err="1">
                <a:latin typeface="+mn-lt"/>
              </a:rPr>
              <a:t>cắt</a:t>
            </a:r>
            <a:r>
              <a:rPr lang="en-US" b="1">
                <a:latin typeface="+mn-lt"/>
              </a:rPr>
              <a:t> </a:t>
            </a:r>
            <a:r>
              <a:rPr lang="en-US" b="1" err="1">
                <a:latin typeface="+mn-lt"/>
              </a:rPr>
              <a:t>khối</a:t>
            </a:r>
            <a:r>
              <a:rPr lang="en-US" b="1">
                <a:latin typeface="+mn-lt"/>
              </a:rPr>
              <a:t> </a:t>
            </a:r>
            <a:r>
              <a:rPr lang="en-US" b="1" err="1">
                <a:latin typeface="+mn-lt"/>
              </a:rPr>
              <a:t>tá</a:t>
            </a:r>
            <a:r>
              <a:rPr lang="en-US" b="1">
                <a:latin typeface="+mn-lt"/>
              </a:rPr>
              <a:t> </a:t>
            </a:r>
            <a:r>
              <a:rPr lang="en-US" b="1" err="1">
                <a:latin typeface="+mn-lt"/>
              </a:rPr>
              <a:t>tuỵ</a:t>
            </a:r>
            <a:endParaRPr lang="en-US" b="1">
              <a:latin typeface="+mn-lt"/>
            </a:endParaRPr>
          </a:p>
        </p:txBody>
      </p:sp>
      <p:pic>
        <p:nvPicPr>
          <p:cNvPr id="8" name="Picture 7" descr="Diagram&#10;&#10;Description automatically generated">
            <a:extLst>
              <a:ext uri="{FF2B5EF4-FFF2-40B4-BE49-F238E27FC236}">
                <a16:creationId xmlns:a16="http://schemas.microsoft.com/office/drawing/2014/main" id="{C25CA651-3E60-8648-A4E6-91C176A48925}"/>
              </a:ext>
            </a:extLst>
          </p:cNvPr>
          <p:cNvPicPr>
            <a:picLocks noChangeAspect="1"/>
          </p:cNvPicPr>
          <p:nvPr/>
        </p:nvPicPr>
        <p:blipFill>
          <a:blip r:embed="rId2"/>
          <a:stretch>
            <a:fillRect/>
          </a:stretch>
        </p:blipFill>
        <p:spPr>
          <a:xfrm>
            <a:off x="647114" y="1546453"/>
            <a:ext cx="3488787" cy="2763697"/>
          </a:xfrm>
          <a:prstGeom prst="roundRect">
            <a:avLst/>
          </a:prstGeom>
        </p:spPr>
      </p:pic>
      <p:pic>
        <p:nvPicPr>
          <p:cNvPr id="9" name="Picture 8" descr="Diagram&#10;&#10;Description automatically generated">
            <a:extLst>
              <a:ext uri="{FF2B5EF4-FFF2-40B4-BE49-F238E27FC236}">
                <a16:creationId xmlns:a16="http://schemas.microsoft.com/office/drawing/2014/main" id="{2352B071-B820-1945-8279-97D3A3773B45}"/>
              </a:ext>
            </a:extLst>
          </p:cNvPr>
          <p:cNvPicPr>
            <a:picLocks noChangeAspect="1"/>
          </p:cNvPicPr>
          <p:nvPr/>
        </p:nvPicPr>
        <p:blipFill>
          <a:blip r:embed="rId3"/>
          <a:stretch>
            <a:fillRect/>
          </a:stretch>
        </p:blipFill>
        <p:spPr>
          <a:xfrm>
            <a:off x="5008099" y="1588860"/>
            <a:ext cx="3488787" cy="2721290"/>
          </a:xfrm>
          <a:prstGeom prst="roundRect">
            <a:avLst/>
          </a:prstGeom>
        </p:spPr>
      </p:pic>
      <p:sp>
        <p:nvSpPr>
          <p:cNvPr id="10" name="TextBox 9">
            <a:extLst>
              <a:ext uri="{FF2B5EF4-FFF2-40B4-BE49-F238E27FC236}">
                <a16:creationId xmlns:a16="http://schemas.microsoft.com/office/drawing/2014/main" id="{1A7578B5-3C6F-DB48-AD36-2819F65265D6}"/>
              </a:ext>
            </a:extLst>
          </p:cNvPr>
          <p:cNvSpPr txBox="1"/>
          <p:nvPr/>
        </p:nvSpPr>
        <p:spPr>
          <a:xfrm>
            <a:off x="415645" y="4329654"/>
            <a:ext cx="3951723" cy="369332"/>
          </a:xfrm>
          <a:prstGeom prst="rect">
            <a:avLst/>
          </a:prstGeom>
          <a:noFill/>
        </p:spPr>
        <p:txBody>
          <a:bodyPr wrap="none" rtlCol="0">
            <a:spAutoFit/>
          </a:bodyPr>
          <a:lstStyle/>
          <a:p>
            <a:r>
              <a:rPr lang="en-VN" sz="1800"/>
              <a:t>Cắt tuỵ ngang mức bờ trái TM MTTT</a:t>
            </a:r>
          </a:p>
        </p:txBody>
      </p:sp>
      <p:sp>
        <p:nvSpPr>
          <p:cNvPr id="11" name="TextBox 10">
            <a:extLst>
              <a:ext uri="{FF2B5EF4-FFF2-40B4-BE49-F238E27FC236}">
                <a16:creationId xmlns:a16="http://schemas.microsoft.com/office/drawing/2014/main" id="{A23A0663-E46C-CA4A-ADE4-EF0DA9725F0B}"/>
              </a:ext>
            </a:extLst>
          </p:cNvPr>
          <p:cNvSpPr txBox="1"/>
          <p:nvPr/>
        </p:nvSpPr>
        <p:spPr>
          <a:xfrm>
            <a:off x="5384168" y="4329654"/>
            <a:ext cx="2736647" cy="369332"/>
          </a:xfrm>
          <a:prstGeom prst="rect">
            <a:avLst/>
          </a:prstGeom>
          <a:noFill/>
        </p:spPr>
        <p:txBody>
          <a:bodyPr wrap="none" rtlCol="0">
            <a:spAutoFit/>
          </a:bodyPr>
          <a:lstStyle/>
          <a:p>
            <a:r>
              <a:rPr lang="en-VN" sz="1800"/>
              <a:t>Cắt phần đầu hỗng tràng</a:t>
            </a:r>
          </a:p>
        </p:txBody>
      </p:sp>
      <p:sp>
        <p:nvSpPr>
          <p:cNvPr id="12" name="TextBox 11">
            <a:extLst>
              <a:ext uri="{FF2B5EF4-FFF2-40B4-BE49-F238E27FC236}">
                <a16:creationId xmlns:a16="http://schemas.microsoft.com/office/drawing/2014/main" id="{6D356476-CB82-B142-91D9-69F942BD71DB}"/>
              </a:ext>
            </a:extLst>
          </p:cNvPr>
          <p:cNvSpPr txBox="1"/>
          <p:nvPr/>
        </p:nvSpPr>
        <p:spPr>
          <a:xfrm>
            <a:off x="2640707" y="4834635"/>
            <a:ext cx="7010400" cy="307777"/>
          </a:xfrm>
          <a:prstGeom prst="rect">
            <a:avLst/>
          </a:prstGeom>
          <a:noFill/>
        </p:spPr>
        <p:txBody>
          <a:bodyPr wrap="square">
            <a:spAutoFit/>
          </a:bodyPr>
          <a:lstStyle/>
          <a:p>
            <a:r>
              <a:rPr lang="en-US">
                <a:solidFill>
                  <a:schemeClr val="bg1"/>
                </a:solidFill>
                <a:highlight>
                  <a:srgbClr val="000000"/>
                </a:highlight>
              </a:rPr>
              <a:t>Atlas of Gastrointestinal Surgery by John L. Cameron, Corinne </a:t>
            </a:r>
            <a:r>
              <a:rPr lang="en-US" err="1">
                <a:solidFill>
                  <a:schemeClr val="bg1"/>
                </a:solidFill>
                <a:highlight>
                  <a:srgbClr val="000000"/>
                </a:highlight>
              </a:rPr>
              <a:t>Sandone</a:t>
            </a:r>
            <a:r>
              <a:rPr lang="en-US">
                <a:solidFill>
                  <a:schemeClr val="bg1"/>
                </a:solidFill>
                <a:highlight>
                  <a:srgbClr val="000000"/>
                </a:highlight>
              </a:rPr>
              <a:t>.</a:t>
            </a:r>
            <a:endParaRPr lang="en-VN">
              <a:solidFill>
                <a:schemeClr val="bg1"/>
              </a:solidFill>
              <a:highlight>
                <a:srgbClr val="000000"/>
              </a:highlight>
            </a:endParaRPr>
          </a:p>
        </p:txBody>
      </p:sp>
    </p:spTree>
    <p:extLst>
      <p:ext uri="{BB962C8B-B14F-4D97-AF65-F5344CB8AC3E}">
        <p14:creationId xmlns:p14="http://schemas.microsoft.com/office/powerpoint/2010/main" val="93869574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3543"/>
        <p:cNvGrpSpPr/>
        <p:nvPr/>
      </p:nvGrpSpPr>
      <p:grpSpPr>
        <a:xfrm>
          <a:off x="0" y="0"/>
          <a:ext cx="0" cy="0"/>
          <a:chOff x="0" y="0"/>
          <a:chExt cx="0" cy="0"/>
        </a:xfrm>
      </p:grpSpPr>
      <p:sp>
        <p:nvSpPr>
          <p:cNvPr id="3544" name="Google Shape;3544;p75"/>
          <p:cNvSpPr/>
          <p:nvPr/>
        </p:nvSpPr>
        <p:spPr>
          <a:xfrm>
            <a:off x="5436989" y="1143382"/>
            <a:ext cx="3345172" cy="3309997"/>
          </a:xfrm>
          <a:custGeom>
            <a:avLst/>
            <a:gdLst/>
            <a:ahLst/>
            <a:cxnLst/>
            <a:rect l="l" t="t" r="r" b="b"/>
            <a:pathLst>
              <a:path w="155698" h="154025" extrusionOk="0">
                <a:moveTo>
                  <a:pt x="93462" y="8032"/>
                </a:moveTo>
                <a:cubicBezTo>
                  <a:pt x="101617" y="9636"/>
                  <a:pt x="114584" y="5620"/>
                  <a:pt x="120332" y="9636"/>
                </a:cubicBezTo>
                <a:cubicBezTo>
                  <a:pt x="126080" y="13652"/>
                  <a:pt x="123741" y="26515"/>
                  <a:pt x="127952" y="32130"/>
                </a:cubicBezTo>
                <a:cubicBezTo>
                  <a:pt x="132163" y="37745"/>
                  <a:pt x="142390" y="37024"/>
                  <a:pt x="145598" y="43325"/>
                </a:cubicBezTo>
                <a:cubicBezTo>
                  <a:pt x="148807" y="49626"/>
                  <a:pt x="145545" y="61199"/>
                  <a:pt x="147203" y="69935"/>
                </a:cubicBezTo>
                <a:cubicBezTo>
                  <a:pt x="148861" y="78672"/>
                  <a:pt x="156895" y="88050"/>
                  <a:pt x="155545" y="95744"/>
                </a:cubicBezTo>
                <a:cubicBezTo>
                  <a:pt x="154195" y="103438"/>
                  <a:pt x="143166" y="109063"/>
                  <a:pt x="139102" y="116101"/>
                </a:cubicBezTo>
                <a:cubicBezTo>
                  <a:pt x="135038" y="123139"/>
                  <a:pt x="136763" y="134060"/>
                  <a:pt x="131161" y="137973"/>
                </a:cubicBezTo>
                <a:cubicBezTo>
                  <a:pt x="125560" y="141886"/>
                  <a:pt x="115386" y="136903"/>
                  <a:pt x="105493" y="139577"/>
                </a:cubicBezTo>
                <a:cubicBezTo>
                  <a:pt x="95600" y="142251"/>
                  <a:pt x="82433" y="154416"/>
                  <a:pt x="71805" y="154015"/>
                </a:cubicBezTo>
                <a:cubicBezTo>
                  <a:pt x="61177" y="153614"/>
                  <a:pt x="51886" y="141449"/>
                  <a:pt x="41726" y="137171"/>
                </a:cubicBezTo>
                <a:cubicBezTo>
                  <a:pt x="31566" y="132893"/>
                  <a:pt x="15872" y="135980"/>
                  <a:pt x="10845" y="128348"/>
                </a:cubicBezTo>
                <a:cubicBezTo>
                  <a:pt x="5819" y="120717"/>
                  <a:pt x="13372" y="102344"/>
                  <a:pt x="11567" y="91382"/>
                </a:cubicBezTo>
                <a:cubicBezTo>
                  <a:pt x="9762" y="80420"/>
                  <a:pt x="-465" y="70572"/>
                  <a:pt x="16" y="62575"/>
                </a:cubicBezTo>
                <a:cubicBezTo>
                  <a:pt x="497" y="54578"/>
                  <a:pt x="11380" y="51623"/>
                  <a:pt x="14455" y="43398"/>
                </a:cubicBezTo>
                <a:cubicBezTo>
                  <a:pt x="17530" y="35173"/>
                  <a:pt x="12650" y="18801"/>
                  <a:pt x="18465" y="13227"/>
                </a:cubicBezTo>
                <a:cubicBezTo>
                  <a:pt x="24280" y="7653"/>
                  <a:pt x="40523" y="12159"/>
                  <a:pt x="49346" y="9956"/>
                </a:cubicBezTo>
                <a:cubicBezTo>
                  <a:pt x="58169" y="7753"/>
                  <a:pt x="64051" y="332"/>
                  <a:pt x="71404" y="11"/>
                </a:cubicBezTo>
                <a:cubicBezTo>
                  <a:pt x="78757" y="-310"/>
                  <a:pt x="85307" y="6428"/>
                  <a:pt x="93462" y="8032"/>
                </a:cubicBezTo>
                <a:close/>
              </a:path>
            </a:pathLst>
          </a:custGeom>
          <a:solidFill>
            <a:srgbClr val="5D74FF">
              <a:alpha val="25000"/>
            </a:srgbClr>
          </a:solidFill>
          <a:ln>
            <a:noFill/>
          </a:ln>
        </p:spPr>
      </p:sp>
      <p:grpSp>
        <p:nvGrpSpPr>
          <p:cNvPr id="3547" name="Google Shape;3547;p75"/>
          <p:cNvGrpSpPr/>
          <p:nvPr/>
        </p:nvGrpSpPr>
        <p:grpSpPr>
          <a:xfrm>
            <a:off x="6779813" y="1436991"/>
            <a:ext cx="1643268" cy="2433940"/>
            <a:chOff x="5415250" y="2169550"/>
            <a:chExt cx="1643268" cy="2433940"/>
          </a:xfrm>
        </p:grpSpPr>
        <p:sp>
          <p:nvSpPr>
            <p:cNvPr id="3548" name="Google Shape;3548;p75"/>
            <p:cNvSpPr/>
            <p:nvPr/>
          </p:nvSpPr>
          <p:spPr>
            <a:xfrm>
              <a:off x="5415250" y="2169550"/>
              <a:ext cx="659524" cy="401269"/>
            </a:xfrm>
            <a:custGeom>
              <a:avLst/>
              <a:gdLst/>
              <a:ahLst/>
              <a:cxnLst/>
              <a:rect l="l" t="t" r="r" b="b"/>
              <a:pathLst>
                <a:path w="5889" h="3583" extrusionOk="0">
                  <a:moveTo>
                    <a:pt x="5235" y="211"/>
                  </a:moveTo>
                  <a:cubicBezTo>
                    <a:pt x="5711" y="416"/>
                    <a:pt x="5889" y="800"/>
                    <a:pt x="5664" y="1280"/>
                  </a:cubicBezTo>
                  <a:cubicBezTo>
                    <a:pt x="5418" y="1803"/>
                    <a:pt x="4903" y="2125"/>
                    <a:pt x="4554" y="2345"/>
                  </a:cubicBezTo>
                  <a:cubicBezTo>
                    <a:pt x="3526" y="2998"/>
                    <a:pt x="2518" y="3349"/>
                    <a:pt x="1388" y="3503"/>
                  </a:cubicBezTo>
                  <a:cubicBezTo>
                    <a:pt x="1145" y="3535"/>
                    <a:pt x="907" y="3582"/>
                    <a:pt x="705" y="3526"/>
                  </a:cubicBezTo>
                  <a:cubicBezTo>
                    <a:pt x="472" y="3461"/>
                    <a:pt x="291" y="3279"/>
                    <a:pt x="216" y="3162"/>
                  </a:cubicBezTo>
                  <a:cubicBezTo>
                    <a:pt x="1" y="2839"/>
                    <a:pt x="89" y="2358"/>
                    <a:pt x="453" y="1878"/>
                  </a:cubicBezTo>
                  <a:cubicBezTo>
                    <a:pt x="575" y="1719"/>
                    <a:pt x="772" y="1574"/>
                    <a:pt x="958" y="1434"/>
                  </a:cubicBezTo>
                  <a:cubicBezTo>
                    <a:pt x="1429" y="1074"/>
                    <a:pt x="2046" y="753"/>
                    <a:pt x="2550" y="556"/>
                  </a:cubicBezTo>
                  <a:cubicBezTo>
                    <a:pt x="3261" y="276"/>
                    <a:pt x="4086" y="1"/>
                    <a:pt x="4871" y="108"/>
                  </a:cubicBezTo>
                  <a:cubicBezTo>
                    <a:pt x="4983" y="122"/>
                    <a:pt x="5104" y="155"/>
                    <a:pt x="5235" y="21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5"/>
            <p:cNvSpPr/>
            <p:nvPr/>
          </p:nvSpPr>
          <p:spPr>
            <a:xfrm>
              <a:off x="5432049" y="2250185"/>
              <a:ext cx="697153" cy="492431"/>
            </a:xfrm>
            <a:custGeom>
              <a:avLst/>
              <a:gdLst/>
              <a:ahLst/>
              <a:cxnLst/>
              <a:rect l="l" t="t" r="r" b="b"/>
              <a:pathLst>
                <a:path w="6225" h="4397" extrusionOk="0">
                  <a:moveTo>
                    <a:pt x="1" y="2315"/>
                  </a:moveTo>
                  <a:cubicBezTo>
                    <a:pt x="6" y="2334"/>
                    <a:pt x="13" y="2351"/>
                    <a:pt x="21" y="2368"/>
                  </a:cubicBezTo>
                  <a:lnTo>
                    <a:pt x="21" y="2368"/>
                  </a:lnTo>
                  <a:lnTo>
                    <a:pt x="1" y="2315"/>
                  </a:lnTo>
                  <a:close/>
                  <a:moveTo>
                    <a:pt x="5589" y="0"/>
                  </a:moveTo>
                  <a:cubicBezTo>
                    <a:pt x="5632" y="164"/>
                    <a:pt x="5609" y="354"/>
                    <a:pt x="5514" y="560"/>
                  </a:cubicBezTo>
                  <a:cubicBezTo>
                    <a:pt x="5268" y="1083"/>
                    <a:pt x="4753" y="1405"/>
                    <a:pt x="4404" y="1625"/>
                  </a:cubicBezTo>
                  <a:cubicBezTo>
                    <a:pt x="3376" y="2278"/>
                    <a:pt x="2368" y="2629"/>
                    <a:pt x="1238" y="2783"/>
                  </a:cubicBezTo>
                  <a:cubicBezTo>
                    <a:pt x="1077" y="2804"/>
                    <a:pt x="918" y="2832"/>
                    <a:pt x="770" y="2832"/>
                  </a:cubicBezTo>
                  <a:cubicBezTo>
                    <a:pt x="695" y="2832"/>
                    <a:pt x="623" y="2825"/>
                    <a:pt x="555" y="2806"/>
                  </a:cubicBezTo>
                  <a:cubicBezTo>
                    <a:pt x="322" y="2741"/>
                    <a:pt x="141" y="2559"/>
                    <a:pt x="66" y="2442"/>
                  </a:cubicBezTo>
                  <a:cubicBezTo>
                    <a:pt x="49" y="2419"/>
                    <a:pt x="33" y="2395"/>
                    <a:pt x="21" y="2368"/>
                  </a:cubicBezTo>
                  <a:lnTo>
                    <a:pt x="21" y="2368"/>
                  </a:lnTo>
                  <a:lnTo>
                    <a:pt x="561" y="3800"/>
                  </a:lnTo>
                  <a:cubicBezTo>
                    <a:pt x="579" y="3875"/>
                    <a:pt x="611" y="3946"/>
                    <a:pt x="654" y="4006"/>
                  </a:cubicBezTo>
                  <a:cubicBezTo>
                    <a:pt x="729" y="4123"/>
                    <a:pt x="906" y="4305"/>
                    <a:pt x="1144" y="4371"/>
                  </a:cubicBezTo>
                  <a:cubicBezTo>
                    <a:pt x="1211" y="4389"/>
                    <a:pt x="1281" y="4397"/>
                    <a:pt x="1355" y="4397"/>
                  </a:cubicBezTo>
                  <a:cubicBezTo>
                    <a:pt x="1502" y="4397"/>
                    <a:pt x="1661" y="4367"/>
                    <a:pt x="1826" y="4343"/>
                  </a:cubicBezTo>
                  <a:cubicBezTo>
                    <a:pt x="2956" y="4188"/>
                    <a:pt x="3965" y="3838"/>
                    <a:pt x="4988" y="3189"/>
                  </a:cubicBezTo>
                  <a:cubicBezTo>
                    <a:pt x="5337" y="2965"/>
                    <a:pt x="5856" y="2643"/>
                    <a:pt x="6098" y="2119"/>
                  </a:cubicBezTo>
                  <a:cubicBezTo>
                    <a:pt x="6220" y="1867"/>
                    <a:pt x="6225" y="1638"/>
                    <a:pt x="6136" y="1452"/>
                  </a:cubicBezTo>
                  <a:lnTo>
                    <a:pt x="558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5"/>
            <p:cNvSpPr/>
            <p:nvPr/>
          </p:nvSpPr>
          <p:spPr>
            <a:xfrm>
              <a:off x="6020797" y="2323317"/>
              <a:ext cx="97433" cy="188819"/>
            </a:xfrm>
            <a:custGeom>
              <a:avLst/>
              <a:gdLst/>
              <a:ahLst/>
              <a:cxnLst/>
              <a:rect l="l" t="t" r="r" b="b"/>
              <a:pathLst>
                <a:path w="870" h="1686" extrusionOk="0">
                  <a:moveTo>
                    <a:pt x="207" y="0"/>
                  </a:moveTo>
                  <a:cubicBezTo>
                    <a:pt x="151" y="104"/>
                    <a:pt x="80" y="201"/>
                    <a:pt x="1" y="295"/>
                  </a:cubicBezTo>
                  <a:cubicBezTo>
                    <a:pt x="11" y="309"/>
                    <a:pt x="20" y="328"/>
                    <a:pt x="29" y="346"/>
                  </a:cubicBezTo>
                  <a:cubicBezTo>
                    <a:pt x="192" y="733"/>
                    <a:pt x="365" y="1084"/>
                    <a:pt x="580" y="1448"/>
                  </a:cubicBezTo>
                  <a:cubicBezTo>
                    <a:pt x="622" y="1518"/>
                    <a:pt x="664" y="1606"/>
                    <a:pt x="716" y="1686"/>
                  </a:cubicBezTo>
                  <a:cubicBezTo>
                    <a:pt x="762" y="1616"/>
                    <a:pt x="809" y="1546"/>
                    <a:pt x="841" y="1466"/>
                  </a:cubicBezTo>
                  <a:cubicBezTo>
                    <a:pt x="856" y="1444"/>
                    <a:pt x="860" y="1420"/>
                    <a:pt x="869" y="1401"/>
                  </a:cubicBezTo>
                  <a:cubicBezTo>
                    <a:pt x="678" y="953"/>
                    <a:pt x="505" y="416"/>
                    <a:pt x="2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5"/>
            <p:cNvSpPr/>
            <p:nvPr/>
          </p:nvSpPr>
          <p:spPr>
            <a:xfrm>
              <a:off x="5949793" y="2401712"/>
              <a:ext cx="115576" cy="170565"/>
            </a:xfrm>
            <a:custGeom>
              <a:avLst/>
              <a:gdLst/>
              <a:ahLst/>
              <a:cxnLst/>
              <a:rect l="l" t="t" r="r" b="b"/>
              <a:pathLst>
                <a:path w="1032" h="1523" extrusionOk="0">
                  <a:moveTo>
                    <a:pt x="191" y="1"/>
                  </a:moveTo>
                  <a:cubicBezTo>
                    <a:pt x="126" y="48"/>
                    <a:pt x="61" y="89"/>
                    <a:pt x="0" y="132"/>
                  </a:cubicBezTo>
                  <a:cubicBezTo>
                    <a:pt x="37" y="173"/>
                    <a:pt x="85" y="220"/>
                    <a:pt x="113" y="268"/>
                  </a:cubicBezTo>
                  <a:cubicBezTo>
                    <a:pt x="266" y="510"/>
                    <a:pt x="369" y="809"/>
                    <a:pt x="518" y="1074"/>
                  </a:cubicBezTo>
                  <a:cubicBezTo>
                    <a:pt x="593" y="1206"/>
                    <a:pt x="691" y="1337"/>
                    <a:pt x="785" y="1467"/>
                  </a:cubicBezTo>
                  <a:cubicBezTo>
                    <a:pt x="798" y="1486"/>
                    <a:pt x="813" y="1505"/>
                    <a:pt x="826" y="1523"/>
                  </a:cubicBezTo>
                  <a:cubicBezTo>
                    <a:pt x="897" y="1472"/>
                    <a:pt x="962" y="1416"/>
                    <a:pt x="1031" y="1350"/>
                  </a:cubicBezTo>
                  <a:cubicBezTo>
                    <a:pt x="1027" y="1341"/>
                    <a:pt x="1018" y="1327"/>
                    <a:pt x="1014" y="1318"/>
                  </a:cubicBezTo>
                  <a:cubicBezTo>
                    <a:pt x="807" y="930"/>
                    <a:pt x="514" y="337"/>
                    <a:pt x="1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5"/>
            <p:cNvSpPr/>
            <p:nvPr/>
          </p:nvSpPr>
          <p:spPr>
            <a:xfrm>
              <a:off x="5884949" y="2443598"/>
              <a:ext cx="104153" cy="181988"/>
            </a:xfrm>
            <a:custGeom>
              <a:avLst/>
              <a:gdLst/>
              <a:ahLst/>
              <a:cxnLst/>
              <a:rect l="l" t="t" r="r" b="b"/>
              <a:pathLst>
                <a:path w="930" h="1625" extrusionOk="0">
                  <a:moveTo>
                    <a:pt x="192" y="0"/>
                  </a:moveTo>
                  <a:cubicBezTo>
                    <a:pt x="131" y="38"/>
                    <a:pt x="65" y="80"/>
                    <a:pt x="0" y="112"/>
                  </a:cubicBezTo>
                  <a:cubicBezTo>
                    <a:pt x="5" y="243"/>
                    <a:pt x="108" y="364"/>
                    <a:pt x="159" y="486"/>
                  </a:cubicBezTo>
                  <a:cubicBezTo>
                    <a:pt x="299" y="812"/>
                    <a:pt x="397" y="1126"/>
                    <a:pt x="565" y="1434"/>
                  </a:cubicBezTo>
                  <a:cubicBezTo>
                    <a:pt x="597" y="1490"/>
                    <a:pt x="630" y="1560"/>
                    <a:pt x="672" y="1625"/>
                  </a:cubicBezTo>
                  <a:cubicBezTo>
                    <a:pt x="757" y="1579"/>
                    <a:pt x="841" y="1527"/>
                    <a:pt x="929" y="1471"/>
                  </a:cubicBezTo>
                  <a:cubicBezTo>
                    <a:pt x="910" y="1429"/>
                    <a:pt x="892" y="1387"/>
                    <a:pt x="878" y="1350"/>
                  </a:cubicBezTo>
                  <a:cubicBezTo>
                    <a:pt x="817" y="1200"/>
                    <a:pt x="742" y="1037"/>
                    <a:pt x="677" y="888"/>
                  </a:cubicBezTo>
                  <a:cubicBezTo>
                    <a:pt x="528" y="556"/>
                    <a:pt x="383" y="202"/>
                    <a:pt x="1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5"/>
            <p:cNvSpPr/>
            <p:nvPr/>
          </p:nvSpPr>
          <p:spPr>
            <a:xfrm>
              <a:off x="5797035" y="2489067"/>
              <a:ext cx="106841" cy="178964"/>
            </a:xfrm>
            <a:custGeom>
              <a:avLst/>
              <a:gdLst/>
              <a:ahLst/>
              <a:cxnLst/>
              <a:rect l="l" t="t" r="r" b="b"/>
              <a:pathLst>
                <a:path w="954" h="1598" extrusionOk="0">
                  <a:moveTo>
                    <a:pt x="216" y="1"/>
                  </a:moveTo>
                  <a:cubicBezTo>
                    <a:pt x="145" y="38"/>
                    <a:pt x="76" y="70"/>
                    <a:pt x="1" y="98"/>
                  </a:cubicBezTo>
                  <a:cubicBezTo>
                    <a:pt x="1" y="210"/>
                    <a:pt x="52" y="328"/>
                    <a:pt x="89" y="426"/>
                  </a:cubicBezTo>
                  <a:cubicBezTo>
                    <a:pt x="220" y="753"/>
                    <a:pt x="369" y="1023"/>
                    <a:pt x="556" y="1318"/>
                  </a:cubicBezTo>
                  <a:cubicBezTo>
                    <a:pt x="608" y="1397"/>
                    <a:pt x="654" y="1523"/>
                    <a:pt x="734" y="1598"/>
                  </a:cubicBezTo>
                  <a:cubicBezTo>
                    <a:pt x="809" y="1565"/>
                    <a:pt x="878" y="1527"/>
                    <a:pt x="953" y="1495"/>
                  </a:cubicBezTo>
                  <a:cubicBezTo>
                    <a:pt x="934" y="1402"/>
                    <a:pt x="869" y="1303"/>
                    <a:pt x="822" y="1210"/>
                  </a:cubicBezTo>
                  <a:cubicBezTo>
                    <a:pt x="692" y="925"/>
                    <a:pt x="580" y="636"/>
                    <a:pt x="444" y="370"/>
                  </a:cubicBezTo>
                  <a:cubicBezTo>
                    <a:pt x="378" y="248"/>
                    <a:pt x="309" y="89"/>
                    <a:pt x="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5"/>
            <p:cNvSpPr/>
            <p:nvPr/>
          </p:nvSpPr>
          <p:spPr>
            <a:xfrm>
              <a:off x="5701952" y="2524569"/>
              <a:ext cx="105609" cy="183220"/>
            </a:xfrm>
            <a:custGeom>
              <a:avLst/>
              <a:gdLst/>
              <a:ahLst/>
              <a:cxnLst/>
              <a:rect l="l" t="t" r="r" b="b"/>
              <a:pathLst>
                <a:path w="943" h="1636" extrusionOk="0">
                  <a:moveTo>
                    <a:pt x="270" y="1"/>
                  </a:moveTo>
                  <a:cubicBezTo>
                    <a:pt x="182" y="29"/>
                    <a:pt x="93" y="57"/>
                    <a:pt x="0" y="85"/>
                  </a:cubicBezTo>
                  <a:cubicBezTo>
                    <a:pt x="23" y="188"/>
                    <a:pt x="65" y="291"/>
                    <a:pt x="84" y="361"/>
                  </a:cubicBezTo>
                  <a:cubicBezTo>
                    <a:pt x="219" y="753"/>
                    <a:pt x="331" y="1042"/>
                    <a:pt x="494" y="1378"/>
                  </a:cubicBezTo>
                  <a:cubicBezTo>
                    <a:pt x="532" y="1462"/>
                    <a:pt x="574" y="1556"/>
                    <a:pt x="625" y="1636"/>
                  </a:cubicBezTo>
                  <a:cubicBezTo>
                    <a:pt x="733" y="1602"/>
                    <a:pt x="835" y="1570"/>
                    <a:pt x="943" y="1533"/>
                  </a:cubicBezTo>
                  <a:cubicBezTo>
                    <a:pt x="915" y="1458"/>
                    <a:pt x="873" y="1378"/>
                    <a:pt x="845" y="1309"/>
                  </a:cubicBezTo>
                  <a:cubicBezTo>
                    <a:pt x="785" y="1145"/>
                    <a:pt x="733" y="968"/>
                    <a:pt x="658" y="809"/>
                  </a:cubicBezTo>
                  <a:cubicBezTo>
                    <a:pt x="537" y="538"/>
                    <a:pt x="425" y="225"/>
                    <a:pt x="2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5"/>
            <p:cNvSpPr/>
            <p:nvPr/>
          </p:nvSpPr>
          <p:spPr>
            <a:xfrm>
              <a:off x="5617174" y="2549767"/>
              <a:ext cx="99897" cy="178404"/>
            </a:xfrm>
            <a:custGeom>
              <a:avLst/>
              <a:gdLst/>
              <a:ahLst/>
              <a:cxnLst/>
              <a:rect l="l" t="t" r="r" b="b"/>
              <a:pathLst>
                <a:path w="892" h="1593" extrusionOk="0">
                  <a:moveTo>
                    <a:pt x="197" y="0"/>
                  </a:moveTo>
                  <a:cubicBezTo>
                    <a:pt x="131" y="15"/>
                    <a:pt x="70" y="28"/>
                    <a:pt x="5" y="38"/>
                  </a:cubicBezTo>
                  <a:cubicBezTo>
                    <a:pt x="1" y="178"/>
                    <a:pt x="61" y="327"/>
                    <a:pt x="107" y="463"/>
                  </a:cubicBezTo>
                  <a:cubicBezTo>
                    <a:pt x="229" y="795"/>
                    <a:pt x="369" y="1097"/>
                    <a:pt x="533" y="1405"/>
                  </a:cubicBezTo>
                  <a:cubicBezTo>
                    <a:pt x="561" y="1461"/>
                    <a:pt x="589" y="1532"/>
                    <a:pt x="626" y="1593"/>
                  </a:cubicBezTo>
                  <a:cubicBezTo>
                    <a:pt x="715" y="1579"/>
                    <a:pt x="803" y="1560"/>
                    <a:pt x="892" y="1541"/>
                  </a:cubicBezTo>
                  <a:cubicBezTo>
                    <a:pt x="864" y="1467"/>
                    <a:pt x="822" y="1387"/>
                    <a:pt x="794" y="1317"/>
                  </a:cubicBezTo>
                  <a:cubicBezTo>
                    <a:pt x="678" y="1004"/>
                    <a:pt x="566" y="715"/>
                    <a:pt x="421" y="402"/>
                  </a:cubicBezTo>
                  <a:cubicBezTo>
                    <a:pt x="359" y="267"/>
                    <a:pt x="294" y="89"/>
                    <a:pt x="1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5"/>
            <p:cNvSpPr/>
            <p:nvPr/>
          </p:nvSpPr>
          <p:spPr>
            <a:xfrm>
              <a:off x="5509884" y="2566566"/>
              <a:ext cx="93290" cy="175940"/>
            </a:xfrm>
            <a:custGeom>
              <a:avLst/>
              <a:gdLst/>
              <a:ahLst/>
              <a:cxnLst/>
              <a:rect l="l" t="t" r="r" b="b"/>
              <a:pathLst>
                <a:path w="833" h="1571" extrusionOk="0">
                  <a:moveTo>
                    <a:pt x="239" y="0"/>
                  </a:moveTo>
                  <a:cubicBezTo>
                    <a:pt x="180" y="3"/>
                    <a:pt x="123" y="7"/>
                    <a:pt x="68" y="7"/>
                  </a:cubicBezTo>
                  <a:cubicBezTo>
                    <a:pt x="45" y="7"/>
                    <a:pt x="23" y="6"/>
                    <a:pt x="1" y="5"/>
                  </a:cubicBezTo>
                  <a:lnTo>
                    <a:pt x="1" y="5"/>
                  </a:lnTo>
                  <a:cubicBezTo>
                    <a:pt x="15" y="102"/>
                    <a:pt x="90" y="214"/>
                    <a:pt x="123" y="308"/>
                  </a:cubicBezTo>
                  <a:cubicBezTo>
                    <a:pt x="239" y="639"/>
                    <a:pt x="328" y="947"/>
                    <a:pt x="463" y="1270"/>
                  </a:cubicBezTo>
                  <a:cubicBezTo>
                    <a:pt x="505" y="1363"/>
                    <a:pt x="543" y="1480"/>
                    <a:pt x="603" y="1569"/>
                  </a:cubicBezTo>
                  <a:cubicBezTo>
                    <a:pt x="623" y="1570"/>
                    <a:pt x="643" y="1571"/>
                    <a:pt x="663" y="1571"/>
                  </a:cubicBezTo>
                  <a:cubicBezTo>
                    <a:pt x="718" y="1571"/>
                    <a:pt x="773" y="1567"/>
                    <a:pt x="832" y="1559"/>
                  </a:cubicBezTo>
                  <a:cubicBezTo>
                    <a:pt x="828" y="1466"/>
                    <a:pt x="763" y="1354"/>
                    <a:pt x="729" y="1255"/>
                  </a:cubicBezTo>
                  <a:cubicBezTo>
                    <a:pt x="608" y="947"/>
                    <a:pt x="496" y="639"/>
                    <a:pt x="379" y="331"/>
                  </a:cubicBezTo>
                  <a:cubicBezTo>
                    <a:pt x="337" y="224"/>
                    <a:pt x="295" y="98"/>
                    <a:pt x="2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5"/>
            <p:cNvSpPr/>
            <p:nvPr/>
          </p:nvSpPr>
          <p:spPr>
            <a:xfrm>
              <a:off x="5439329" y="2481227"/>
              <a:ext cx="54988" cy="41549"/>
            </a:xfrm>
            <a:custGeom>
              <a:avLst/>
              <a:gdLst/>
              <a:ahLst/>
              <a:cxnLst/>
              <a:rect l="l" t="t" r="r" b="b"/>
              <a:pathLst>
                <a:path w="491" h="371" extrusionOk="0">
                  <a:moveTo>
                    <a:pt x="458" y="174"/>
                  </a:moveTo>
                  <a:cubicBezTo>
                    <a:pt x="490" y="370"/>
                    <a:pt x="1" y="220"/>
                    <a:pt x="132" y="75"/>
                  </a:cubicBezTo>
                  <a:cubicBezTo>
                    <a:pt x="201" y="0"/>
                    <a:pt x="388" y="103"/>
                    <a:pt x="458" y="17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5"/>
            <p:cNvSpPr/>
            <p:nvPr/>
          </p:nvSpPr>
          <p:spPr>
            <a:xfrm>
              <a:off x="5505740" y="2503738"/>
              <a:ext cx="99561" cy="32590"/>
            </a:xfrm>
            <a:custGeom>
              <a:avLst/>
              <a:gdLst/>
              <a:ahLst/>
              <a:cxnLst/>
              <a:rect l="l" t="t" r="r" b="b"/>
              <a:pathLst>
                <a:path w="889" h="291" extrusionOk="0">
                  <a:moveTo>
                    <a:pt x="85" y="239"/>
                  </a:moveTo>
                  <a:cubicBezTo>
                    <a:pt x="52" y="211"/>
                    <a:pt x="1" y="141"/>
                    <a:pt x="61" y="79"/>
                  </a:cubicBezTo>
                  <a:cubicBezTo>
                    <a:pt x="136" y="1"/>
                    <a:pt x="351" y="47"/>
                    <a:pt x="440" y="51"/>
                  </a:cubicBezTo>
                  <a:cubicBezTo>
                    <a:pt x="547" y="57"/>
                    <a:pt x="753" y="14"/>
                    <a:pt x="809" y="126"/>
                  </a:cubicBezTo>
                  <a:cubicBezTo>
                    <a:pt x="888" y="281"/>
                    <a:pt x="575" y="290"/>
                    <a:pt x="468" y="290"/>
                  </a:cubicBezTo>
                  <a:cubicBezTo>
                    <a:pt x="407" y="290"/>
                    <a:pt x="351" y="286"/>
                    <a:pt x="304" y="281"/>
                  </a:cubicBezTo>
                  <a:cubicBezTo>
                    <a:pt x="220" y="275"/>
                    <a:pt x="150" y="290"/>
                    <a:pt x="85" y="23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5"/>
            <p:cNvSpPr/>
            <p:nvPr/>
          </p:nvSpPr>
          <p:spPr>
            <a:xfrm>
              <a:off x="5873862" y="2203596"/>
              <a:ext cx="82762" cy="49277"/>
            </a:xfrm>
            <a:custGeom>
              <a:avLst/>
              <a:gdLst/>
              <a:ahLst/>
              <a:cxnLst/>
              <a:rect l="l" t="t" r="r" b="b"/>
              <a:pathLst>
                <a:path w="739" h="440" extrusionOk="0">
                  <a:moveTo>
                    <a:pt x="28" y="89"/>
                  </a:moveTo>
                  <a:cubicBezTo>
                    <a:pt x="151" y="0"/>
                    <a:pt x="739" y="80"/>
                    <a:pt x="701" y="276"/>
                  </a:cubicBezTo>
                  <a:cubicBezTo>
                    <a:pt x="668" y="440"/>
                    <a:pt x="151" y="360"/>
                    <a:pt x="39" y="229"/>
                  </a:cubicBezTo>
                  <a:cubicBezTo>
                    <a:pt x="11" y="196"/>
                    <a:pt x="0" y="164"/>
                    <a:pt x="28" y="8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5"/>
            <p:cNvSpPr/>
            <p:nvPr/>
          </p:nvSpPr>
          <p:spPr>
            <a:xfrm>
              <a:off x="5939266" y="2256457"/>
              <a:ext cx="36286" cy="41325"/>
            </a:xfrm>
            <a:custGeom>
              <a:avLst/>
              <a:gdLst/>
              <a:ahLst/>
              <a:cxnLst/>
              <a:rect l="l" t="t" r="r" b="b"/>
              <a:pathLst>
                <a:path w="324" h="369" extrusionOk="0">
                  <a:moveTo>
                    <a:pt x="24" y="196"/>
                  </a:moveTo>
                  <a:cubicBezTo>
                    <a:pt x="0" y="0"/>
                    <a:pt x="295" y="52"/>
                    <a:pt x="304" y="168"/>
                  </a:cubicBezTo>
                  <a:cubicBezTo>
                    <a:pt x="323" y="326"/>
                    <a:pt x="43" y="369"/>
                    <a:pt x="24" y="19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5"/>
            <p:cNvSpPr/>
            <p:nvPr/>
          </p:nvSpPr>
          <p:spPr>
            <a:xfrm>
              <a:off x="5980591" y="2214459"/>
              <a:ext cx="52412" cy="38413"/>
            </a:xfrm>
            <a:custGeom>
              <a:avLst/>
              <a:gdLst/>
              <a:ahLst/>
              <a:cxnLst/>
              <a:rect l="l" t="t" r="r" b="b"/>
              <a:pathLst>
                <a:path w="468" h="343" extrusionOk="0">
                  <a:moveTo>
                    <a:pt x="10" y="188"/>
                  </a:moveTo>
                  <a:cubicBezTo>
                    <a:pt x="24" y="1"/>
                    <a:pt x="467" y="80"/>
                    <a:pt x="435" y="248"/>
                  </a:cubicBezTo>
                  <a:cubicBezTo>
                    <a:pt x="420" y="319"/>
                    <a:pt x="370" y="328"/>
                    <a:pt x="276" y="333"/>
                  </a:cubicBezTo>
                  <a:cubicBezTo>
                    <a:pt x="140" y="343"/>
                    <a:pt x="0" y="319"/>
                    <a:pt x="10" y="1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5"/>
            <p:cNvSpPr/>
            <p:nvPr/>
          </p:nvSpPr>
          <p:spPr>
            <a:xfrm>
              <a:off x="5845080" y="3181969"/>
              <a:ext cx="1213439" cy="1421521"/>
            </a:xfrm>
            <a:custGeom>
              <a:avLst/>
              <a:gdLst/>
              <a:ahLst/>
              <a:cxnLst/>
              <a:rect l="l" t="t" r="r" b="b"/>
              <a:pathLst>
                <a:path w="10835" h="12693" extrusionOk="0">
                  <a:moveTo>
                    <a:pt x="4619" y="1"/>
                  </a:moveTo>
                  <a:cubicBezTo>
                    <a:pt x="4806" y="295"/>
                    <a:pt x="4923" y="566"/>
                    <a:pt x="5212" y="701"/>
                  </a:cubicBezTo>
                  <a:cubicBezTo>
                    <a:pt x="5609" y="893"/>
                    <a:pt x="6291" y="766"/>
                    <a:pt x="6664" y="971"/>
                  </a:cubicBezTo>
                  <a:cubicBezTo>
                    <a:pt x="6936" y="1126"/>
                    <a:pt x="7141" y="1523"/>
                    <a:pt x="7332" y="1855"/>
                  </a:cubicBezTo>
                  <a:cubicBezTo>
                    <a:pt x="7537" y="2195"/>
                    <a:pt x="7724" y="2531"/>
                    <a:pt x="7893" y="2840"/>
                  </a:cubicBezTo>
                  <a:cubicBezTo>
                    <a:pt x="8261" y="3531"/>
                    <a:pt x="8645" y="4199"/>
                    <a:pt x="9009" y="4820"/>
                  </a:cubicBezTo>
                  <a:cubicBezTo>
                    <a:pt x="9214" y="5169"/>
                    <a:pt x="9363" y="5520"/>
                    <a:pt x="9522" y="5861"/>
                  </a:cubicBezTo>
                  <a:cubicBezTo>
                    <a:pt x="9854" y="6557"/>
                    <a:pt x="10138" y="7247"/>
                    <a:pt x="10447" y="8032"/>
                  </a:cubicBezTo>
                  <a:cubicBezTo>
                    <a:pt x="10596" y="8415"/>
                    <a:pt x="10834" y="9050"/>
                    <a:pt x="10671" y="9499"/>
                  </a:cubicBezTo>
                  <a:cubicBezTo>
                    <a:pt x="10498" y="9965"/>
                    <a:pt x="9873" y="10268"/>
                    <a:pt x="9391" y="10507"/>
                  </a:cubicBezTo>
                  <a:cubicBezTo>
                    <a:pt x="8056" y="11165"/>
                    <a:pt x="6897" y="11740"/>
                    <a:pt x="5516" y="12342"/>
                  </a:cubicBezTo>
                  <a:cubicBezTo>
                    <a:pt x="5151" y="12501"/>
                    <a:pt x="4690" y="12692"/>
                    <a:pt x="4255" y="12514"/>
                  </a:cubicBezTo>
                  <a:cubicBezTo>
                    <a:pt x="4087" y="12449"/>
                    <a:pt x="3849" y="12230"/>
                    <a:pt x="3709" y="12053"/>
                  </a:cubicBezTo>
                  <a:cubicBezTo>
                    <a:pt x="3507" y="11800"/>
                    <a:pt x="3354" y="11469"/>
                    <a:pt x="3181" y="11160"/>
                  </a:cubicBezTo>
                  <a:cubicBezTo>
                    <a:pt x="2522" y="9951"/>
                    <a:pt x="1916" y="8700"/>
                    <a:pt x="1234" y="7425"/>
                  </a:cubicBezTo>
                  <a:cubicBezTo>
                    <a:pt x="907" y="6804"/>
                    <a:pt x="627" y="6178"/>
                    <a:pt x="324" y="5492"/>
                  </a:cubicBezTo>
                  <a:cubicBezTo>
                    <a:pt x="155" y="5104"/>
                    <a:pt x="1" y="4698"/>
                    <a:pt x="85" y="4264"/>
                  </a:cubicBezTo>
                  <a:cubicBezTo>
                    <a:pt x="145" y="3960"/>
                    <a:pt x="337" y="3699"/>
                    <a:pt x="501" y="3465"/>
                  </a:cubicBezTo>
                  <a:cubicBezTo>
                    <a:pt x="660" y="3236"/>
                    <a:pt x="884" y="2966"/>
                    <a:pt x="902" y="2648"/>
                  </a:cubicBezTo>
                  <a:cubicBezTo>
                    <a:pt x="916" y="2344"/>
                    <a:pt x="785" y="2130"/>
                    <a:pt x="706" y="1883"/>
                  </a:cubicBezTo>
                  <a:cubicBezTo>
                    <a:pt x="1645" y="1392"/>
                    <a:pt x="2625" y="943"/>
                    <a:pt x="3597" y="463"/>
                  </a:cubicBezTo>
                  <a:cubicBezTo>
                    <a:pt x="3933" y="299"/>
                    <a:pt x="4302" y="109"/>
                    <a:pt x="46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5"/>
            <p:cNvSpPr/>
            <p:nvPr/>
          </p:nvSpPr>
          <p:spPr>
            <a:xfrm>
              <a:off x="5876438" y="3577306"/>
              <a:ext cx="791339" cy="862566"/>
            </a:xfrm>
            <a:custGeom>
              <a:avLst/>
              <a:gdLst/>
              <a:ahLst/>
              <a:cxnLst/>
              <a:rect l="l" t="t" r="r" b="b"/>
              <a:pathLst>
                <a:path w="7066" h="7702" extrusionOk="0">
                  <a:moveTo>
                    <a:pt x="4262" y="1"/>
                  </a:moveTo>
                  <a:cubicBezTo>
                    <a:pt x="4256" y="1"/>
                    <a:pt x="4251" y="1"/>
                    <a:pt x="4246" y="1"/>
                  </a:cubicBezTo>
                  <a:cubicBezTo>
                    <a:pt x="3788" y="6"/>
                    <a:pt x="3359" y="253"/>
                    <a:pt x="2985" y="398"/>
                  </a:cubicBezTo>
                  <a:cubicBezTo>
                    <a:pt x="2589" y="551"/>
                    <a:pt x="2201" y="706"/>
                    <a:pt x="1804" y="893"/>
                  </a:cubicBezTo>
                  <a:cubicBezTo>
                    <a:pt x="1272" y="1135"/>
                    <a:pt x="645" y="1420"/>
                    <a:pt x="156" y="1756"/>
                  </a:cubicBezTo>
                  <a:cubicBezTo>
                    <a:pt x="109" y="1784"/>
                    <a:pt x="57" y="1822"/>
                    <a:pt x="1" y="1859"/>
                  </a:cubicBezTo>
                  <a:cubicBezTo>
                    <a:pt x="16" y="1896"/>
                    <a:pt x="29" y="1930"/>
                    <a:pt x="44" y="1962"/>
                  </a:cubicBezTo>
                  <a:cubicBezTo>
                    <a:pt x="347" y="2648"/>
                    <a:pt x="627" y="3274"/>
                    <a:pt x="954" y="3895"/>
                  </a:cubicBezTo>
                  <a:cubicBezTo>
                    <a:pt x="1636" y="5170"/>
                    <a:pt x="2242" y="6421"/>
                    <a:pt x="2901" y="7630"/>
                  </a:cubicBezTo>
                  <a:cubicBezTo>
                    <a:pt x="2915" y="7654"/>
                    <a:pt x="2929" y="7678"/>
                    <a:pt x="2943" y="7701"/>
                  </a:cubicBezTo>
                  <a:cubicBezTo>
                    <a:pt x="3485" y="7439"/>
                    <a:pt x="4063" y="7122"/>
                    <a:pt x="4550" y="6893"/>
                  </a:cubicBezTo>
                  <a:cubicBezTo>
                    <a:pt x="4936" y="6710"/>
                    <a:pt x="5301" y="6566"/>
                    <a:pt x="5679" y="6384"/>
                  </a:cubicBezTo>
                  <a:cubicBezTo>
                    <a:pt x="6048" y="6211"/>
                    <a:pt x="6440" y="6014"/>
                    <a:pt x="6701" y="5744"/>
                  </a:cubicBezTo>
                  <a:cubicBezTo>
                    <a:pt x="6786" y="5660"/>
                    <a:pt x="6908" y="5492"/>
                    <a:pt x="6940" y="5394"/>
                  </a:cubicBezTo>
                  <a:cubicBezTo>
                    <a:pt x="7066" y="5068"/>
                    <a:pt x="6940" y="4670"/>
                    <a:pt x="6833" y="4357"/>
                  </a:cubicBezTo>
                  <a:cubicBezTo>
                    <a:pt x="6749" y="4119"/>
                    <a:pt x="6641" y="3885"/>
                    <a:pt x="6557" y="3685"/>
                  </a:cubicBezTo>
                  <a:cubicBezTo>
                    <a:pt x="6160" y="2742"/>
                    <a:pt x="5815" y="2014"/>
                    <a:pt x="5408" y="1098"/>
                  </a:cubicBezTo>
                  <a:cubicBezTo>
                    <a:pt x="5196" y="617"/>
                    <a:pt x="4895" y="1"/>
                    <a:pt x="42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5"/>
            <p:cNvSpPr/>
            <p:nvPr/>
          </p:nvSpPr>
          <p:spPr>
            <a:xfrm>
              <a:off x="6020349" y="3759855"/>
              <a:ext cx="333178" cy="318507"/>
            </a:xfrm>
            <a:custGeom>
              <a:avLst/>
              <a:gdLst/>
              <a:ahLst/>
              <a:cxnLst/>
              <a:rect l="l" t="t" r="r" b="b"/>
              <a:pathLst>
                <a:path w="2975" h="2844" extrusionOk="0">
                  <a:moveTo>
                    <a:pt x="1640" y="608"/>
                  </a:moveTo>
                  <a:cubicBezTo>
                    <a:pt x="1840" y="556"/>
                    <a:pt x="2181" y="346"/>
                    <a:pt x="2485" y="328"/>
                  </a:cubicBezTo>
                  <a:cubicBezTo>
                    <a:pt x="2704" y="313"/>
                    <a:pt x="2975" y="962"/>
                    <a:pt x="2929" y="1261"/>
                  </a:cubicBezTo>
                  <a:cubicBezTo>
                    <a:pt x="2901" y="1425"/>
                    <a:pt x="2414" y="1574"/>
                    <a:pt x="2177" y="1742"/>
                  </a:cubicBezTo>
                  <a:cubicBezTo>
                    <a:pt x="2265" y="1966"/>
                    <a:pt x="2513" y="2358"/>
                    <a:pt x="2391" y="2470"/>
                  </a:cubicBezTo>
                  <a:cubicBezTo>
                    <a:pt x="2214" y="2630"/>
                    <a:pt x="1873" y="2788"/>
                    <a:pt x="1718" y="2816"/>
                  </a:cubicBezTo>
                  <a:cubicBezTo>
                    <a:pt x="1565" y="2844"/>
                    <a:pt x="1378" y="2367"/>
                    <a:pt x="1220" y="2143"/>
                  </a:cubicBezTo>
                  <a:cubicBezTo>
                    <a:pt x="990" y="2265"/>
                    <a:pt x="682" y="2485"/>
                    <a:pt x="449" y="2373"/>
                  </a:cubicBezTo>
                  <a:cubicBezTo>
                    <a:pt x="328" y="2311"/>
                    <a:pt x="103" y="1901"/>
                    <a:pt x="65" y="1723"/>
                  </a:cubicBezTo>
                  <a:cubicBezTo>
                    <a:pt x="0" y="1382"/>
                    <a:pt x="440" y="1224"/>
                    <a:pt x="682" y="1070"/>
                  </a:cubicBezTo>
                  <a:cubicBezTo>
                    <a:pt x="621" y="865"/>
                    <a:pt x="481" y="748"/>
                    <a:pt x="509" y="514"/>
                  </a:cubicBezTo>
                  <a:cubicBezTo>
                    <a:pt x="533" y="294"/>
                    <a:pt x="883" y="57"/>
                    <a:pt x="1140" y="33"/>
                  </a:cubicBezTo>
                  <a:cubicBezTo>
                    <a:pt x="1485" y="0"/>
                    <a:pt x="1528" y="369"/>
                    <a:pt x="1640" y="60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5"/>
            <p:cNvSpPr/>
            <p:nvPr/>
          </p:nvSpPr>
          <p:spPr>
            <a:xfrm>
              <a:off x="6186659" y="4051149"/>
              <a:ext cx="285581" cy="179972"/>
            </a:xfrm>
            <a:custGeom>
              <a:avLst/>
              <a:gdLst/>
              <a:ahLst/>
              <a:cxnLst/>
              <a:rect l="l" t="t" r="r" b="b"/>
              <a:pathLst>
                <a:path w="2550" h="1607" extrusionOk="0">
                  <a:moveTo>
                    <a:pt x="2330" y="1"/>
                  </a:moveTo>
                  <a:cubicBezTo>
                    <a:pt x="1798" y="234"/>
                    <a:pt x="1023" y="617"/>
                    <a:pt x="467" y="897"/>
                  </a:cubicBezTo>
                  <a:cubicBezTo>
                    <a:pt x="327" y="967"/>
                    <a:pt x="121" y="1065"/>
                    <a:pt x="0" y="1167"/>
                  </a:cubicBezTo>
                  <a:cubicBezTo>
                    <a:pt x="80" y="1313"/>
                    <a:pt x="159" y="1462"/>
                    <a:pt x="239" y="1606"/>
                  </a:cubicBezTo>
                  <a:cubicBezTo>
                    <a:pt x="453" y="1597"/>
                    <a:pt x="748" y="1363"/>
                    <a:pt x="906" y="1279"/>
                  </a:cubicBezTo>
                  <a:cubicBezTo>
                    <a:pt x="1397" y="1014"/>
                    <a:pt x="1858" y="803"/>
                    <a:pt x="2298" y="570"/>
                  </a:cubicBezTo>
                  <a:cubicBezTo>
                    <a:pt x="2377" y="528"/>
                    <a:pt x="2466" y="486"/>
                    <a:pt x="2550" y="434"/>
                  </a:cubicBezTo>
                  <a:cubicBezTo>
                    <a:pt x="2475" y="290"/>
                    <a:pt x="2405" y="145"/>
                    <a:pt x="2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5"/>
            <p:cNvSpPr/>
            <p:nvPr/>
          </p:nvSpPr>
          <p:spPr>
            <a:xfrm>
              <a:off x="6241647" y="4150375"/>
              <a:ext cx="280317" cy="170677"/>
            </a:xfrm>
            <a:custGeom>
              <a:avLst/>
              <a:gdLst/>
              <a:ahLst/>
              <a:cxnLst/>
              <a:rect l="l" t="t" r="r" b="b"/>
              <a:pathLst>
                <a:path w="2503" h="1524" extrusionOk="0">
                  <a:moveTo>
                    <a:pt x="2470" y="291"/>
                  </a:moveTo>
                  <a:cubicBezTo>
                    <a:pt x="2414" y="197"/>
                    <a:pt x="2358" y="100"/>
                    <a:pt x="2302" y="1"/>
                  </a:cubicBezTo>
                  <a:cubicBezTo>
                    <a:pt x="2087" y="57"/>
                    <a:pt x="1886" y="231"/>
                    <a:pt x="1722" y="309"/>
                  </a:cubicBezTo>
                  <a:cubicBezTo>
                    <a:pt x="1345" y="505"/>
                    <a:pt x="789" y="781"/>
                    <a:pt x="415" y="968"/>
                  </a:cubicBezTo>
                  <a:cubicBezTo>
                    <a:pt x="313" y="1020"/>
                    <a:pt x="134" y="1085"/>
                    <a:pt x="0" y="1164"/>
                  </a:cubicBezTo>
                  <a:cubicBezTo>
                    <a:pt x="4" y="1169"/>
                    <a:pt x="9" y="1173"/>
                    <a:pt x="9" y="1183"/>
                  </a:cubicBezTo>
                  <a:cubicBezTo>
                    <a:pt x="78" y="1295"/>
                    <a:pt x="154" y="1412"/>
                    <a:pt x="224" y="1524"/>
                  </a:cubicBezTo>
                  <a:cubicBezTo>
                    <a:pt x="266" y="1500"/>
                    <a:pt x="308" y="1477"/>
                    <a:pt x="359" y="1458"/>
                  </a:cubicBezTo>
                  <a:cubicBezTo>
                    <a:pt x="1003" y="1192"/>
                    <a:pt x="1485" y="903"/>
                    <a:pt x="2078" y="585"/>
                  </a:cubicBezTo>
                  <a:cubicBezTo>
                    <a:pt x="2180" y="529"/>
                    <a:pt x="2371" y="445"/>
                    <a:pt x="2502" y="347"/>
                  </a:cubicBezTo>
                  <a:cubicBezTo>
                    <a:pt x="2494" y="328"/>
                    <a:pt x="2483" y="309"/>
                    <a:pt x="2470" y="2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5"/>
            <p:cNvSpPr/>
            <p:nvPr/>
          </p:nvSpPr>
          <p:spPr>
            <a:xfrm>
              <a:off x="6652662" y="3484239"/>
              <a:ext cx="97321" cy="177396"/>
            </a:xfrm>
            <a:custGeom>
              <a:avLst/>
              <a:gdLst/>
              <a:ahLst/>
              <a:cxnLst/>
              <a:rect l="l" t="t" r="r" b="b"/>
              <a:pathLst>
                <a:path w="869" h="1584" extrusionOk="0">
                  <a:moveTo>
                    <a:pt x="673" y="1578"/>
                  </a:moveTo>
                  <a:cubicBezTo>
                    <a:pt x="462" y="1425"/>
                    <a:pt x="294" y="1024"/>
                    <a:pt x="154" y="617"/>
                  </a:cubicBezTo>
                  <a:cubicBezTo>
                    <a:pt x="93" y="444"/>
                    <a:pt x="0" y="160"/>
                    <a:pt x="149" y="85"/>
                  </a:cubicBezTo>
                  <a:cubicBezTo>
                    <a:pt x="326" y="1"/>
                    <a:pt x="485" y="304"/>
                    <a:pt x="541" y="416"/>
                  </a:cubicBezTo>
                  <a:cubicBezTo>
                    <a:pt x="719" y="761"/>
                    <a:pt x="863" y="1214"/>
                    <a:pt x="869" y="1476"/>
                  </a:cubicBezTo>
                  <a:cubicBezTo>
                    <a:pt x="845" y="1532"/>
                    <a:pt x="742" y="1584"/>
                    <a:pt x="673" y="157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5"/>
            <p:cNvSpPr/>
            <p:nvPr/>
          </p:nvSpPr>
          <p:spPr>
            <a:xfrm>
              <a:off x="6488816" y="3419395"/>
              <a:ext cx="96426" cy="111545"/>
            </a:xfrm>
            <a:custGeom>
              <a:avLst/>
              <a:gdLst/>
              <a:ahLst/>
              <a:cxnLst/>
              <a:rect l="l" t="t" r="r" b="b"/>
              <a:pathLst>
                <a:path w="861" h="996" extrusionOk="0">
                  <a:moveTo>
                    <a:pt x="753" y="743"/>
                  </a:moveTo>
                  <a:cubicBezTo>
                    <a:pt x="417" y="995"/>
                    <a:pt x="1" y="178"/>
                    <a:pt x="328" y="56"/>
                  </a:cubicBezTo>
                  <a:cubicBezTo>
                    <a:pt x="468" y="0"/>
                    <a:pt x="819" y="323"/>
                    <a:pt x="847" y="547"/>
                  </a:cubicBezTo>
                  <a:cubicBezTo>
                    <a:pt x="860" y="627"/>
                    <a:pt x="809" y="701"/>
                    <a:pt x="753" y="74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5"/>
            <p:cNvSpPr/>
            <p:nvPr/>
          </p:nvSpPr>
          <p:spPr>
            <a:xfrm>
              <a:off x="6479409" y="3301802"/>
              <a:ext cx="99561" cy="88474"/>
            </a:xfrm>
            <a:custGeom>
              <a:avLst/>
              <a:gdLst/>
              <a:ahLst/>
              <a:cxnLst/>
              <a:rect l="l" t="t" r="r" b="b"/>
              <a:pathLst>
                <a:path w="889" h="790" extrusionOk="0">
                  <a:moveTo>
                    <a:pt x="748" y="692"/>
                  </a:moveTo>
                  <a:cubicBezTo>
                    <a:pt x="641" y="789"/>
                    <a:pt x="444" y="700"/>
                    <a:pt x="295" y="546"/>
                  </a:cubicBezTo>
                  <a:cubicBezTo>
                    <a:pt x="174" y="420"/>
                    <a:pt x="1" y="126"/>
                    <a:pt x="183" y="42"/>
                  </a:cubicBezTo>
                  <a:cubicBezTo>
                    <a:pt x="263" y="0"/>
                    <a:pt x="431" y="52"/>
                    <a:pt x="557" y="177"/>
                  </a:cubicBezTo>
                  <a:cubicBezTo>
                    <a:pt x="707" y="327"/>
                    <a:pt x="888" y="560"/>
                    <a:pt x="748" y="69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5"/>
            <p:cNvSpPr/>
            <p:nvPr/>
          </p:nvSpPr>
          <p:spPr>
            <a:xfrm>
              <a:off x="6344009" y="4497666"/>
              <a:ext cx="84330" cy="69659"/>
            </a:xfrm>
            <a:custGeom>
              <a:avLst/>
              <a:gdLst/>
              <a:ahLst/>
              <a:cxnLst/>
              <a:rect l="l" t="t" r="r" b="b"/>
              <a:pathLst>
                <a:path w="753" h="622" extrusionOk="0">
                  <a:moveTo>
                    <a:pt x="276" y="1"/>
                  </a:moveTo>
                  <a:cubicBezTo>
                    <a:pt x="0" y="160"/>
                    <a:pt x="692" y="622"/>
                    <a:pt x="733" y="309"/>
                  </a:cubicBezTo>
                  <a:cubicBezTo>
                    <a:pt x="752" y="145"/>
                    <a:pt x="435" y="15"/>
                    <a:pt x="2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5"/>
            <p:cNvSpPr/>
            <p:nvPr/>
          </p:nvSpPr>
          <p:spPr>
            <a:xfrm>
              <a:off x="6214321" y="4377946"/>
              <a:ext cx="126104" cy="120840"/>
            </a:xfrm>
            <a:custGeom>
              <a:avLst/>
              <a:gdLst/>
              <a:ahLst/>
              <a:cxnLst/>
              <a:rect l="l" t="t" r="r" b="b"/>
              <a:pathLst>
                <a:path w="1126" h="1079" extrusionOk="0">
                  <a:moveTo>
                    <a:pt x="878" y="1065"/>
                  </a:moveTo>
                  <a:cubicBezTo>
                    <a:pt x="944" y="1079"/>
                    <a:pt x="1085" y="1070"/>
                    <a:pt x="1102" y="934"/>
                  </a:cubicBezTo>
                  <a:cubicBezTo>
                    <a:pt x="1126" y="757"/>
                    <a:pt x="841" y="538"/>
                    <a:pt x="748" y="430"/>
                  </a:cubicBezTo>
                  <a:cubicBezTo>
                    <a:pt x="631" y="300"/>
                    <a:pt x="468" y="1"/>
                    <a:pt x="277" y="38"/>
                  </a:cubicBezTo>
                  <a:cubicBezTo>
                    <a:pt x="1" y="98"/>
                    <a:pt x="309" y="505"/>
                    <a:pt x="421" y="641"/>
                  </a:cubicBezTo>
                  <a:cubicBezTo>
                    <a:pt x="482" y="715"/>
                    <a:pt x="547" y="776"/>
                    <a:pt x="598" y="837"/>
                  </a:cubicBezTo>
                  <a:cubicBezTo>
                    <a:pt x="692" y="934"/>
                    <a:pt x="748" y="1037"/>
                    <a:pt x="878" y="106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5"/>
            <p:cNvSpPr/>
            <p:nvPr/>
          </p:nvSpPr>
          <p:spPr>
            <a:xfrm>
              <a:off x="5794907" y="2973326"/>
              <a:ext cx="624022" cy="461857"/>
            </a:xfrm>
            <a:custGeom>
              <a:avLst/>
              <a:gdLst/>
              <a:ahLst/>
              <a:cxnLst/>
              <a:rect l="l" t="t" r="r" b="b"/>
              <a:pathLst>
                <a:path w="5572" h="4124" extrusionOk="0">
                  <a:moveTo>
                    <a:pt x="5114" y="953"/>
                  </a:moveTo>
                  <a:cubicBezTo>
                    <a:pt x="5026" y="799"/>
                    <a:pt x="4974" y="668"/>
                    <a:pt x="4871" y="509"/>
                  </a:cubicBezTo>
                  <a:cubicBezTo>
                    <a:pt x="4773" y="360"/>
                    <a:pt x="4605" y="155"/>
                    <a:pt x="4446" y="89"/>
                  </a:cubicBezTo>
                  <a:cubicBezTo>
                    <a:pt x="4241" y="0"/>
                    <a:pt x="3998" y="75"/>
                    <a:pt x="3765" y="168"/>
                  </a:cubicBezTo>
                  <a:cubicBezTo>
                    <a:pt x="3311" y="351"/>
                    <a:pt x="1780" y="1173"/>
                    <a:pt x="1780" y="1173"/>
                  </a:cubicBezTo>
                  <a:cubicBezTo>
                    <a:pt x="1373" y="1360"/>
                    <a:pt x="996" y="1537"/>
                    <a:pt x="612" y="1761"/>
                  </a:cubicBezTo>
                  <a:cubicBezTo>
                    <a:pt x="393" y="1888"/>
                    <a:pt x="201" y="2032"/>
                    <a:pt x="127" y="2252"/>
                  </a:cubicBezTo>
                  <a:cubicBezTo>
                    <a:pt x="1" y="2648"/>
                    <a:pt x="309" y="3190"/>
                    <a:pt x="379" y="3349"/>
                  </a:cubicBezTo>
                  <a:cubicBezTo>
                    <a:pt x="524" y="3681"/>
                    <a:pt x="705" y="4123"/>
                    <a:pt x="1229" y="4063"/>
                  </a:cubicBezTo>
                  <a:cubicBezTo>
                    <a:pt x="1434" y="4045"/>
                    <a:pt x="1654" y="3927"/>
                    <a:pt x="1854" y="3830"/>
                  </a:cubicBezTo>
                  <a:cubicBezTo>
                    <a:pt x="2196" y="3662"/>
                    <a:pt x="4297" y="2588"/>
                    <a:pt x="4642" y="2420"/>
                  </a:cubicBezTo>
                  <a:cubicBezTo>
                    <a:pt x="4838" y="2321"/>
                    <a:pt x="5063" y="2218"/>
                    <a:pt x="5207" y="2069"/>
                  </a:cubicBezTo>
                  <a:cubicBezTo>
                    <a:pt x="5571" y="1691"/>
                    <a:pt x="5287" y="1271"/>
                    <a:pt x="5114" y="9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5"/>
            <p:cNvSpPr/>
            <p:nvPr/>
          </p:nvSpPr>
          <p:spPr>
            <a:xfrm>
              <a:off x="5804314" y="3112757"/>
              <a:ext cx="298684" cy="161829"/>
            </a:xfrm>
            <a:custGeom>
              <a:avLst/>
              <a:gdLst/>
              <a:ahLst/>
              <a:cxnLst/>
              <a:rect l="l" t="t" r="r" b="b"/>
              <a:pathLst>
                <a:path w="2667" h="1445" extrusionOk="0">
                  <a:moveTo>
                    <a:pt x="2519" y="0"/>
                  </a:moveTo>
                  <a:cubicBezTo>
                    <a:pt x="2487" y="0"/>
                    <a:pt x="2453" y="6"/>
                    <a:pt x="2425" y="12"/>
                  </a:cubicBezTo>
                  <a:cubicBezTo>
                    <a:pt x="2317" y="40"/>
                    <a:pt x="2341" y="44"/>
                    <a:pt x="2237" y="82"/>
                  </a:cubicBezTo>
                  <a:cubicBezTo>
                    <a:pt x="1608" y="306"/>
                    <a:pt x="968" y="604"/>
                    <a:pt x="365" y="908"/>
                  </a:cubicBezTo>
                  <a:cubicBezTo>
                    <a:pt x="253" y="960"/>
                    <a:pt x="141" y="1016"/>
                    <a:pt x="24" y="1076"/>
                  </a:cubicBezTo>
                  <a:cubicBezTo>
                    <a:pt x="1" y="1193"/>
                    <a:pt x="15" y="1319"/>
                    <a:pt x="39" y="1445"/>
                  </a:cubicBezTo>
                  <a:cubicBezTo>
                    <a:pt x="141" y="1399"/>
                    <a:pt x="235" y="1352"/>
                    <a:pt x="313" y="1309"/>
                  </a:cubicBezTo>
                  <a:cubicBezTo>
                    <a:pt x="846" y="1039"/>
                    <a:pt x="1360" y="801"/>
                    <a:pt x="1892" y="539"/>
                  </a:cubicBezTo>
                  <a:cubicBezTo>
                    <a:pt x="2032" y="469"/>
                    <a:pt x="2209" y="367"/>
                    <a:pt x="2378" y="264"/>
                  </a:cubicBezTo>
                  <a:cubicBezTo>
                    <a:pt x="2438" y="227"/>
                    <a:pt x="2667" y="133"/>
                    <a:pt x="2611" y="35"/>
                  </a:cubicBezTo>
                  <a:cubicBezTo>
                    <a:pt x="2595" y="9"/>
                    <a:pt x="2559" y="0"/>
                    <a:pt x="25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5"/>
            <p:cNvSpPr/>
            <p:nvPr/>
          </p:nvSpPr>
          <p:spPr>
            <a:xfrm>
              <a:off x="6174563" y="2994717"/>
              <a:ext cx="161269" cy="95754"/>
            </a:xfrm>
            <a:custGeom>
              <a:avLst/>
              <a:gdLst/>
              <a:ahLst/>
              <a:cxnLst/>
              <a:rect l="l" t="t" r="r" b="b"/>
              <a:pathLst>
                <a:path w="1440" h="855" extrusionOk="0">
                  <a:moveTo>
                    <a:pt x="1210" y="1"/>
                  </a:moveTo>
                  <a:cubicBezTo>
                    <a:pt x="1093" y="53"/>
                    <a:pt x="977" y="109"/>
                    <a:pt x="865" y="169"/>
                  </a:cubicBezTo>
                  <a:cubicBezTo>
                    <a:pt x="612" y="296"/>
                    <a:pt x="337" y="417"/>
                    <a:pt x="113" y="604"/>
                  </a:cubicBezTo>
                  <a:cubicBezTo>
                    <a:pt x="71" y="636"/>
                    <a:pt x="39" y="682"/>
                    <a:pt x="33" y="692"/>
                  </a:cubicBezTo>
                  <a:cubicBezTo>
                    <a:pt x="11" y="734"/>
                    <a:pt x="1" y="781"/>
                    <a:pt x="33" y="822"/>
                  </a:cubicBezTo>
                  <a:cubicBezTo>
                    <a:pt x="54" y="845"/>
                    <a:pt x="86" y="854"/>
                    <a:pt x="122" y="854"/>
                  </a:cubicBezTo>
                  <a:cubicBezTo>
                    <a:pt x="214" y="854"/>
                    <a:pt x="338" y="797"/>
                    <a:pt x="421" y="757"/>
                  </a:cubicBezTo>
                  <a:cubicBezTo>
                    <a:pt x="571" y="692"/>
                    <a:pt x="705" y="626"/>
                    <a:pt x="813" y="570"/>
                  </a:cubicBezTo>
                  <a:cubicBezTo>
                    <a:pt x="1024" y="464"/>
                    <a:pt x="1233" y="361"/>
                    <a:pt x="1440" y="262"/>
                  </a:cubicBezTo>
                  <a:cubicBezTo>
                    <a:pt x="1378" y="174"/>
                    <a:pt x="1294" y="76"/>
                    <a:pt x="12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5"/>
            <p:cNvSpPr/>
            <p:nvPr/>
          </p:nvSpPr>
          <p:spPr>
            <a:xfrm>
              <a:off x="5819993" y="3242558"/>
              <a:ext cx="173252" cy="94298"/>
            </a:xfrm>
            <a:custGeom>
              <a:avLst/>
              <a:gdLst/>
              <a:ahLst/>
              <a:cxnLst/>
              <a:rect l="l" t="t" r="r" b="b"/>
              <a:pathLst>
                <a:path w="1547" h="842" extrusionOk="0">
                  <a:moveTo>
                    <a:pt x="1369" y="1"/>
                  </a:moveTo>
                  <a:cubicBezTo>
                    <a:pt x="1273" y="1"/>
                    <a:pt x="1133" y="66"/>
                    <a:pt x="1033" y="109"/>
                  </a:cubicBezTo>
                  <a:cubicBezTo>
                    <a:pt x="734" y="234"/>
                    <a:pt x="425" y="398"/>
                    <a:pt x="160" y="538"/>
                  </a:cubicBezTo>
                  <a:cubicBezTo>
                    <a:pt x="117" y="557"/>
                    <a:pt x="61" y="585"/>
                    <a:pt x="1" y="609"/>
                  </a:cubicBezTo>
                  <a:cubicBezTo>
                    <a:pt x="39" y="697"/>
                    <a:pt x="76" y="777"/>
                    <a:pt x="104" y="842"/>
                  </a:cubicBezTo>
                  <a:cubicBezTo>
                    <a:pt x="449" y="702"/>
                    <a:pt x="772" y="557"/>
                    <a:pt x="1117" y="370"/>
                  </a:cubicBezTo>
                  <a:cubicBezTo>
                    <a:pt x="1244" y="305"/>
                    <a:pt x="1546" y="160"/>
                    <a:pt x="1458" y="38"/>
                  </a:cubicBezTo>
                  <a:cubicBezTo>
                    <a:pt x="1439" y="11"/>
                    <a:pt x="1407" y="1"/>
                    <a:pt x="13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5"/>
            <p:cNvSpPr/>
            <p:nvPr/>
          </p:nvSpPr>
          <p:spPr>
            <a:xfrm>
              <a:off x="6203906" y="3106262"/>
              <a:ext cx="188371" cy="107961"/>
            </a:xfrm>
            <a:custGeom>
              <a:avLst/>
              <a:gdLst/>
              <a:ahLst/>
              <a:cxnLst/>
              <a:rect l="l" t="t" r="r" b="b"/>
              <a:pathLst>
                <a:path w="1682" h="964" extrusionOk="0">
                  <a:moveTo>
                    <a:pt x="1588" y="0"/>
                  </a:moveTo>
                  <a:cubicBezTo>
                    <a:pt x="1467" y="37"/>
                    <a:pt x="1318" y="130"/>
                    <a:pt x="1219" y="173"/>
                  </a:cubicBezTo>
                  <a:cubicBezTo>
                    <a:pt x="948" y="303"/>
                    <a:pt x="631" y="448"/>
                    <a:pt x="346" y="606"/>
                  </a:cubicBezTo>
                  <a:cubicBezTo>
                    <a:pt x="215" y="686"/>
                    <a:pt x="1" y="794"/>
                    <a:pt x="33" y="906"/>
                  </a:cubicBezTo>
                  <a:cubicBezTo>
                    <a:pt x="46" y="948"/>
                    <a:pt x="82" y="964"/>
                    <a:pt x="129" y="964"/>
                  </a:cubicBezTo>
                  <a:cubicBezTo>
                    <a:pt x="240" y="964"/>
                    <a:pt x="414" y="878"/>
                    <a:pt x="505" y="835"/>
                  </a:cubicBezTo>
                  <a:cubicBezTo>
                    <a:pt x="911" y="649"/>
                    <a:pt x="1262" y="462"/>
                    <a:pt x="1630" y="238"/>
                  </a:cubicBezTo>
                  <a:cubicBezTo>
                    <a:pt x="1644" y="229"/>
                    <a:pt x="1663" y="219"/>
                    <a:pt x="1682" y="205"/>
                  </a:cubicBezTo>
                  <a:cubicBezTo>
                    <a:pt x="1654" y="135"/>
                    <a:pt x="1626" y="70"/>
                    <a:pt x="15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5"/>
            <p:cNvSpPr/>
            <p:nvPr/>
          </p:nvSpPr>
          <p:spPr>
            <a:xfrm>
              <a:off x="5849335" y="3239198"/>
              <a:ext cx="296556" cy="166757"/>
            </a:xfrm>
            <a:custGeom>
              <a:avLst/>
              <a:gdLst/>
              <a:ahLst/>
              <a:cxnLst/>
              <a:rect l="l" t="t" r="r" b="b"/>
              <a:pathLst>
                <a:path w="2648" h="1489" extrusionOk="0">
                  <a:moveTo>
                    <a:pt x="2498" y="1"/>
                  </a:moveTo>
                  <a:cubicBezTo>
                    <a:pt x="2409" y="1"/>
                    <a:pt x="2298" y="58"/>
                    <a:pt x="2256" y="74"/>
                  </a:cubicBezTo>
                  <a:cubicBezTo>
                    <a:pt x="1887" y="208"/>
                    <a:pt x="1546" y="382"/>
                    <a:pt x="1206" y="550"/>
                  </a:cubicBezTo>
                  <a:cubicBezTo>
                    <a:pt x="846" y="732"/>
                    <a:pt x="500" y="895"/>
                    <a:pt x="145" y="1119"/>
                  </a:cubicBezTo>
                  <a:cubicBezTo>
                    <a:pt x="103" y="1147"/>
                    <a:pt x="51" y="1180"/>
                    <a:pt x="1" y="1212"/>
                  </a:cubicBezTo>
                  <a:cubicBezTo>
                    <a:pt x="51" y="1311"/>
                    <a:pt x="113" y="1409"/>
                    <a:pt x="182" y="1488"/>
                  </a:cubicBezTo>
                  <a:cubicBezTo>
                    <a:pt x="318" y="1413"/>
                    <a:pt x="454" y="1335"/>
                    <a:pt x="584" y="1259"/>
                  </a:cubicBezTo>
                  <a:cubicBezTo>
                    <a:pt x="1178" y="923"/>
                    <a:pt x="1723" y="676"/>
                    <a:pt x="2326" y="339"/>
                  </a:cubicBezTo>
                  <a:cubicBezTo>
                    <a:pt x="2382" y="307"/>
                    <a:pt x="2648" y="162"/>
                    <a:pt x="2606" y="64"/>
                  </a:cubicBezTo>
                  <a:cubicBezTo>
                    <a:pt x="2585" y="17"/>
                    <a:pt x="2544" y="1"/>
                    <a:pt x="24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5"/>
            <p:cNvSpPr/>
            <p:nvPr/>
          </p:nvSpPr>
          <p:spPr>
            <a:xfrm>
              <a:off x="6068394" y="3048137"/>
              <a:ext cx="294540" cy="153430"/>
            </a:xfrm>
            <a:custGeom>
              <a:avLst/>
              <a:gdLst/>
              <a:ahLst/>
              <a:cxnLst/>
              <a:rect l="l" t="t" r="r" b="b"/>
              <a:pathLst>
                <a:path w="2630" h="1370" extrusionOk="0">
                  <a:moveTo>
                    <a:pt x="2522" y="0"/>
                  </a:moveTo>
                  <a:cubicBezTo>
                    <a:pt x="1934" y="285"/>
                    <a:pt x="589" y="976"/>
                    <a:pt x="477" y="1028"/>
                  </a:cubicBezTo>
                  <a:cubicBezTo>
                    <a:pt x="291" y="1121"/>
                    <a:pt x="0" y="1224"/>
                    <a:pt x="80" y="1369"/>
                  </a:cubicBezTo>
                  <a:cubicBezTo>
                    <a:pt x="84" y="1369"/>
                    <a:pt x="88" y="1369"/>
                    <a:pt x="93" y="1369"/>
                  </a:cubicBezTo>
                  <a:cubicBezTo>
                    <a:pt x="354" y="1369"/>
                    <a:pt x="1896" y="591"/>
                    <a:pt x="2630" y="211"/>
                  </a:cubicBezTo>
                  <a:cubicBezTo>
                    <a:pt x="2593" y="136"/>
                    <a:pt x="2560" y="71"/>
                    <a:pt x="25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9" name="Content Placeholder 4" descr="Diagram&#10;&#10;Description automatically generated">
            <a:extLst>
              <a:ext uri="{FF2B5EF4-FFF2-40B4-BE49-F238E27FC236}">
                <a16:creationId xmlns:a16="http://schemas.microsoft.com/office/drawing/2014/main" id="{A4EFB87A-E47B-4543-B273-6B0CBE29C371}"/>
              </a:ext>
            </a:extLst>
          </p:cNvPr>
          <p:cNvPicPr>
            <a:picLocks noChangeAspect="1"/>
          </p:cNvPicPr>
          <p:nvPr/>
        </p:nvPicPr>
        <p:blipFill>
          <a:blip r:embed="rId3"/>
          <a:stretch>
            <a:fillRect/>
          </a:stretch>
        </p:blipFill>
        <p:spPr>
          <a:xfrm>
            <a:off x="553036" y="1181466"/>
            <a:ext cx="4873380" cy="3495219"/>
          </a:xfrm>
          <a:prstGeom prst="roundRect">
            <a:avLst/>
          </a:prstGeom>
          <a:noFill/>
          <a:ln>
            <a:noFill/>
          </a:ln>
        </p:spPr>
      </p:pic>
      <p:sp>
        <p:nvSpPr>
          <p:cNvPr id="62" name="Title 1">
            <a:extLst>
              <a:ext uri="{FF2B5EF4-FFF2-40B4-BE49-F238E27FC236}">
                <a16:creationId xmlns:a16="http://schemas.microsoft.com/office/drawing/2014/main" id="{D13C6122-8F58-474A-98EE-39F87D794557}"/>
              </a:ext>
            </a:extLst>
          </p:cNvPr>
          <p:cNvSpPr txBox="1">
            <a:spLocks/>
          </p:cNvSpPr>
          <p:nvPr/>
        </p:nvSpPr>
        <p:spPr>
          <a:xfrm>
            <a:off x="604867" y="512560"/>
            <a:ext cx="7704000" cy="47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1pPr>
            <a:lvl2pPr marR="0" lvl="1"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2pPr>
            <a:lvl3pPr marR="0" lvl="2"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3pPr>
            <a:lvl4pPr marR="0" lvl="3"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4pPr>
            <a:lvl5pPr marR="0" lvl="4"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5pPr>
            <a:lvl6pPr marR="0" lvl="5"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6pPr>
            <a:lvl7pPr marR="0" lvl="6"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7pPr>
            <a:lvl8pPr marR="0" lvl="7"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8pPr>
            <a:lvl9pPr marR="0" lvl="8"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9pPr>
          </a:lstStyle>
          <a:p>
            <a:r>
              <a:rPr lang="en-US">
                <a:latin typeface="+mj-lt"/>
              </a:rPr>
              <a:t>b. </a:t>
            </a:r>
            <a:r>
              <a:rPr lang="en-US" err="1">
                <a:latin typeface="+mj-lt"/>
              </a:rPr>
              <a:t>Phẫu</a:t>
            </a:r>
            <a:r>
              <a:rPr lang="en-US">
                <a:latin typeface="+mj-lt"/>
              </a:rPr>
              <a:t> </a:t>
            </a:r>
            <a:r>
              <a:rPr lang="en-US" err="1">
                <a:latin typeface="+mj-lt"/>
              </a:rPr>
              <a:t>thuật</a:t>
            </a:r>
            <a:r>
              <a:rPr lang="en-US">
                <a:latin typeface="+mj-lt"/>
              </a:rPr>
              <a:t> </a:t>
            </a:r>
            <a:r>
              <a:rPr lang="en-US" err="1">
                <a:latin typeface="+mj-lt"/>
              </a:rPr>
              <a:t>cắt</a:t>
            </a:r>
            <a:r>
              <a:rPr lang="en-US">
                <a:latin typeface="+mj-lt"/>
              </a:rPr>
              <a:t> </a:t>
            </a:r>
            <a:r>
              <a:rPr lang="en-US" err="1">
                <a:latin typeface="+mj-lt"/>
              </a:rPr>
              <a:t>khối</a:t>
            </a:r>
            <a:r>
              <a:rPr lang="en-US">
                <a:latin typeface="+mj-lt"/>
              </a:rPr>
              <a:t> </a:t>
            </a:r>
            <a:r>
              <a:rPr lang="en-US" err="1">
                <a:latin typeface="+mj-lt"/>
              </a:rPr>
              <a:t>tá</a:t>
            </a:r>
            <a:r>
              <a:rPr lang="en-US">
                <a:latin typeface="+mj-lt"/>
              </a:rPr>
              <a:t> </a:t>
            </a:r>
            <a:r>
              <a:rPr lang="en-US" err="1">
                <a:latin typeface="+mj-lt"/>
              </a:rPr>
              <a:t>tuỵ</a:t>
            </a:r>
            <a:endParaRPr lang="en-VN">
              <a:latin typeface="+mj-lt"/>
            </a:endParaRPr>
          </a:p>
        </p:txBody>
      </p:sp>
      <p:grpSp>
        <p:nvGrpSpPr>
          <p:cNvPr id="65" name="Google Shape;4852;p78">
            <a:extLst>
              <a:ext uri="{FF2B5EF4-FFF2-40B4-BE49-F238E27FC236}">
                <a16:creationId xmlns:a16="http://schemas.microsoft.com/office/drawing/2014/main" id="{4DEB5393-F090-A047-8F05-75F0A4E9B525}"/>
              </a:ext>
            </a:extLst>
          </p:cNvPr>
          <p:cNvGrpSpPr/>
          <p:nvPr/>
        </p:nvGrpSpPr>
        <p:grpSpPr>
          <a:xfrm>
            <a:off x="6023909" y="1882743"/>
            <a:ext cx="735494" cy="686500"/>
            <a:chOff x="5235500" y="3600725"/>
            <a:chExt cx="498775" cy="465550"/>
          </a:xfrm>
        </p:grpSpPr>
        <p:sp>
          <p:nvSpPr>
            <p:cNvPr id="66" name="Google Shape;4853;p78">
              <a:extLst>
                <a:ext uri="{FF2B5EF4-FFF2-40B4-BE49-F238E27FC236}">
                  <a16:creationId xmlns:a16="http://schemas.microsoft.com/office/drawing/2014/main" id="{DD53F23B-3D94-CF4B-8911-FDE6DCD401CE}"/>
                </a:ext>
              </a:extLst>
            </p:cNvPr>
            <p:cNvSpPr/>
            <p:nvPr/>
          </p:nvSpPr>
          <p:spPr>
            <a:xfrm>
              <a:off x="5237450" y="3600900"/>
              <a:ext cx="496825" cy="367325"/>
            </a:xfrm>
            <a:custGeom>
              <a:avLst/>
              <a:gdLst/>
              <a:ahLst/>
              <a:cxnLst/>
              <a:rect l="l" t="t" r="r" b="b"/>
              <a:pathLst>
                <a:path w="19873" h="14693" extrusionOk="0">
                  <a:moveTo>
                    <a:pt x="18777" y="14486"/>
                  </a:moveTo>
                  <a:cubicBezTo>
                    <a:pt x="19406" y="14179"/>
                    <a:pt x="19842" y="13593"/>
                    <a:pt x="19858" y="12827"/>
                  </a:cubicBezTo>
                  <a:cubicBezTo>
                    <a:pt x="19873" y="12093"/>
                    <a:pt x="19453" y="11334"/>
                    <a:pt x="18902" y="11000"/>
                  </a:cubicBezTo>
                  <a:cubicBezTo>
                    <a:pt x="18400" y="10697"/>
                    <a:pt x="17587" y="10611"/>
                    <a:pt x="16966" y="10915"/>
                  </a:cubicBezTo>
                  <a:cubicBezTo>
                    <a:pt x="16398" y="11191"/>
                    <a:pt x="15990" y="11720"/>
                    <a:pt x="16045" y="12551"/>
                  </a:cubicBezTo>
                  <a:cubicBezTo>
                    <a:pt x="14828" y="11595"/>
                    <a:pt x="4703" y="3048"/>
                    <a:pt x="1326" y="724"/>
                  </a:cubicBezTo>
                  <a:cubicBezTo>
                    <a:pt x="755" y="331"/>
                    <a:pt x="292" y="71"/>
                    <a:pt x="0" y="1"/>
                  </a:cubicBezTo>
                  <a:cubicBezTo>
                    <a:pt x="0" y="1"/>
                    <a:pt x="13278" y="11361"/>
                    <a:pt x="13685" y="11673"/>
                  </a:cubicBezTo>
                  <a:cubicBezTo>
                    <a:pt x="14086" y="11976"/>
                    <a:pt x="14494" y="12298"/>
                    <a:pt x="14882" y="12644"/>
                  </a:cubicBezTo>
                  <a:cubicBezTo>
                    <a:pt x="15209" y="12936"/>
                    <a:pt x="15648" y="13270"/>
                    <a:pt x="16037" y="13639"/>
                  </a:cubicBezTo>
                  <a:cubicBezTo>
                    <a:pt x="16426" y="14005"/>
                    <a:pt x="16900" y="14366"/>
                    <a:pt x="17308" y="14526"/>
                  </a:cubicBezTo>
                  <a:cubicBezTo>
                    <a:pt x="17724" y="14693"/>
                    <a:pt x="18408" y="14665"/>
                    <a:pt x="18777" y="14486"/>
                  </a:cubicBezTo>
                  <a:close/>
                  <a:moveTo>
                    <a:pt x="16966" y="13733"/>
                  </a:moveTo>
                  <a:cubicBezTo>
                    <a:pt x="16663" y="13429"/>
                    <a:pt x="16371" y="12722"/>
                    <a:pt x="16597" y="12111"/>
                  </a:cubicBezTo>
                  <a:cubicBezTo>
                    <a:pt x="16729" y="11754"/>
                    <a:pt x="17074" y="11331"/>
                    <a:pt x="17700" y="11257"/>
                  </a:cubicBezTo>
                  <a:cubicBezTo>
                    <a:pt x="18299" y="11183"/>
                    <a:pt x="18777" y="11498"/>
                    <a:pt x="19026" y="11863"/>
                  </a:cubicBezTo>
                  <a:cubicBezTo>
                    <a:pt x="19076" y="11941"/>
                    <a:pt x="19196" y="12151"/>
                    <a:pt x="19239" y="12279"/>
                  </a:cubicBezTo>
                  <a:cubicBezTo>
                    <a:pt x="19574" y="13356"/>
                    <a:pt x="18758" y="14199"/>
                    <a:pt x="17883" y="14149"/>
                  </a:cubicBezTo>
                  <a:cubicBezTo>
                    <a:pt x="17490" y="14125"/>
                    <a:pt x="17207" y="13973"/>
                    <a:pt x="16966" y="137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67" name="Google Shape;4854;p78">
              <a:extLst>
                <a:ext uri="{FF2B5EF4-FFF2-40B4-BE49-F238E27FC236}">
                  <a16:creationId xmlns:a16="http://schemas.microsoft.com/office/drawing/2014/main" id="{222E4308-F771-A14B-96A0-2EACF284349D}"/>
                </a:ext>
              </a:extLst>
            </p:cNvPr>
            <p:cNvSpPr/>
            <p:nvPr/>
          </p:nvSpPr>
          <p:spPr>
            <a:xfrm>
              <a:off x="5235500" y="3600725"/>
              <a:ext cx="408425" cy="465550"/>
            </a:xfrm>
            <a:custGeom>
              <a:avLst/>
              <a:gdLst/>
              <a:ahLst/>
              <a:cxnLst/>
              <a:rect l="l" t="t" r="r" b="b"/>
              <a:pathLst>
                <a:path w="16337" h="18622" extrusionOk="0">
                  <a:moveTo>
                    <a:pt x="16099" y="15854"/>
                  </a:moveTo>
                  <a:cubicBezTo>
                    <a:pt x="15901" y="15462"/>
                    <a:pt x="15505" y="15019"/>
                    <a:pt x="15100" y="14665"/>
                  </a:cubicBezTo>
                  <a:cubicBezTo>
                    <a:pt x="14704" y="14307"/>
                    <a:pt x="14331" y="13899"/>
                    <a:pt x="14013" y="13600"/>
                  </a:cubicBezTo>
                  <a:cubicBezTo>
                    <a:pt x="13631" y="13246"/>
                    <a:pt x="13277" y="12869"/>
                    <a:pt x="12936" y="12496"/>
                  </a:cubicBezTo>
                  <a:cubicBezTo>
                    <a:pt x="12590" y="12118"/>
                    <a:pt x="1" y="0"/>
                    <a:pt x="1" y="0"/>
                  </a:cubicBezTo>
                  <a:cubicBezTo>
                    <a:pt x="98" y="288"/>
                    <a:pt x="397" y="723"/>
                    <a:pt x="840" y="1260"/>
                  </a:cubicBezTo>
                  <a:cubicBezTo>
                    <a:pt x="3452" y="4419"/>
                    <a:pt x="12963" y="13639"/>
                    <a:pt x="14020" y="14769"/>
                  </a:cubicBezTo>
                  <a:cubicBezTo>
                    <a:pt x="13184" y="14789"/>
                    <a:pt x="12694" y="15240"/>
                    <a:pt x="12473" y="15826"/>
                  </a:cubicBezTo>
                  <a:cubicBezTo>
                    <a:pt x="12224" y="16476"/>
                    <a:pt x="12384" y="17277"/>
                    <a:pt x="12726" y="17747"/>
                  </a:cubicBezTo>
                  <a:cubicBezTo>
                    <a:pt x="13110" y="18271"/>
                    <a:pt x="13903" y="18621"/>
                    <a:pt x="14630" y="18540"/>
                  </a:cubicBezTo>
                  <a:cubicBezTo>
                    <a:pt x="15392" y="18458"/>
                    <a:pt x="15940" y="17972"/>
                    <a:pt x="16189" y="17319"/>
                  </a:cubicBezTo>
                  <a:cubicBezTo>
                    <a:pt x="16336" y="16935"/>
                    <a:pt x="16302" y="16251"/>
                    <a:pt x="16099" y="15854"/>
                  </a:cubicBezTo>
                  <a:close/>
                  <a:moveTo>
                    <a:pt x="15773" y="16456"/>
                  </a:moveTo>
                  <a:cubicBezTo>
                    <a:pt x="15901" y="17324"/>
                    <a:pt x="15136" y="18213"/>
                    <a:pt x="14032" y="17972"/>
                  </a:cubicBezTo>
                  <a:cubicBezTo>
                    <a:pt x="13900" y="17945"/>
                    <a:pt x="13682" y="17844"/>
                    <a:pt x="13596" y="17797"/>
                  </a:cubicBezTo>
                  <a:cubicBezTo>
                    <a:pt x="13211" y="17584"/>
                    <a:pt x="12858" y="17132"/>
                    <a:pt x="12877" y="16531"/>
                  </a:cubicBezTo>
                  <a:cubicBezTo>
                    <a:pt x="12897" y="15901"/>
                    <a:pt x="13286" y="15519"/>
                    <a:pt x="13631" y="15356"/>
                  </a:cubicBezTo>
                  <a:cubicBezTo>
                    <a:pt x="14219" y="15076"/>
                    <a:pt x="14953" y="15306"/>
                    <a:pt x="15279" y="15578"/>
                  </a:cubicBezTo>
                  <a:cubicBezTo>
                    <a:pt x="15540" y="15799"/>
                    <a:pt x="15719" y="16072"/>
                    <a:pt x="15773" y="1645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68" name="Google Shape;4855;p78">
              <a:extLst>
                <a:ext uri="{FF2B5EF4-FFF2-40B4-BE49-F238E27FC236}">
                  <a16:creationId xmlns:a16="http://schemas.microsoft.com/office/drawing/2014/main" id="{75E70E1D-C445-7449-8289-9D3F8845F272}"/>
                </a:ext>
              </a:extLst>
            </p:cNvPr>
            <p:cNvSpPr/>
            <p:nvPr/>
          </p:nvSpPr>
          <p:spPr>
            <a:xfrm>
              <a:off x="5503775" y="3841000"/>
              <a:ext cx="40175" cy="41525"/>
            </a:xfrm>
            <a:custGeom>
              <a:avLst/>
              <a:gdLst/>
              <a:ahLst/>
              <a:cxnLst/>
              <a:rect l="l" t="t" r="r" b="b"/>
              <a:pathLst>
                <a:path w="1607" h="1661" extrusionOk="0">
                  <a:moveTo>
                    <a:pt x="1407" y="164"/>
                  </a:moveTo>
                  <a:cubicBezTo>
                    <a:pt x="1563" y="304"/>
                    <a:pt x="1606" y="507"/>
                    <a:pt x="1509" y="615"/>
                  </a:cubicBezTo>
                  <a:lnTo>
                    <a:pt x="661" y="1551"/>
                  </a:lnTo>
                  <a:cubicBezTo>
                    <a:pt x="564" y="1660"/>
                    <a:pt x="358" y="1637"/>
                    <a:pt x="203" y="1497"/>
                  </a:cubicBezTo>
                  <a:cubicBezTo>
                    <a:pt x="47" y="1357"/>
                    <a:pt x="1" y="1155"/>
                    <a:pt x="102" y="1043"/>
                  </a:cubicBezTo>
                  <a:lnTo>
                    <a:pt x="946" y="110"/>
                  </a:lnTo>
                  <a:cubicBezTo>
                    <a:pt x="1046" y="1"/>
                    <a:pt x="1253" y="24"/>
                    <a:pt x="1407" y="16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69" name="Google Shape;4885;p78">
            <a:extLst>
              <a:ext uri="{FF2B5EF4-FFF2-40B4-BE49-F238E27FC236}">
                <a16:creationId xmlns:a16="http://schemas.microsoft.com/office/drawing/2014/main" id="{24BA303C-B933-CA44-89B3-7D27E8DEAA83}"/>
              </a:ext>
            </a:extLst>
          </p:cNvPr>
          <p:cNvGrpSpPr/>
          <p:nvPr/>
        </p:nvGrpSpPr>
        <p:grpSpPr>
          <a:xfrm>
            <a:off x="6120443" y="2778709"/>
            <a:ext cx="596549" cy="825186"/>
            <a:chOff x="4261200" y="2046800"/>
            <a:chExt cx="404550" cy="559600"/>
          </a:xfrm>
        </p:grpSpPr>
        <p:sp>
          <p:nvSpPr>
            <p:cNvPr id="70" name="Google Shape;4886;p78">
              <a:extLst>
                <a:ext uri="{FF2B5EF4-FFF2-40B4-BE49-F238E27FC236}">
                  <a16:creationId xmlns:a16="http://schemas.microsoft.com/office/drawing/2014/main" id="{4F81F007-BF61-3B40-8F84-86DAB058C148}"/>
                </a:ext>
              </a:extLst>
            </p:cNvPr>
            <p:cNvSpPr/>
            <p:nvPr/>
          </p:nvSpPr>
          <p:spPr>
            <a:xfrm>
              <a:off x="4322625" y="2046800"/>
              <a:ext cx="55575" cy="213525"/>
            </a:xfrm>
            <a:custGeom>
              <a:avLst/>
              <a:gdLst/>
              <a:ahLst/>
              <a:cxnLst/>
              <a:rect l="l" t="t" r="r" b="b"/>
              <a:pathLst>
                <a:path w="2223" h="8541" extrusionOk="0">
                  <a:moveTo>
                    <a:pt x="0" y="7444"/>
                  </a:moveTo>
                  <a:cubicBezTo>
                    <a:pt x="330" y="7626"/>
                    <a:pt x="451" y="8365"/>
                    <a:pt x="785" y="8540"/>
                  </a:cubicBezTo>
                  <a:cubicBezTo>
                    <a:pt x="812" y="8485"/>
                    <a:pt x="1046" y="7871"/>
                    <a:pt x="1069" y="7812"/>
                  </a:cubicBezTo>
                  <a:cubicBezTo>
                    <a:pt x="1252" y="7369"/>
                    <a:pt x="1337" y="6841"/>
                    <a:pt x="1446" y="6309"/>
                  </a:cubicBezTo>
                  <a:cubicBezTo>
                    <a:pt x="1702" y="5034"/>
                    <a:pt x="1979" y="3744"/>
                    <a:pt x="2145" y="2368"/>
                  </a:cubicBezTo>
                  <a:cubicBezTo>
                    <a:pt x="2176" y="2095"/>
                    <a:pt x="2223" y="1785"/>
                    <a:pt x="2208" y="1539"/>
                  </a:cubicBezTo>
                  <a:cubicBezTo>
                    <a:pt x="2173" y="945"/>
                    <a:pt x="1901" y="443"/>
                    <a:pt x="1590" y="0"/>
                  </a:cubicBezTo>
                  <a:cubicBezTo>
                    <a:pt x="1570" y="0"/>
                    <a:pt x="1570" y="16"/>
                    <a:pt x="1570" y="28"/>
                  </a:cubicBezTo>
                  <a:cubicBezTo>
                    <a:pt x="995" y="2449"/>
                    <a:pt x="509" y="4913"/>
                    <a:pt x="4" y="7424"/>
                  </a:cubicBezTo>
                  <a:cubicBezTo>
                    <a:pt x="4" y="7432"/>
                    <a:pt x="0" y="7439"/>
                    <a:pt x="0" y="74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887;p78">
              <a:extLst>
                <a:ext uri="{FF2B5EF4-FFF2-40B4-BE49-F238E27FC236}">
                  <a16:creationId xmlns:a16="http://schemas.microsoft.com/office/drawing/2014/main" id="{3688A74B-49DE-CC45-B1CA-ADEF52530157}"/>
                </a:ext>
              </a:extLst>
            </p:cNvPr>
            <p:cNvSpPr/>
            <p:nvPr/>
          </p:nvSpPr>
          <p:spPr>
            <a:xfrm>
              <a:off x="4314950" y="2232775"/>
              <a:ext cx="182300" cy="373625"/>
            </a:xfrm>
            <a:custGeom>
              <a:avLst/>
              <a:gdLst/>
              <a:ahLst/>
              <a:cxnLst/>
              <a:rect l="l" t="t" r="r" b="b"/>
              <a:pathLst>
                <a:path w="7292" h="14945" extrusionOk="0">
                  <a:moveTo>
                    <a:pt x="7190" y="12155"/>
                  </a:moveTo>
                  <a:cubicBezTo>
                    <a:pt x="7089" y="11633"/>
                    <a:pt x="6770" y="10989"/>
                    <a:pt x="6421" y="10444"/>
                  </a:cubicBezTo>
                  <a:cubicBezTo>
                    <a:pt x="6075" y="9900"/>
                    <a:pt x="5776" y="9305"/>
                    <a:pt x="5504" y="8851"/>
                  </a:cubicBezTo>
                  <a:cubicBezTo>
                    <a:pt x="5181" y="8314"/>
                    <a:pt x="4894" y="7759"/>
                    <a:pt x="4621" y="7215"/>
                  </a:cubicBezTo>
                  <a:cubicBezTo>
                    <a:pt x="4345" y="6662"/>
                    <a:pt x="4038" y="6134"/>
                    <a:pt x="3762" y="5586"/>
                  </a:cubicBezTo>
                  <a:cubicBezTo>
                    <a:pt x="2865" y="3817"/>
                    <a:pt x="2173" y="2344"/>
                    <a:pt x="1159" y="689"/>
                  </a:cubicBezTo>
                  <a:cubicBezTo>
                    <a:pt x="1019" y="463"/>
                    <a:pt x="886" y="230"/>
                    <a:pt x="750" y="0"/>
                  </a:cubicBezTo>
                  <a:cubicBezTo>
                    <a:pt x="501" y="203"/>
                    <a:pt x="253" y="401"/>
                    <a:pt x="0" y="595"/>
                  </a:cubicBezTo>
                  <a:cubicBezTo>
                    <a:pt x="43" y="673"/>
                    <a:pt x="90" y="759"/>
                    <a:pt x="133" y="836"/>
                  </a:cubicBezTo>
                  <a:cubicBezTo>
                    <a:pt x="917" y="2262"/>
                    <a:pt x="1788" y="3760"/>
                    <a:pt x="2535" y="5166"/>
                  </a:cubicBezTo>
                  <a:cubicBezTo>
                    <a:pt x="3436" y="6861"/>
                    <a:pt x="4275" y="8551"/>
                    <a:pt x="5131" y="10211"/>
                  </a:cubicBezTo>
                  <a:cubicBezTo>
                    <a:pt x="4155" y="9958"/>
                    <a:pt x="3436" y="10324"/>
                    <a:pt x="2985" y="10930"/>
                  </a:cubicBezTo>
                  <a:cubicBezTo>
                    <a:pt x="2483" y="11603"/>
                    <a:pt x="2406" y="12582"/>
                    <a:pt x="2651" y="13243"/>
                  </a:cubicBezTo>
                  <a:cubicBezTo>
                    <a:pt x="2923" y="13978"/>
                    <a:pt x="3728" y="14642"/>
                    <a:pt x="4598" y="14790"/>
                  </a:cubicBezTo>
                  <a:cubicBezTo>
                    <a:pt x="5507" y="14945"/>
                    <a:pt x="6304" y="14561"/>
                    <a:pt x="6810" y="13884"/>
                  </a:cubicBezTo>
                  <a:cubicBezTo>
                    <a:pt x="7105" y="13484"/>
                    <a:pt x="7292" y="12679"/>
                    <a:pt x="7190" y="12155"/>
                  </a:cubicBezTo>
                  <a:close/>
                  <a:moveTo>
                    <a:pt x="6611" y="12745"/>
                  </a:moveTo>
                  <a:cubicBezTo>
                    <a:pt x="6476" y="13795"/>
                    <a:pt x="5290" y="14576"/>
                    <a:pt x="4089" y="13931"/>
                  </a:cubicBezTo>
                  <a:cubicBezTo>
                    <a:pt x="3949" y="13857"/>
                    <a:pt x="3724" y="13666"/>
                    <a:pt x="3642" y="13585"/>
                  </a:cubicBezTo>
                  <a:cubicBezTo>
                    <a:pt x="3265" y="13212"/>
                    <a:pt x="3001" y="12575"/>
                    <a:pt x="3222" y="11879"/>
                  </a:cubicBezTo>
                  <a:cubicBezTo>
                    <a:pt x="3455" y="11152"/>
                    <a:pt x="4031" y="10841"/>
                    <a:pt x="4485" y="10763"/>
                  </a:cubicBezTo>
                  <a:cubicBezTo>
                    <a:pt x="5258" y="10634"/>
                    <a:pt x="6036" y="11140"/>
                    <a:pt x="6324" y="11563"/>
                  </a:cubicBezTo>
                  <a:cubicBezTo>
                    <a:pt x="6553" y="11906"/>
                    <a:pt x="6673" y="12279"/>
                    <a:pt x="6611" y="1274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888;p78">
              <a:extLst>
                <a:ext uri="{FF2B5EF4-FFF2-40B4-BE49-F238E27FC236}">
                  <a16:creationId xmlns:a16="http://schemas.microsoft.com/office/drawing/2014/main" id="{708AFF6F-5665-1C40-9885-500E79CCC8E0}"/>
                </a:ext>
              </a:extLst>
            </p:cNvPr>
            <p:cNvSpPr/>
            <p:nvPr/>
          </p:nvSpPr>
          <p:spPr>
            <a:xfrm>
              <a:off x="4261200" y="2054475"/>
              <a:ext cx="404550" cy="452550"/>
            </a:xfrm>
            <a:custGeom>
              <a:avLst/>
              <a:gdLst/>
              <a:ahLst/>
              <a:cxnLst/>
              <a:rect l="l" t="t" r="r" b="b"/>
              <a:pathLst>
                <a:path w="16182" h="18102" extrusionOk="0">
                  <a:moveTo>
                    <a:pt x="436" y="5"/>
                  </a:moveTo>
                  <a:cubicBezTo>
                    <a:pt x="459" y="1"/>
                    <a:pt x="459" y="12"/>
                    <a:pt x="459" y="28"/>
                  </a:cubicBezTo>
                  <a:cubicBezTo>
                    <a:pt x="1388" y="2337"/>
                    <a:pt x="2228" y="4707"/>
                    <a:pt x="3094" y="7114"/>
                  </a:cubicBezTo>
                  <a:cubicBezTo>
                    <a:pt x="3149" y="7269"/>
                    <a:pt x="3200" y="7455"/>
                    <a:pt x="3269" y="7584"/>
                  </a:cubicBezTo>
                  <a:cubicBezTo>
                    <a:pt x="3359" y="7747"/>
                    <a:pt x="3573" y="7937"/>
                    <a:pt x="3755" y="8116"/>
                  </a:cubicBezTo>
                  <a:cubicBezTo>
                    <a:pt x="4936" y="9240"/>
                    <a:pt x="6157" y="10463"/>
                    <a:pt x="7327" y="11548"/>
                  </a:cubicBezTo>
                  <a:cubicBezTo>
                    <a:pt x="8734" y="12854"/>
                    <a:pt x="10153" y="14098"/>
                    <a:pt x="11536" y="15349"/>
                  </a:cubicBezTo>
                  <a:cubicBezTo>
                    <a:pt x="11541" y="14343"/>
                    <a:pt x="12081" y="13744"/>
                    <a:pt x="12784" y="13461"/>
                  </a:cubicBezTo>
                  <a:cubicBezTo>
                    <a:pt x="13557" y="13149"/>
                    <a:pt x="14529" y="13324"/>
                    <a:pt x="15104" y="13732"/>
                  </a:cubicBezTo>
                  <a:cubicBezTo>
                    <a:pt x="15742" y="14180"/>
                    <a:pt x="16181" y="15127"/>
                    <a:pt x="16099" y="16010"/>
                  </a:cubicBezTo>
                  <a:cubicBezTo>
                    <a:pt x="16014" y="16932"/>
                    <a:pt x="15439" y="17599"/>
                    <a:pt x="14657" y="17915"/>
                  </a:cubicBezTo>
                  <a:cubicBezTo>
                    <a:pt x="14195" y="18101"/>
                    <a:pt x="13367" y="18074"/>
                    <a:pt x="12885" y="17836"/>
                  </a:cubicBezTo>
                  <a:cubicBezTo>
                    <a:pt x="12411" y="17608"/>
                    <a:pt x="11867" y="17133"/>
                    <a:pt x="11432" y="16659"/>
                  </a:cubicBezTo>
                  <a:cubicBezTo>
                    <a:pt x="10996" y="16181"/>
                    <a:pt x="10495" y="15746"/>
                    <a:pt x="10126" y="15361"/>
                  </a:cubicBezTo>
                  <a:cubicBezTo>
                    <a:pt x="9690" y="14910"/>
                    <a:pt x="9227" y="14490"/>
                    <a:pt x="8773" y="14090"/>
                  </a:cubicBezTo>
                  <a:cubicBezTo>
                    <a:pt x="8310" y="13682"/>
                    <a:pt x="7875" y="13251"/>
                    <a:pt x="7417" y="12842"/>
                  </a:cubicBezTo>
                  <a:cubicBezTo>
                    <a:pt x="5935" y="11521"/>
                    <a:pt x="4692" y="10476"/>
                    <a:pt x="3351" y="9068"/>
                  </a:cubicBezTo>
                  <a:cubicBezTo>
                    <a:pt x="2904" y="8602"/>
                    <a:pt x="2403" y="8163"/>
                    <a:pt x="2100" y="7654"/>
                  </a:cubicBezTo>
                  <a:cubicBezTo>
                    <a:pt x="1854" y="7241"/>
                    <a:pt x="1691" y="6732"/>
                    <a:pt x="1505" y="6219"/>
                  </a:cubicBezTo>
                  <a:cubicBezTo>
                    <a:pt x="1065" y="4995"/>
                    <a:pt x="604" y="3763"/>
                    <a:pt x="238" y="2422"/>
                  </a:cubicBezTo>
                  <a:cubicBezTo>
                    <a:pt x="164" y="2161"/>
                    <a:pt x="75" y="1862"/>
                    <a:pt x="51" y="1614"/>
                  </a:cubicBezTo>
                  <a:cubicBezTo>
                    <a:pt x="1" y="1022"/>
                    <a:pt x="199" y="486"/>
                    <a:pt x="436" y="5"/>
                  </a:cubicBezTo>
                  <a:close/>
                  <a:moveTo>
                    <a:pt x="12236" y="14871"/>
                  </a:moveTo>
                  <a:cubicBezTo>
                    <a:pt x="11914" y="15583"/>
                    <a:pt x="12205" y="16465"/>
                    <a:pt x="12539" y="16853"/>
                  </a:cubicBezTo>
                  <a:cubicBezTo>
                    <a:pt x="12807" y="17160"/>
                    <a:pt x="13141" y="17370"/>
                    <a:pt x="13608" y="17432"/>
                  </a:cubicBezTo>
                  <a:cubicBezTo>
                    <a:pt x="14657" y="17569"/>
                    <a:pt x="15715" y="16624"/>
                    <a:pt x="15400" y="15299"/>
                  </a:cubicBezTo>
                  <a:cubicBezTo>
                    <a:pt x="15365" y="15143"/>
                    <a:pt x="15237" y="14879"/>
                    <a:pt x="15182" y="14778"/>
                  </a:cubicBezTo>
                  <a:cubicBezTo>
                    <a:pt x="14914" y="14315"/>
                    <a:pt x="14366" y="13900"/>
                    <a:pt x="13640" y="13934"/>
                  </a:cubicBezTo>
                  <a:cubicBezTo>
                    <a:pt x="12877" y="13974"/>
                    <a:pt x="12427" y="14451"/>
                    <a:pt x="12236" y="1487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889;p78">
              <a:extLst>
                <a:ext uri="{FF2B5EF4-FFF2-40B4-BE49-F238E27FC236}">
                  <a16:creationId xmlns:a16="http://schemas.microsoft.com/office/drawing/2014/main" id="{80A97513-C424-A94F-992A-DDDAFB9148DF}"/>
                </a:ext>
              </a:extLst>
            </p:cNvPr>
            <p:cNvSpPr/>
            <p:nvPr/>
          </p:nvSpPr>
          <p:spPr>
            <a:xfrm>
              <a:off x="4320100" y="2230825"/>
              <a:ext cx="16250" cy="16275"/>
            </a:xfrm>
            <a:custGeom>
              <a:avLst/>
              <a:gdLst/>
              <a:ahLst/>
              <a:cxnLst/>
              <a:rect l="l" t="t" r="r" b="b"/>
              <a:pathLst>
                <a:path w="650" h="651" extrusionOk="0">
                  <a:moveTo>
                    <a:pt x="641" y="340"/>
                  </a:moveTo>
                  <a:cubicBezTo>
                    <a:pt x="634" y="514"/>
                    <a:pt x="486" y="650"/>
                    <a:pt x="311" y="643"/>
                  </a:cubicBezTo>
                  <a:cubicBezTo>
                    <a:pt x="136" y="634"/>
                    <a:pt x="0" y="487"/>
                    <a:pt x="8" y="312"/>
                  </a:cubicBezTo>
                  <a:cubicBezTo>
                    <a:pt x="15" y="137"/>
                    <a:pt x="164" y="1"/>
                    <a:pt x="338" y="8"/>
                  </a:cubicBezTo>
                  <a:cubicBezTo>
                    <a:pt x="513" y="17"/>
                    <a:pt x="650" y="164"/>
                    <a:pt x="641" y="3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TextBox 73">
            <a:extLst>
              <a:ext uri="{FF2B5EF4-FFF2-40B4-BE49-F238E27FC236}">
                <a16:creationId xmlns:a16="http://schemas.microsoft.com/office/drawing/2014/main" id="{B1D7E693-F24F-4445-8AF0-A8749046C234}"/>
              </a:ext>
            </a:extLst>
          </p:cNvPr>
          <p:cNvSpPr txBox="1"/>
          <p:nvPr/>
        </p:nvSpPr>
        <p:spPr>
          <a:xfrm>
            <a:off x="2640707" y="4834635"/>
            <a:ext cx="7010400" cy="307777"/>
          </a:xfrm>
          <a:prstGeom prst="rect">
            <a:avLst/>
          </a:prstGeom>
          <a:noFill/>
        </p:spPr>
        <p:txBody>
          <a:bodyPr wrap="square">
            <a:spAutoFit/>
          </a:bodyPr>
          <a:lstStyle/>
          <a:p>
            <a:r>
              <a:rPr lang="en-US">
                <a:solidFill>
                  <a:schemeClr val="bg1"/>
                </a:solidFill>
                <a:highlight>
                  <a:srgbClr val="000000"/>
                </a:highlight>
              </a:rPr>
              <a:t>Atlas of Gastrointestinal Surgery by John L. Cameron, Corinne </a:t>
            </a:r>
            <a:r>
              <a:rPr lang="en-US" err="1">
                <a:solidFill>
                  <a:schemeClr val="bg1"/>
                </a:solidFill>
                <a:highlight>
                  <a:srgbClr val="000000"/>
                </a:highlight>
              </a:rPr>
              <a:t>Sandone</a:t>
            </a:r>
            <a:r>
              <a:rPr lang="en-US">
                <a:solidFill>
                  <a:schemeClr val="bg1"/>
                </a:solidFill>
                <a:highlight>
                  <a:srgbClr val="000000"/>
                </a:highlight>
              </a:rPr>
              <a:t>.</a:t>
            </a:r>
            <a:endParaRPr lang="en-VN">
              <a:solidFill>
                <a:schemeClr val="bg1"/>
              </a:solidFill>
              <a:highlight>
                <a:srgbClr val="000000"/>
              </a:highlight>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3DDE52-D2B5-E747-BEB3-9BBAD6E2E5E7}"/>
              </a:ext>
            </a:extLst>
          </p:cNvPr>
          <p:cNvSpPr txBox="1">
            <a:spLocks/>
          </p:cNvSpPr>
          <p:nvPr/>
        </p:nvSpPr>
        <p:spPr>
          <a:xfrm>
            <a:off x="604867" y="512560"/>
            <a:ext cx="7704000" cy="47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1pPr>
            <a:lvl2pPr marR="0" lvl="1"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2pPr>
            <a:lvl3pPr marR="0" lvl="2"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3pPr>
            <a:lvl4pPr marR="0" lvl="3"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4pPr>
            <a:lvl5pPr marR="0" lvl="4"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5pPr>
            <a:lvl6pPr marR="0" lvl="5"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6pPr>
            <a:lvl7pPr marR="0" lvl="6"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7pPr>
            <a:lvl8pPr marR="0" lvl="7"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8pPr>
            <a:lvl9pPr marR="0" lvl="8"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9pPr>
          </a:lstStyle>
          <a:p>
            <a:r>
              <a:rPr lang="en-US">
                <a:latin typeface="+mj-lt"/>
              </a:rPr>
              <a:t>b. </a:t>
            </a:r>
            <a:r>
              <a:rPr lang="en-US" err="1">
                <a:latin typeface="+mj-lt"/>
              </a:rPr>
              <a:t>Phẫu</a:t>
            </a:r>
            <a:r>
              <a:rPr lang="en-US">
                <a:latin typeface="+mj-lt"/>
              </a:rPr>
              <a:t> </a:t>
            </a:r>
            <a:r>
              <a:rPr lang="en-US" err="1">
                <a:latin typeface="+mj-lt"/>
              </a:rPr>
              <a:t>thuật</a:t>
            </a:r>
            <a:r>
              <a:rPr lang="en-US">
                <a:latin typeface="+mj-lt"/>
              </a:rPr>
              <a:t> </a:t>
            </a:r>
            <a:r>
              <a:rPr lang="en-US" err="1">
                <a:latin typeface="+mj-lt"/>
              </a:rPr>
              <a:t>cắt</a:t>
            </a:r>
            <a:r>
              <a:rPr lang="en-US">
                <a:latin typeface="+mj-lt"/>
              </a:rPr>
              <a:t> </a:t>
            </a:r>
            <a:r>
              <a:rPr lang="en-US" err="1">
                <a:latin typeface="+mj-lt"/>
              </a:rPr>
              <a:t>khối</a:t>
            </a:r>
            <a:r>
              <a:rPr lang="en-US">
                <a:latin typeface="+mj-lt"/>
              </a:rPr>
              <a:t> </a:t>
            </a:r>
            <a:r>
              <a:rPr lang="en-US" err="1">
                <a:latin typeface="+mj-lt"/>
              </a:rPr>
              <a:t>tá</a:t>
            </a:r>
            <a:r>
              <a:rPr lang="en-US">
                <a:latin typeface="+mj-lt"/>
              </a:rPr>
              <a:t> </a:t>
            </a:r>
            <a:r>
              <a:rPr lang="en-US" err="1">
                <a:latin typeface="+mj-lt"/>
              </a:rPr>
              <a:t>tuỵ</a:t>
            </a:r>
            <a:endParaRPr lang="en-VN">
              <a:latin typeface="+mj-lt"/>
            </a:endParaRPr>
          </a:p>
        </p:txBody>
      </p:sp>
      <p:pic>
        <p:nvPicPr>
          <p:cNvPr id="5" name="Content Placeholder 4" descr="Diagram&#10;&#10;Description automatically generated">
            <a:extLst>
              <a:ext uri="{FF2B5EF4-FFF2-40B4-BE49-F238E27FC236}">
                <a16:creationId xmlns:a16="http://schemas.microsoft.com/office/drawing/2014/main" id="{D259D376-D7DD-6F40-8363-B43552F70443}"/>
              </a:ext>
            </a:extLst>
          </p:cNvPr>
          <p:cNvPicPr>
            <a:picLocks noChangeAspect="1"/>
          </p:cNvPicPr>
          <p:nvPr/>
        </p:nvPicPr>
        <p:blipFill>
          <a:blip r:embed="rId2"/>
          <a:stretch>
            <a:fillRect/>
          </a:stretch>
        </p:blipFill>
        <p:spPr>
          <a:xfrm>
            <a:off x="789789" y="1164888"/>
            <a:ext cx="7564421" cy="3561888"/>
          </a:xfrm>
          <a:prstGeom prst="roundRect">
            <a:avLst/>
          </a:prstGeom>
          <a:noFill/>
          <a:ln>
            <a:noFill/>
          </a:ln>
        </p:spPr>
      </p:pic>
      <p:sp>
        <p:nvSpPr>
          <p:cNvPr id="6" name="TextBox 5">
            <a:extLst>
              <a:ext uri="{FF2B5EF4-FFF2-40B4-BE49-F238E27FC236}">
                <a16:creationId xmlns:a16="http://schemas.microsoft.com/office/drawing/2014/main" id="{39F1831D-0AB4-8844-B583-AB679A0FC1B7}"/>
              </a:ext>
            </a:extLst>
          </p:cNvPr>
          <p:cNvSpPr txBox="1"/>
          <p:nvPr/>
        </p:nvSpPr>
        <p:spPr>
          <a:xfrm>
            <a:off x="2640707" y="4834635"/>
            <a:ext cx="7010400" cy="307777"/>
          </a:xfrm>
          <a:prstGeom prst="rect">
            <a:avLst/>
          </a:prstGeom>
          <a:noFill/>
        </p:spPr>
        <p:txBody>
          <a:bodyPr wrap="square">
            <a:spAutoFit/>
          </a:bodyPr>
          <a:lstStyle/>
          <a:p>
            <a:r>
              <a:rPr lang="en-US">
                <a:solidFill>
                  <a:schemeClr val="bg1"/>
                </a:solidFill>
                <a:highlight>
                  <a:srgbClr val="000000"/>
                </a:highlight>
              </a:rPr>
              <a:t>Atlas of Gastrointestinal Surgery by John L. Cameron, Corinne </a:t>
            </a:r>
            <a:r>
              <a:rPr lang="en-US" err="1">
                <a:solidFill>
                  <a:schemeClr val="bg1"/>
                </a:solidFill>
                <a:highlight>
                  <a:srgbClr val="000000"/>
                </a:highlight>
              </a:rPr>
              <a:t>Sandone</a:t>
            </a:r>
            <a:r>
              <a:rPr lang="en-US">
                <a:solidFill>
                  <a:schemeClr val="bg1"/>
                </a:solidFill>
                <a:highlight>
                  <a:srgbClr val="000000"/>
                </a:highlight>
              </a:rPr>
              <a:t>.</a:t>
            </a:r>
            <a:endParaRPr lang="en-VN">
              <a:solidFill>
                <a:schemeClr val="bg1"/>
              </a:solidFill>
              <a:highlight>
                <a:srgbClr val="000000"/>
              </a:highlight>
            </a:endParaRPr>
          </a:p>
        </p:txBody>
      </p:sp>
    </p:spTree>
    <p:extLst>
      <p:ext uri="{BB962C8B-B14F-4D97-AF65-F5344CB8AC3E}">
        <p14:creationId xmlns:p14="http://schemas.microsoft.com/office/powerpoint/2010/main" val="287963763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D6D5651-561E-7C44-9109-21C65633E3A4}"/>
              </a:ext>
            </a:extLst>
          </p:cNvPr>
          <p:cNvSpPr txBox="1">
            <a:spLocks/>
          </p:cNvSpPr>
          <p:nvPr/>
        </p:nvSpPr>
        <p:spPr>
          <a:xfrm>
            <a:off x="604867" y="512560"/>
            <a:ext cx="7704000" cy="47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1pPr>
            <a:lvl2pPr marR="0" lvl="1"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2pPr>
            <a:lvl3pPr marR="0" lvl="2"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3pPr>
            <a:lvl4pPr marR="0" lvl="3"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4pPr>
            <a:lvl5pPr marR="0" lvl="4"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5pPr>
            <a:lvl6pPr marR="0" lvl="5"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6pPr>
            <a:lvl7pPr marR="0" lvl="6"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7pPr>
            <a:lvl8pPr marR="0" lvl="7"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8pPr>
            <a:lvl9pPr marR="0" lvl="8"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9pPr>
          </a:lstStyle>
          <a:p>
            <a:r>
              <a:rPr lang="en-US">
                <a:latin typeface="+mj-lt"/>
              </a:rPr>
              <a:t>b. </a:t>
            </a:r>
            <a:r>
              <a:rPr lang="en-US" err="1">
                <a:latin typeface="+mj-lt"/>
              </a:rPr>
              <a:t>Phẫu</a:t>
            </a:r>
            <a:r>
              <a:rPr lang="en-US">
                <a:latin typeface="+mj-lt"/>
              </a:rPr>
              <a:t> </a:t>
            </a:r>
            <a:r>
              <a:rPr lang="en-US" err="1">
                <a:latin typeface="+mj-lt"/>
              </a:rPr>
              <a:t>thuật</a:t>
            </a:r>
            <a:r>
              <a:rPr lang="en-US">
                <a:latin typeface="+mj-lt"/>
              </a:rPr>
              <a:t> </a:t>
            </a:r>
            <a:r>
              <a:rPr lang="en-US" err="1">
                <a:latin typeface="+mj-lt"/>
              </a:rPr>
              <a:t>cắt</a:t>
            </a:r>
            <a:r>
              <a:rPr lang="en-US">
                <a:latin typeface="+mj-lt"/>
              </a:rPr>
              <a:t> </a:t>
            </a:r>
            <a:r>
              <a:rPr lang="en-US" err="1">
                <a:latin typeface="+mj-lt"/>
              </a:rPr>
              <a:t>khối</a:t>
            </a:r>
            <a:r>
              <a:rPr lang="en-US">
                <a:latin typeface="+mj-lt"/>
              </a:rPr>
              <a:t> </a:t>
            </a:r>
            <a:r>
              <a:rPr lang="en-US" err="1">
                <a:latin typeface="+mj-lt"/>
              </a:rPr>
              <a:t>tá</a:t>
            </a:r>
            <a:r>
              <a:rPr lang="en-US">
                <a:latin typeface="+mj-lt"/>
              </a:rPr>
              <a:t> </a:t>
            </a:r>
            <a:r>
              <a:rPr lang="en-US" err="1">
                <a:latin typeface="+mj-lt"/>
              </a:rPr>
              <a:t>tuỵ</a:t>
            </a:r>
            <a:endParaRPr lang="en-VN">
              <a:latin typeface="+mj-lt"/>
            </a:endParaRPr>
          </a:p>
        </p:txBody>
      </p:sp>
      <p:pic>
        <p:nvPicPr>
          <p:cNvPr id="5" name="Content Placeholder 4" descr="Diagram&#10;&#10;Description automatically generated">
            <a:extLst>
              <a:ext uri="{FF2B5EF4-FFF2-40B4-BE49-F238E27FC236}">
                <a16:creationId xmlns:a16="http://schemas.microsoft.com/office/drawing/2014/main" id="{745861FF-ADD4-0649-AA34-5EA15BD77ABB}"/>
              </a:ext>
            </a:extLst>
          </p:cNvPr>
          <p:cNvPicPr>
            <a:picLocks noChangeAspect="1"/>
          </p:cNvPicPr>
          <p:nvPr/>
        </p:nvPicPr>
        <p:blipFill>
          <a:blip r:embed="rId2"/>
          <a:stretch>
            <a:fillRect/>
          </a:stretch>
        </p:blipFill>
        <p:spPr>
          <a:xfrm>
            <a:off x="2765981" y="1192305"/>
            <a:ext cx="1806019" cy="3268814"/>
          </a:xfrm>
          <a:prstGeom prst="roundRect">
            <a:avLst/>
          </a:prstGeom>
          <a:noFill/>
          <a:ln>
            <a:noFill/>
          </a:ln>
        </p:spPr>
      </p:pic>
      <p:pic>
        <p:nvPicPr>
          <p:cNvPr id="6" name="Picture 5" descr="Diagram&#10;&#10;Description automatically generated">
            <a:extLst>
              <a:ext uri="{FF2B5EF4-FFF2-40B4-BE49-F238E27FC236}">
                <a16:creationId xmlns:a16="http://schemas.microsoft.com/office/drawing/2014/main" id="{34B12803-2C4D-504D-B018-E37D4C50A0C9}"/>
              </a:ext>
            </a:extLst>
          </p:cNvPr>
          <p:cNvPicPr>
            <a:picLocks noChangeAspect="1"/>
          </p:cNvPicPr>
          <p:nvPr/>
        </p:nvPicPr>
        <p:blipFill>
          <a:blip r:embed="rId3"/>
          <a:stretch>
            <a:fillRect/>
          </a:stretch>
        </p:blipFill>
        <p:spPr>
          <a:xfrm>
            <a:off x="5584434" y="1192305"/>
            <a:ext cx="2724433" cy="3282452"/>
          </a:xfrm>
          <a:prstGeom prst="roundRect">
            <a:avLst/>
          </a:prstGeom>
        </p:spPr>
      </p:pic>
      <p:sp>
        <p:nvSpPr>
          <p:cNvPr id="7" name="TextBox 6">
            <a:extLst>
              <a:ext uri="{FF2B5EF4-FFF2-40B4-BE49-F238E27FC236}">
                <a16:creationId xmlns:a16="http://schemas.microsoft.com/office/drawing/2014/main" id="{2684BFB3-4CFF-824D-994A-91CC4FBF2EDE}"/>
              </a:ext>
            </a:extLst>
          </p:cNvPr>
          <p:cNvSpPr txBox="1"/>
          <p:nvPr/>
        </p:nvSpPr>
        <p:spPr>
          <a:xfrm>
            <a:off x="2640707" y="4834635"/>
            <a:ext cx="7010400" cy="307777"/>
          </a:xfrm>
          <a:prstGeom prst="rect">
            <a:avLst/>
          </a:prstGeom>
          <a:noFill/>
        </p:spPr>
        <p:txBody>
          <a:bodyPr wrap="square">
            <a:spAutoFit/>
          </a:bodyPr>
          <a:lstStyle/>
          <a:p>
            <a:r>
              <a:rPr lang="en-US">
                <a:solidFill>
                  <a:schemeClr val="bg1"/>
                </a:solidFill>
                <a:highlight>
                  <a:srgbClr val="000000"/>
                </a:highlight>
              </a:rPr>
              <a:t>Atlas of Gastrointestinal Surgery by John L. Cameron, Corinne </a:t>
            </a:r>
            <a:r>
              <a:rPr lang="en-US" err="1">
                <a:solidFill>
                  <a:schemeClr val="bg1"/>
                </a:solidFill>
                <a:highlight>
                  <a:srgbClr val="000000"/>
                </a:highlight>
              </a:rPr>
              <a:t>Sandone</a:t>
            </a:r>
            <a:r>
              <a:rPr lang="en-US">
                <a:solidFill>
                  <a:schemeClr val="bg1"/>
                </a:solidFill>
                <a:highlight>
                  <a:srgbClr val="000000"/>
                </a:highlight>
              </a:rPr>
              <a:t>.</a:t>
            </a:r>
            <a:endParaRPr lang="en-VN">
              <a:solidFill>
                <a:schemeClr val="bg1"/>
              </a:solidFill>
              <a:highlight>
                <a:srgbClr val="000000"/>
              </a:highlight>
            </a:endParaRPr>
          </a:p>
        </p:txBody>
      </p:sp>
    </p:spTree>
    <p:extLst>
      <p:ext uri="{BB962C8B-B14F-4D97-AF65-F5344CB8AC3E}">
        <p14:creationId xmlns:p14="http://schemas.microsoft.com/office/powerpoint/2010/main" val="122239442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3543"/>
        <p:cNvGrpSpPr/>
        <p:nvPr/>
      </p:nvGrpSpPr>
      <p:grpSpPr>
        <a:xfrm>
          <a:off x="0" y="0"/>
          <a:ext cx="0" cy="0"/>
          <a:chOff x="0" y="0"/>
          <a:chExt cx="0" cy="0"/>
        </a:xfrm>
      </p:grpSpPr>
      <p:sp>
        <p:nvSpPr>
          <p:cNvPr id="3544" name="Google Shape;3544;p75"/>
          <p:cNvSpPr/>
          <p:nvPr/>
        </p:nvSpPr>
        <p:spPr>
          <a:xfrm>
            <a:off x="6010558" y="1546607"/>
            <a:ext cx="2764476" cy="2737121"/>
          </a:xfrm>
          <a:custGeom>
            <a:avLst/>
            <a:gdLst/>
            <a:ahLst/>
            <a:cxnLst/>
            <a:rect l="l" t="t" r="r" b="b"/>
            <a:pathLst>
              <a:path w="155698" h="154025" extrusionOk="0">
                <a:moveTo>
                  <a:pt x="93462" y="8032"/>
                </a:moveTo>
                <a:cubicBezTo>
                  <a:pt x="101617" y="9636"/>
                  <a:pt x="114584" y="5620"/>
                  <a:pt x="120332" y="9636"/>
                </a:cubicBezTo>
                <a:cubicBezTo>
                  <a:pt x="126080" y="13652"/>
                  <a:pt x="123741" y="26515"/>
                  <a:pt x="127952" y="32130"/>
                </a:cubicBezTo>
                <a:cubicBezTo>
                  <a:pt x="132163" y="37745"/>
                  <a:pt x="142390" y="37024"/>
                  <a:pt x="145598" y="43325"/>
                </a:cubicBezTo>
                <a:cubicBezTo>
                  <a:pt x="148807" y="49626"/>
                  <a:pt x="145545" y="61199"/>
                  <a:pt x="147203" y="69935"/>
                </a:cubicBezTo>
                <a:cubicBezTo>
                  <a:pt x="148861" y="78672"/>
                  <a:pt x="156895" y="88050"/>
                  <a:pt x="155545" y="95744"/>
                </a:cubicBezTo>
                <a:cubicBezTo>
                  <a:pt x="154195" y="103438"/>
                  <a:pt x="143166" y="109063"/>
                  <a:pt x="139102" y="116101"/>
                </a:cubicBezTo>
                <a:cubicBezTo>
                  <a:pt x="135038" y="123139"/>
                  <a:pt x="136763" y="134060"/>
                  <a:pt x="131161" y="137973"/>
                </a:cubicBezTo>
                <a:cubicBezTo>
                  <a:pt x="125560" y="141886"/>
                  <a:pt x="115386" y="136903"/>
                  <a:pt x="105493" y="139577"/>
                </a:cubicBezTo>
                <a:cubicBezTo>
                  <a:pt x="95600" y="142251"/>
                  <a:pt x="82433" y="154416"/>
                  <a:pt x="71805" y="154015"/>
                </a:cubicBezTo>
                <a:cubicBezTo>
                  <a:pt x="61177" y="153614"/>
                  <a:pt x="51886" y="141449"/>
                  <a:pt x="41726" y="137171"/>
                </a:cubicBezTo>
                <a:cubicBezTo>
                  <a:pt x="31566" y="132893"/>
                  <a:pt x="15872" y="135980"/>
                  <a:pt x="10845" y="128348"/>
                </a:cubicBezTo>
                <a:cubicBezTo>
                  <a:pt x="5819" y="120717"/>
                  <a:pt x="13372" y="102344"/>
                  <a:pt x="11567" y="91382"/>
                </a:cubicBezTo>
                <a:cubicBezTo>
                  <a:pt x="9762" y="80420"/>
                  <a:pt x="-465" y="70572"/>
                  <a:pt x="16" y="62575"/>
                </a:cubicBezTo>
                <a:cubicBezTo>
                  <a:pt x="497" y="54578"/>
                  <a:pt x="11380" y="51623"/>
                  <a:pt x="14455" y="43398"/>
                </a:cubicBezTo>
                <a:cubicBezTo>
                  <a:pt x="17530" y="35173"/>
                  <a:pt x="12650" y="18801"/>
                  <a:pt x="18465" y="13227"/>
                </a:cubicBezTo>
                <a:cubicBezTo>
                  <a:pt x="24280" y="7653"/>
                  <a:pt x="40523" y="12159"/>
                  <a:pt x="49346" y="9956"/>
                </a:cubicBezTo>
                <a:cubicBezTo>
                  <a:pt x="58169" y="7753"/>
                  <a:pt x="64051" y="332"/>
                  <a:pt x="71404" y="11"/>
                </a:cubicBezTo>
                <a:cubicBezTo>
                  <a:pt x="78757" y="-310"/>
                  <a:pt x="85307" y="6428"/>
                  <a:pt x="93462" y="8032"/>
                </a:cubicBezTo>
                <a:close/>
              </a:path>
            </a:pathLst>
          </a:custGeom>
          <a:solidFill>
            <a:srgbClr val="5D74FF">
              <a:alpha val="25000"/>
            </a:srgbClr>
          </a:solidFill>
          <a:ln>
            <a:noFill/>
          </a:ln>
        </p:spPr>
      </p:sp>
      <p:grpSp>
        <p:nvGrpSpPr>
          <p:cNvPr id="3547" name="Google Shape;3547;p75"/>
          <p:cNvGrpSpPr/>
          <p:nvPr/>
        </p:nvGrpSpPr>
        <p:grpSpPr>
          <a:xfrm>
            <a:off x="7392796" y="2069820"/>
            <a:ext cx="1154365" cy="1732642"/>
            <a:chOff x="5415250" y="2169550"/>
            <a:chExt cx="1643268" cy="2433940"/>
          </a:xfrm>
        </p:grpSpPr>
        <p:sp>
          <p:nvSpPr>
            <p:cNvPr id="3548" name="Google Shape;3548;p75"/>
            <p:cNvSpPr/>
            <p:nvPr/>
          </p:nvSpPr>
          <p:spPr>
            <a:xfrm>
              <a:off x="5415250" y="2169550"/>
              <a:ext cx="659524" cy="401269"/>
            </a:xfrm>
            <a:custGeom>
              <a:avLst/>
              <a:gdLst/>
              <a:ahLst/>
              <a:cxnLst/>
              <a:rect l="l" t="t" r="r" b="b"/>
              <a:pathLst>
                <a:path w="5889" h="3583" extrusionOk="0">
                  <a:moveTo>
                    <a:pt x="5235" y="211"/>
                  </a:moveTo>
                  <a:cubicBezTo>
                    <a:pt x="5711" y="416"/>
                    <a:pt x="5889" y="800"/>
                    <a:pt x="5664" y="1280"/>
                  </a:cubicBezTo>
                  <a:cubicBezTo>
                    <a:pt x="5418" y="1803"/>
                    <a:pt x="4903" y="2125"/>
                    <a:pt x="4554" y="2345"/>
                  </a:cubicBezTo>
                  <a:cubicBezTo>
                    <a:pt x="3526" y="2998"/>
                    <a:pt x="2518" y="3349"/>
                    <a:pt x="1388" y="3503"/>
                  </a:cubicBezTo>
                  <a:cubicBezTo>
                    <a:pt x="1145" y="3535"/>
                    <a:pt x="907" y="3582"/>
                    <a:pt x="705" y="3526"/>
                  </a:cubicBezTo>
                  <a:cubicBezTo>
                    <a:pt x="472" y="3461"/>
                    <a:pt x="291" y="3279"/>
                    <a:pt x="216" y="3162"/>
                  </a:cubicBezTo>
                  <a:cubicBezTo>
                    <a:pt x="1" y="2839"/>
                    <a:pt x="89" y="2358"/>
                    <a:pt x="453" y="1878"/>
                  </a:cubicBezTo>
                  <a:cubicBezTo>
                    <a:pt x="575" y="1719"/>
                    <a:pt x="772" y="1574"/>
                    <a:pt x="958" y="1434"/>
                  </a:cubicBezTo>
                  <a:cubicBezTo>
                    <a:pt x="1429" y="1074"/>
                    <a:pt x="2046" y="753"/>
                    <a:pt x="2550" y="556"/>
                  </a:cubicBezTo>
                  <a:cubicBezTo>
                    <a:pt x="3261" y="276"/>
                    <a:pt x="4086" y="1"/>
                    <a:pt x="4871" y="108"/>
                  </a:cubicBezTo>
                  <a:cubicBezTo>
                    <a:pt x="4983" y="122"/>
                    <a:pt x="5104" y="155"/>
                    <a:pt x="5235" y="21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5"/>
            <p:cNvSpPr/>
            <p:nvPr/>
          </p:nvSpPr>
          <p:spPr>
            <a:xfrm>
              <a:off x="5432049" y="2250185"/>
              <a:ext cx="697153" cy="492431"/>
            </a:xfrm>
            <a:custGeom>
              <a:avLst/>
              <a:gdLst/>
              <a:ahLst/>
              <a:cxnLst/>
              <a:rect l="l" t="t" r="r" b="b"/>
              <a:pathLst>
                <a:path w="6225" h="4397" extrusionOk="0">
                  <a:moveTo>
                    <a:pt x="1" y="2315"/>
                  </a:moveTo>
                  <a:cubicBezTo>
                    <a:pt x="6" y="2334"/>
                    <a:pt x="13" y="2351"/>
                    <a:pt x="21" y="2368"/>
                  </a:cubicBezTo>
                  <a:lnTo>
                    <a:pt x="21" y="2368"/>
                  </a:lnTo>
                  <a:lnTo>
                    <a:pt x="1" y="2315"/>
                  </a:lnTo>
                  <a:close/>
                  <a:moveTo>
                    <a:pt x="5589" y="0"/>
                  </a:moveTo>
                  <a:cubicBezTo>
                    <a:pt x="5632" y="164"/>
                    <a:pt x="5609" y="354"/>
                    <a:pt x="5514" y="560"/>
                  </a:cubicBezTo>
                  <a:cubicBezTo>
                    <a:pt x="5268" y="1083"/>
                    <a:pt x="4753" y="1405"/>
                    <a:pt x="4404" y="1625"/>
                  </a:cubicBezTo>
                  <a:cubicBezTo>
                    <a:pt x="3376" y="2278"/>
                    <a:pt x="2368" y="2629"/>
                    <a:pt x="1238" y="2783"/>
                  </a:cubicBezTo>
                  <a:cubicBezTo>
                    <a:pt x="1077" y="2804"/>
                    <a:pt x="918" y="2832"/>
                    <a:pt x="770" y="2832"/>
                  </a:cubicBezTo>
                  <a:cubicBezTo>
                    <a:pt x="695" y="2832"/>
                    <a:pt x="623" y="2825"/>
                    <a:pt x="555" y="2806"/>
                  </a:cubicBezTo>
                  <a:cubicBezTo>
                    <a:pt x="322" y="2741"/>
                    <a:pt x="141" y="2559"/>
                    <a:pt x="66" y="2442"/>
                  </a:cubicBezTo>
                  <a:cubicBezTo>
                    <a:pt x="49" y="2419"/>
                    <a:pt x="33" y="2395"/>
                    <a:pt x="21" y="2368"/>
                  </a:cubicBezTo>
                  <a:lnTo>
                    <a:pt x="21" y="2368"/>
                  </a:lnTo>
                  <a:lnTo>
                    <a:pt x="561" y="3800"/>
                  </a:lnTo>
                  <a:cubicBezTo>
                    <a:pt x="579" y="3875"/>
                    <a:pt x="611" y="3946"/>
                    <a:pt x="654" y="4006"/>
                  </a:cubicBezTo>
                  <a:cubicBezTo>
                    <a:pt x="729" y="4123"/>
                    <a:pt x="906" y="4305"/>
                    <a:pt x="1144" y="4371"/>
                  </a:cubicBezTo>
                  <a:cubicBezTo>
                    <a:pt x="1211" y="4389"/>
                    <a:pt x="1281" y="4397"/>
                    <a:pt x="1355" y="4397"/>
                  </a:cubicBezTo>
                  <a:cubicBezTo>
                    <a:pt x="1502" y="4397"/>
                    <a:pt x="1661" y="4367"/>
                    <a:pt x="1826" y="4343"/>
                  </a:cubicBezTo>
                  <a:cubicBezTo>
                    <a:pt x="2956" y="4188"/>
                    <a:pt x="3965" y="3838"/>
                    <a:pt x="4988" y="3189"/>
                  </a:cubicBezTo>
                  <a:cubicBezTo>
                    <a:pt x="5337" y="2965"/>
                    <a:pt x="5856" y="2643"/>
                    <a:pt x="6098" y="2119"/>
                  </a:cubicBezTo>
                  <a:cubicBezTo>
                    <a:pt x="6220" y="1867"/>
                    <a:pt x="6225" y="1638"/>
                    <a:pt x="6136" y="1452"/>
                  </a:cubicBezTo>
                  <a:lnTo>
                    <a:pt x="558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5"/>
            <p:cNvSpPr/>
            <p:nvPr/>
          </p:nvSpPr>
          <p:spPr>
            <a:xfrm>
              <a:off x="6020797" y="2323317"/>
              <a:ext cx="97433" cy="188819"/>
            </a:xfrm>
            <a:custGeom>
              <a:avLst/>
              <a:gdLst/>
              <a:ahLst/>
              <a:cxnLst/>
              <a:rect l="l" t="t" r="r" b="b"/>
              <a:pathLst>
                <a:path w="870" h="1686" extrusionOk="0">
                  <a:moveTo>
                    <a:pt x="207" y="0"/>
                  </a:moveTo>
                  <a:cubicBezTo>
                    <a:pt x="151" y="104"/>
                    <a:pt x="80" y="201"/>
                    <a:pt x="1" y="295"/>
                  </a:cubicBezTo>
                  <a:cubicBezTo>
                    <a:pt x="11" y="309"/>
                    <a:pt x="20" y="328"/>
                    <a:pt x="29" y="346"/>
                  </a:cubicBezTo>
                  <a:cubicBezTo>
                    <a:pt x="192" y="733"/>
                    <a:pt x="365" y="1084"/>
                    <a:pt x="580" y="1448"/>
                  </a:cubicBezTo>
                  <a:cubicBezTo>
                    <a:pt x="622" y="1518"/>
                    <a:pt x="664" y="1606"/>
                    <a:pt x="716" y="1686"/>
                  </a:cubicBezTo>
                  <a:cubicBezTo>
                    <a:pt x="762" y="1616"/>
                    <a:pt x="809" y="1546"/>
                    <a:pt x="841" y="1466"/>
                  </a:cubicBezTo>
                  <a:cubicBezTo>
                    <a:pt x="856" y="1444"/>
                    <a:pt x="860" y="1420"/>
                    <a:pt x="869" y="1401"/>
                  </a:cubicBezTo>
                  <a:cubicBezTo>
                    <a:pt x="678" y="953"/>
                    <a:pt x="505" y="416"/>
                    <a:pt x="2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5"/>
            <p:cNvSpPr/>
            <p:nvPr/>
          </p:nvSpPr>
          <p:spPr>
            <a:xfrm>
              <a:off x="5949793" y="2401712"/>
              <a:ext cx="115576" cy="170565"/>
            </a:xfrm>
            <a:custGeom>
              <a:avLst/>
              <a:gdLst/>
              <a:ahLst/>
              <a:cxnLst/>
              <a:rect l="l" t="t" r="r" b="b"/>
              <a:pathLst>
                <a:path w="1032" h="1523" extrusionOk="0">
                  <a:moveTo>
                    <a:pt x="191" y="1"/>
                  </a:moveTo>
                  <a:cubicBezTo>
                    <a:pt x="126" y="48"/>
                    <a:pt x="61" y="89"/>
                    <a:pt x="0" y="132"/>
                  </a:cubicBezTo>
                  <a:cubicBezTo>
                    <a:pt x="37" y="173"/>
                    <a:pt x="85" y="220"/>
                    <a:pt x="113" y="268"/>
                  </a:cubicBezTo>
                  <a:cubicBezTo>
                    <a:pt x="266" y="510"/>
                    <a:pt x="369" y="809"/>
                    <a:pt x="518" y="1074"/>
                  </a:cubicBezTo>
                  <a:cubicBezTo>
                    <a:pt x="593" y="1206"/>
                    <a:pt x="691" y="1337"/>
                    <a:pt x="785" y="1467"/>
                  </a:cubicBezTo>
                  <a:cubicBezTo>
                    <a:pt x="798" y="1486"/>
                    <a:pt x="813" y="1505"/>
                    <a:pt x="826" y="1523"/>
                  </a:cubicBezTo>
                  <a:cubicBezTo>
                    <a:pt x="897" y="1472"/>
                    <a:pt x="962" y="1416"/>
                    <a:pt x="1031" y="1350"/>
                  </a:cubicBezTo>
                  <a:cubicBezTo>
                    <a:pt x="1027" y="1341"/>
                    <a:pt x="1018" y="1327"/>
                    <a:pt x="1014" y="1318"/>
                  </a:cubicBezTo>
                  <a:cubicBezTo>
                    <a:pt x="807" y="930"/>
                    <a:pt x="514" y="337"/>
                    <a:pt x="1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5"/>
            <p:cNvSpPr/>
            <p:nvPr/>
          </p:nvSpPr>
          <p:spPr>
            <a:xfrm>
              <a:off x="5884949" y="2443598"/>
              <a:ext cx="104153" cy="181988"/>
            </a:xfrm>
            <a:custGeom>
              <a:avLst/>
              <a:gdLst/>
              <a:ahLst/>
              <a:cxnLst/>
              <a:rect l="l" t="t" r="r" b="b"/>
              <a:pathLst>
                <a:path w="930" h="1625" extrusionOk="0">
                  <a:moveTo>
                    <a:pt x="192" y="0"/>
                  </a:moveTo>
                  <a:cubicBezTo>
                    <a:pt x="131" y="38"/>
                    <a:pt x="65" y="80"/>
                    <a:pt x="0" y="112"/>
                  </a:cubicBezTo>
                  <a:cubicBezTo>
                    <a:pt x="5" y="243"/>
                    <a:pt x="108" y="364"/>
                    <a:pt x="159" y="486"/>
                  </a:cubicBezTo>
                  <a:cubicBezTo>
                    <a:pt x="299" y="812"/>
                    <a:pt x="397" y="1126"/>
                    <a:pt x="565" y="1434"/>
                  </a:cubicBezTo>
                  <a:cubicBezTo>
                    <a:pt x="597" y="1490"/>
                    <a:pt x="630" y="1560"/>
                    <a:pt x="672" y="1625"/>
                  </a:cubicBezTo>
                  <a:cubicBezTo>
                    <a:pt x="757" y="1579"/>
                    <a:pt x="841" y="1527"/>
                    <a:pt x="929" y="1471"/>
                  </a:cubicBezTo>
                  <a:cubicBezTo>
                    <a:pt x="910" y="1429"/>
                    <a:pt x="892" y="1387"/>
                    <a:pt x="878" y="1350"/>
                  </a:cubicBezTo>
                  <a:cubicBezTo>
                    <a:pt x="817" y="1200"/>
                    <a:pt x="742" y="1037"/>
                    <a:pt x="677" y="888"/>
                  </a:cubicBezTo>
                  <a:cubicBezTo>
                    <a:pt x="528" y="556"/>
                    <a:pt x="383" y="202"/>
                    <a:pt x="1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5"/>
            <p:cNvSpPr/>
            <p:nvPr/>
          </p:nvSpPr>
          <p:spPr>
            <a:xfrm>
              <a:off x="5797035" y="2489067"/>
              <a:ext cx="106841" cy="178964"/>
            </a:xfrm>
            <a:custGeom>
              <a:avLst/>
              <a:gdLst/>
              <a:ahLst/>
              <a:cxnLst/>
              <a:rect l="l" t="t" r="r" b="b"/>
              <a:pathLst>
                <a:path w="954" h="1598" extrusionOk="0">
                  <a:moveTo>
                    <a:pt x="216" y="1"/>
                  </a:moveTo>
                  <a:cubicBezTo>
                    <a:pt x="145" y="38"/>
                    <a:pt x="76" y="70"/>
                    <a:pt x="1" y="98"/>
                  </a:cubicBezTo>
                  <a:cubicBezTo>
                    <a:pt x="1" y="210"/>
                    <a:pt x="52" y="328"/>
                    <a:pt x="89" y="426"/>
                  </a:cubicBezTo>
                  <a:cubicBezTo>
                    <a:pt x="220" y="753"/>
                    <a:pt x="369" y="1023"/>
                    <a:pt x="556" y="1318"/>
                  </a:cubicBezTo>
                  <a:cubicBezTo>
                    <a:pt x="608" y="1397"/>
                    <a:pt x="654" y="1523"/>
                    <a:pt x="734" y="1598"/>
                  </a:cubicBezTo>
                  <a:cubicBezTo>
                    <a:pt x="809" y="1565"/>
                    <a:pt x="878" y="1527"/>
                    <a:pt x="953" y="1495"/>
                  </a:cubicBezTo>
                  <a:cubicBezTo>
                    <a:pt x="934" y="1402"/>
                    <a:pt x="869" y="1303"/>
                    <a:pt x="822" y="1210"/>
                  </a:cubicBezTo>
                  <a:cubicBezTo>
                    <a:pt x="692" y="925"/>
                    <a:pt x="580" y="636"/>
                    <a:pt x="444" y="370"/>
                  </a:cubicBezTo>
                  <a:cubicBezTo>
                    <a:pt x="378" y="248"/>
                    <a:pt x="309" y="89"/>
                    <a:pt x="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5"/>
            <p:cNvSpPr/>
            <p:nvPr/>
          </p:nvSpPr>
          <p:spPr>
            <a:xfrm>
              <a:off x="5701952" y="2524569"/>
              <a:ext cx="105609" cy="183220"/>
            </a:xfrm>
            <a:custGeom>
              <a:avLst/>
              <a:gdLst/>
              <a:ahLst/>
              <a:cxnLst/>
              <a:rect l="l" t="t" r="r" b="b"/>
              <a:pathLst>
                <a:path w="943" h="1636" extrusionOk="0">
                  <a:moveTo>
                    <a:pt x="270" y="1"/>
                  </a:moveTo>
                  <a:cubicBezTo>
                    <a:pt x="182" y="29"/>
                    <a:pt x="93" y="57"/>
                    <a:pt x="0" y="85"/>
                  </a:cubicBezTo>
                  <a:cubicBezTo>
                    <a:pt x="23" y="188"/>
                    <a:pt x="65" y="291"/>
                    <a:pt x="84" y="361"/>
                  </a:cubicBezTo>
                  <a:cubicBezTo>
                    <a:pt x="219" y="753"/>
                    <a:pt x="331" y="1042"/>
                    <a:pt x="494" y="1378"/>
                  </a:cubicBezTo>
                  <a:cubicBezTo>
                    <a:pt x="532" y="1462"/>
                    <a:pt x="574" y="1556"/>
                    <a:pt x="625" y="1636"/>
                  </a:cubicBezTo>
                  <a:cubicBezTo>
                    <a:pt x="733" y="1602"/>
                    <a:pt x="835" y="1570"/>
                    <a:pt x="943" y="1533"/>
                  </a:cubicBezTo>
                  <a:cubicBezTo>
                    <a:pt x="915" y="1458"/>
                    <a:pt x="873" y="1378"/>
                    <a:pt x="845" y="1309"/>
                  </a:cubicBezTo>
                  <a:cubicBezTo>
                    <a:pt x="785" y="1145"/>
                    <a:pt x="733" y="968"/>
                    <a:pt x="658" y="809"/>
                  </a:cubicBezTo>
                  <a:cubicBezTo>
                    <a:pt x="537" y="538"/>
                    <a:pt x="425" y="225"/>
                    <a:pt x="2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5"/>
            <p:cNvSpPr/>
            <p:nvPr/>
          </p:nvSpPr>
          <p:spPr>
            <a:xfrm>
              <a:off x="5617174" y="2549767"/>
              <a:ext cx="99897" cy="178404"/>
            </a:xfrm>
            <a:custGeom>
              <a:avLst/>
              <a:gdLst/>
              <a:ahLst/>
              <a:cxnLst/>
              <a:rect l="l" t="t" r="r" b="b"/>
              <a:pathLst>
                <a:path w="892" h="1593" extrusionOk="0">
                  <a:moveTo>
                    <a:pt x="197" y="0"/>
                  </a:moveTo>
                  <a:cubicBezTo>
                    <a:pt x="131" y="15"/>
                    <a:pt x="70" y="28"/>
                    <a:pt x="5" y="38"/>
                  </a:cubicBezTo>
                  <a:cubicBezTo>
                    <a:pt x="1" y="178"/>
                    <a:pt x="61" y="327"/>
                    <a:pt x="107" y="463"/>
                  </a:cubicBezTo>
                  <a:cubicBezTo>
                    <a:pt x="229" y="795"/>
                    <a:pt x="369" y="1097"/>
                    <a:pt x="533" y="1405"/>
                  </a:cubicBezTo>
                  <a:cubicBezTo>
                    <a:pt x="561" y="1461"/>
                    <a:pt x="589" y="1532"/>
                    <a:pt x="626" y="1593"/>
                  </a:cubicBezTo>
                  <a:cubicBezTo>
                    <a:pt x="715" y="1579"/>
                    <a:pt x="803" y="1560"/>
                    <a:pt x="892" y="1541"/>
                  </a:cubicBezTo>
                  <a:cubicBezTo>
                    <a:pt x="864" y="1467"/>
                    <a:pt x="822" y="1387"/>
                    <a:pt x="794" y="1317"/>
                  </a:cubicBezTo>
                  <a:cubicBezTo>
                    <a:pt x="678" y="1004"/>
                    <a:pt x="566" y="715"/>
                    <a:pt x="421" y="402"/>
                  </a:cubicBezTo>
                  <a:cubicBezTo>
                    <a:pt x="359" y="267"/>
                    <a:pt x="294" y="89"/>
                    <a:pt x="1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5"/>
            <p:cNvSpPr/>
            <p:nvPr/>
          </p:nvSpPr>
          <p:spPr>
            <a:xfrm>
              <a:off x="5509884" y="2566566"/>
              <a:ext cx="93290" cy="175940"/>
            </a:xfrm>
            <a:custGeom>
              <a:avLst/>
              <a:gdLst/>
              <a:ahLst/>
              <a:cxnLst/>
              <a:rect l="l" t="t" r="r" b="b"/>
              <a:pathLst>
                <a:path w="833" h="1571" extrusionOk="0">
                  <a:moveTo>
                    <a:pt x="239" y="0"/>
                  </a:moveTo>
                  <a:cubicBezTo>
                    <a:pt x="180" y="3"/>
                    <a:pt x="123" y="7"/>
                    <a:pt x="68" y="7"/>
                  </a:cubicBezTo>
                  <a:cubicBezTo>
                    <a:pt x="45" y="7"/>
                    <a:pt x="23" y="6"/>
                    <a:pt x="1" y="5"/>
                  </a:cubicBezTo>
                  <a:lnTo>
                    <a:pt x="1" y="5"/>
                  </a:lnTo>
                  <a:cubicBezTo>
                    <a:pt x="15" y="102"/>
                    <a:pt x="90" y="214"/>
                    <a:pt x="123" y="308"/>
                  </a:cubicBezTo>
                  <a:cubicBezTo>
                    <a:pt x="239" y="639"/>
                    <a:pt x="328" y="947"/>
                    <a:pt x="463" y="1270"/>
                  </a:cubicBezTo>
                  <a:cubicBezTo>
                    <a:pt x="505" y="1363"/>
                    <a:pt x="543" y="1480"/>
                    <a:pt x="603" y="1569"/>
                  </a:cubicBezTo>
                  <a:cubicBezTo>
                    <a:pt x="623" y="1570"/>
                    <a:pt x="643" y="1571"/>
                    <a:pt x="663" y="1571"/>
                  </a:cubicBezTo>
                  <a:cubicBezTo>
                    <a:pt x="718" y="1571"/>
                    <a:pt x="773" y="1567"/>
                    <a:pt x="832" y="1559"/>
                  </a:cubicBezTo>
                  <a:cubicBezTo>
                    <a:pt x="828" y="1466"/>
                    <a:pt x="763" y="1354"/>
                    <a:pt x="729" y="1255"/>
                  </a:cubicBezTo>
                  <a:cubicBezTo>
                    <a:pt x="608" y="947"/>
                    <a:pt x="496" y="639"/>
                    <a:pt x="379" y="331"/>
                  </a:cubicBezTo>
                  <a:cubicBezTo>
                    <a:pt x="337" y="224"/>
                    <a:pt x="295" y="98"/>
                    <a:pt x="2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5"/>
            <p:cNvSpPr/>
            <p:nvPr/>
          </p:nvSpPr>
          <p:spPr>
            <a:xfrm>
              <a:off x="5439329" y="2481227"/>
              <a:ext cx="54988" cy="41549"/>
            </a:xfrm>
            <a:custGeom>
              <a:avLst/>
              <a:gdLst/>
              <a:ahLst/>
              <a:cxnLst/>
              <a:rect l="l" t="t" r="r" b="b"/>
              <a:pathLst>
                <a:path w="491" h="371" extrusionOk="0">
                  <a:moveTo>
                    <a:pt x="458" y="174"/>
                  </a:moveTo>
                  <a:cubicBezTo>
                    <a:pt x="490" y="370"/>
                    <a:pt x="1" y="220"/>
                    <a:pt x="132" y="75"/>
                  </a:cubicBezTo>
                  <a:cubicBezTo>
                    <a:pt x="201" y="0"/>
                    <a:pt x="388" y="103"/>
                    <a:pt x="458" y="17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5"/>
            <p:cNvSpPr/>
            <p:nvPr/>
          </p:nvSpPr>
          <p:spPr>
            <a:xfrm>
              <a:off x="5505740" y="2503738"/>
              <a:ext cx="99561" cy="32590"/>
            </a:xfrm>
            <a:custGeom>
              <a:avLst/>
              <a:gdLst/>
              <a:ahLst/>
              <a:cxnLst/>
              <a:rect l="l" t="t" r="r" b="b"/>
              <a:pathLst>
                <a:path w="889" h="291" extrusionOk="0">
                  <a:moveTo>
                    <a:pt x="85" y="239"/>
                  </a:moveTo>
                  <a:cubicBezTo>
                    <a:pt x="52" y="211"/>
                    <a:pt x="1" y="141"/>
                    <a:pt x="61" y="79"/>
                  </a:cubicBezTo>
                  <a:cubicBezTo>
                    <a:pt x="136" y="1"/>
                    <a:pt x="351" y="47"/>
                    <a:pt x="440" y="51"/>
                  </a:cubicBezTo>
                  <a:cubicBezTo>
                    <a:pt x="547" y="57"/>
                    <a:pt x="753" y="14"/>
                    <a:pt x="809" y="126"/>
                  </a:cubicBezTo>
                  <a:cubicBezTo>
                    <a:pt x="888" y="281"/>
                    <a:pt x="575" y="290"/>
                    <a:pt x="468" y="290"/>
                  </a:cubicBezTo>
                  <a:cubicBezTo>
                    <a:pt x="407" y="290"/>
                    <a:pt x="351" y="286"/>
                    <a:pt x="304" y="281"/>
                  </a:cubicBezTo>
                  <a:cubicBezTo>
                    <a:pt x="220" y="275"/>
                    <a:pt x="150" y="290"/>
                    <a:pt x="85" y="23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5"/>
            <p:cNvSpPr/>
            <p:nvPr/>
          </p:nvSpPr>
          <p:spPr>
            <a:xfrm>
              <a:off x="5873862" y="2203596"/>
              <a:ext cx="82762" cy="49277"/>
            </a:xfrm>
            <a:custGeom>
              <a:avLst/>
              <a:gdLst/>
              <a:ahLst/>
              <a:cxnLst/>
              <a:rect l="l" t="t" r="r" b="b"/>
              <a:pathLst>
                <a:path w="739" h="440" extrusionOk="0">
                  <a:moveTo>
                    <a:pt x="28" y="89"/>
                  </a:moveTo>
                  <a:cubicBezTo>
                    <a:pt x="151" y="0"/>
                    <a:pt x="739" y="80"/>
                    <a:pt x="701" y="276"/>
                  </a:cubicBezTo>
                  <a:cubicBezTo>
                    <a:pt x="668" y="440"/>
                    <a:pt x="151" y="360"/>
                    <a:pt x="39" y="229"/>
                  </a:cubicBezTo>
                  <a:cubicBezTo>
                    <a:pt x="11" y="196"/>
                    <a:pt x="0" y="164"/>
                    <a:pt x="28" y="8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5"/>
            <p:cNvSpPr/>
            <p:nvPr/>
          </p:nvSpPr>
          <p:spPr>
            <a:xfrm>
              <a:off x="5939266" y="2256457"/>
              <a:ext cx="36286" cy="41325"/>
            </a:xfrm>
            <a:custGeom>
              <a:avLst/>
              <a:gdLst/>
              <a:ahLst/>
              <a:cxnLst/>
              <a:rect l="l" t="t" r="r" b="b"/>
              <a:pathLst>
                <a:path w="324" h="369" extrusionOk="0">
                  <a:moveTo>
                    <a:pt x="24" y="196"/>
                  </a:moveTo>
                  <a:cubicBezTo>
                    <a:pt x="0" y="0"/>
                    <a:pt x="295" y="52"/>
                    <a:pt x="304" y="168"/>
                  </a:cubicBezTo>
                  <a:cubicBezTo>
                    <a:pt x="323" y="326"/>
                    <a:pt x="43" y="369"/>
                    <a:pt x="24" y="19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5"/>
            <p:cNvSpPr/>
            <p:nvPr/>
          </p:nvSpPr>
          <p:spPr>
            <a:xfrm>
              <a:off x="5980591" y="2214459"/>
              <a:ext cx="52412" cy="38413"/>
            </a:xfrm>
            <a:custGeom>
              <a:avLst/>
              <a:gdLst/>
              <a:ahLst/>
              <a:cxnLst/>
              <a:rect l="l" t="t" r="r" b="b"/>
              <a:pathLst>
                <a:path w="468" h="343" extrusionOk="0">
                  <a:moveTo>
                    <a:pt x="10" y="188"/>
                  </a:moveTo>
                  <a:cubicBezTo>
                    <a:pt x="24" y="1"/>
                    <a:pt x="467" y="80"/>
                    <a:pt x="435" y="248"/>
                  </a:cubicBezTo>
                  <a:cubicBezTo>
                    <a:pt x="420" y="319"/>
                    <a:pt x="370" y="328"/>
                    <a:pt x="276" y="333"/>
                  </a:cubicBezTo>
                  <a:cubicBezTo>
                    <a:pt x="140" y="343"/>
                    <a:pt x="0" y="319"/>
                    <a:pt x="10" y="1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5"/>
            <p:cNvSpPr/>
            <p:nvPr/>
          </p:nvSpPr>
          <p:spPr>
            <a:xfrm>
              <a:off x="5845080" y="3181969"/>
              <a:ext cx="1213439" cy="1421521"/>
            </a:xfrm>
            <a:custGeom>
              <a:avLst/>
              <a:gdLst/>
              <a:ahLst/>
              <a:cxnLst/>
              <a:rect l="l" t="t" r="r" b="b"/>
              <a:pathLst>
                <a:path w="10835" h="12693" extrusionOk="0">
                  <a:moveTo>
                    <a:pt x="4619" y="1"/>
                  </a:moveTo>
                  <a:cubicBezTo>
                    <a:pt x="4806" y="295"/>
                    <a:pt x="4923" y="566"/>
                    <a:pt x="5212" y="701"/>
                  </a:cubicBezTo>
                  <a:cubicBezTo>
                    <a:pt x="5609" y="893"/>
                    <a:pt x="6291" y="766"/>
                    <a:pt x="6664" y="971"/>
                  </a:cubicBezTo>
                  <a:cubicBezTo>
                    <a:pt x="6936" y="1126"/>
                    <a:pt x="7141" y="1523"/>
                    <a:pt x="7332" y="1855"/>
                  </a:cubicBezTo>
                  <a:cubicBezTo>
                    <a:pt x="7537" y="2195"/>
                    <a:pt x="7724" y="2531"/>
                    <a:pt x="7893" y="2840"/>
                  </a:cubicBezTo>
                  <a:cubicBezTo>
                    <a:pt x="8261" y="3531"/>
                    <a:pt x="8645" y="4199"/>
                    <a:pt x="9009" y="4820"/>
                  </a:cubicBezTo>
                  <a:cubicBezTo>
                    <a:pt x="9214" y="5169"/>
                    <a:pt x="9363" y="5520"/>
                    <a:pt x="9522" y="5861"/>
                  </a:cubicBezTo>
                  <a:cubicBezTo>
                    <a:pt x="9854" y="6557"/>
                    <a:pt x="10138" y="7247"/>
                    <a:pt x="10447" y="8032"/>
                  </a:cubicBezTo>
                  <a:cubicBezTo>
                    <a:pt x="10596" y="8415"/>
                    <a:pt x="10834" y="9050"/>
                    <a:pt x="10671" y="9499"/>
                  </a:cubicBezTo>
                  <a:cubicBezTo>
                    <a:pt x="10498" y="9965"/>
                    <a:pt x="9873" y="10268"/>
                    <a:pt x="9391" y="10507"/>
                  </a:cubicBezTo>
                  <a:cubicBezTo>
                    <a:pt x="8056" y="11165"/>
                    <a:pt x="6897" y="11740"/>
                    <a:pt x="5516" y="12342"/>
                  </a:cubicBezTo>
                  <a:cubicBezTo>
                    <a:pt x="5151" y="12501"/>
                    <a:pt x="4690" y="12692"/>
                    <a:pt x="4255" y="12514"/>
                  </a:cubicBezTo>
                  <a:cubicBezTo>
                    <a:pt x="4087" y="12449"/>
                    <a:pt x="3849" y="12230"/>
                    <a:pt x="3709" y="12053"/>
                  </a:cubicBezTo>
                  <a:cubicBezTo>
                    <a:pt x="3507" y="11800"/>
                    <a:pt x="3354" y="11469"/>
                    <a:pt x="3181" y="11160"/>
                  </a:cubicBezTo>
                  <a:cubicBezTo>
                    <a:pt x="2522" y="9951"/>
                    <a:pt x="1916" y="8700"/>
                    <a:pt x="1234" y="7425"/>
                  </a:cubicBezTo>
                  <a:cubicBezTo>
                    <a:pt x="907" y="6804"/>
                    <a:pt x="627" y="6178"/>
                    <a:pt x="324" y="5492"/>
                  </a:cubicBezTo>
                  <a:cubicBezTo>
                    <a:pt x="155" y="5104"/>
                    <a:pt x="1" y="4698"/>
                    <a:pt x="85" y="4264"/>
                  </a:cubicBezTo>
                  <a:cubicBezTo>
                    <a:pt x="145" y="3960"/>
                    <a:pt x="337" y="3699"/>
                    <a:pt x="501" y="3465"/>
                  </a:cubicBezTo>
                  <a:cubicBezTo>
                    <a:pt x="660" y="3236"/>
                    <a:pt x="884" y="2966"/>
                    <a:pt x="902" y="2648"/>
                  </a:cubicBezTo>
                  <a:cubicBezTo>
                    <a:pt x="916" y="2344"/>
                    <a:pt x="785" y="2130"/>
                    <a:pt x="706" y="1883"/>
                  </a:cubicBezTo>
                  <a:cubicBezTo>
                    <a:pt x="1645" y="1392"/>
                    <a:pt x="2625" y="943"/>
                    <a:pt x="3597" y="463"/>
                  </a:cubicBezTo>
                  <a:cubicBezTo>
                    <a:pt x="3933" y="299"/>
                    <a:pt x="4302" y="109"/>
                    <a:pt x="46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5"/>
            <p:cNvSpPr/>
            <p:nvPr/>
          </p:nvSpPr>
          <p:spPr>
            <a:xfrm>
              <a:off x="5876438" y="3577306"/>
              <a:ext cx="791339" cy="862566"/>
            </a:xfrm>
            <a:custGeom>
              <a:avLst/>
              <a:gdLst/>
              <a:ahLst/>
              <a:cxnLst/>
              <a:rect l="l" t="t" r="r" b="b"/>
              <a:pathLst>
                <a:path w="7066" h="7702" extrusionOk="0">
                  <a:moveTo>
                    <a:pt x="4262" y="1"/>
                  </a:moveTo>
                  <a:cubicBezTo>
                    <a:pt x="4256" y="1"/>
                    <a:pt x="4251" y="1"/>
                    <a:pt x="4246" y="1"/>
                  </a:cubicBezTo>
                  <a:cubicBezTo>
                    <a:pt x="3788" y="6"/>
                    <a:pt x="3359" y="253"/>
                    <a:pt x="2985" y="398"/>
                  </a:cubicBezTo>
                  <a:cubicBezTo>
                    <a:pt x="2589" y="551"/>
                    <a:pt x="2201" y="706"/>
                    <a:pt x="1804" y="893"/>
                  </a:cubicBezTo>
                  <a:cubicBezTo>
                    <a:pt x="1272" y="1135"/>
                    <a:pt x="645" y="1420"/>
                    <a:pt x="156" y="1756"/>
                  </a:cubicBezTo>
                  <a:cubicBezTo>
                    <a:pt x="109" y="1784"/>
                    <a:pt x="57" y="1822"/>
                    <a:pt x="1" y="1859"/>
                  </a:cubicBezTo>
                  <a:cubicBezTo>
                    <a:pt x="16" y="1896"/>
                    <a:pt x="29" y="1930"/>
                    <a:pt x="44" y="1962"/>
                  </a:cubicBezTo>
                  <a:cubicBezTo>
                    <a:pt x="347" y="2648"/>
                    <a:pt x="627" y="3274"/>
                    <a:pt x="954" y="3895"/>
                  </a:cubicBezTo>
                  <a:cubicBezTo>
                    <a:pt x="1636" y="5170"/>
                    <a:pt x="2242" y="6421"/>
                    <a:pt x="2901" y="7630"/>
                  </a:cubicBezTo>
                  <a:cubicBezTo>
                    <a:pt x="2915" y="7654"/>
                    <a:pt x="2929" y="7678"/>
                    <a:pt x="2943" y="7701"/>
                  </a:cubicBezTo>
                  <a:cubicBezTo>
                    <a:pt x="3485" y="7439"/>
                    <a:pt x="4063" y="7122"/>
                    <a:pt x="4550" y="6893"/>
                  </a:cubicBezTo>
                  <a:cubicBezTo>
                    <a:pt x="4936" y="6710"/>
                    <a:pt x="5301" y="6566"/>
                    <a:pt x="5679" y="6384"/>
                  </a:cubicBezTo>
                  <a:cubicBezTo>
                    <a:pt x="6048" y="6211"/>
                    <a:pt x="6440" y="6014"/>
                    <a:pt x="6701" y="5744"/>
                  </a:cubicBezTo>
                  <a:cubicBezTo>
                    <a:pt x="6786" y="5660"/>
                    <a:pt x="6908" y="5492"/>
                    <a:pt x="6940" y="5394"/>
                  </a:cubicBezTo>
                  <a:cubicBezTo>
                    <a:pt x="7066" y="5068"/>
                    <a:pt x="6940" y="4670"/>
                    <a:pt x="6833" y="4357"/>
                  </a:cubicBezTo>
                  <a:cubicBezTo>
                    <a:pt x="6749" y="4119"/>
                    <a:pt x="6641" y="3885"/>
                    <a:pt x="6557" y="3685"/>
                  </a:cubicBezTo>
                  <a:cubicBezTo>
                    <a:pt x="6160" y="2742"/>
                    <a:pt x="5815" y="2014"/>
                    <a:pt x="5408" y="1098"/>
                  </a:cubicBezTo>
                  <a:cubicBezTo>
                    <a:pt x="5196" y="617"/>
                    <a:pt x="4895" y="1"/>
                    <a:pt x="42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5"/>
            <p:cNvSpPr/>
            <p:nvPr/>
          </p:nvSpPr>
          <p:spPr>
            <a:xfrm>
              <a:off x="6020349" y="3759855"/>
              <a:ext cx="333178" cy="318507"/>
            </a:xfrm>
            <a:custGeom>
              <a:avLst/>
              <a:gdLst/>
              <a:ahLst/>
              <a:cxnLst/>
              <a:rect l="l" t="t" r="r" b="b"/>
              <a:pathLst>
                <a:path w="2975" h="2844" extrusionOk="0">
                  <a:moveTo>
                    <a:pt x="1640" y="608"/>
                  </a:moveTo>
                  <a:cubicBezTo>
                    <a:pt x="1840" y="556"/>
                    <a:pt x="2181" y="346"/>
                    <a:pt x="2485" y="328"/>
                  </a:cubicBezTo>
                  <a:cubicBezTo>
                    <a:pt x="2704" y="313"/>
                    <a:pt x="2975" y="962"/>
                    <a:pt x="2929" y="1261"/>
                  </a:cubicBezTo>
                  <a:cubicBezTo>
                    <a:pt x="2901" y="1425"/>
                    <a:pt x="2414" y="1574"/>
                    <a:pt x="2177" y="1742"/>
                  </a:cubicBezTo>
                  <a:cubicBezTo>
                    <a:pt x="2265" y="1966"/>
                    <a:pt x="2513" y="2358"/>
                    <a:pt x="2391" y="2470"/>
                  </a:cubicBezTo>
                  <a:cubicBezTo>
                    <a:pt x="2214" y="2630"/>
                    <a:pt x="1873" y="2788"/>
                    <a:pt x="1718" y="2816"/>
                  </a:cubicBezTo>
                  <a:cubicBezTo>
                    <a:pt x="1565" y="2844"/>
                    <a:pt x="1378" y="2367"/>
                    <a:pt x="1220" y="2143"/>
                  </a:cubicBezTo>
                  <a:cubicBezTo>
                    <a:pt x="990" y="2265"/>
                    <a:pt x="682" y="2485"/>
                    <a:pt x="449" y="2373"/>
                  </a:cubicBezTo>
                  <a:cubicBezTo>
                    <a:pt x="328" y="2311"/>
                    <a:pt x="103" y="1901"/>
                    <a:pt x="65" y="1723"/>
                  </a:cubicBezTo>
                  <a:cubicBezTo>
                    <a:pt x="0" y="1382"/>
                    <a:pt x="440" y="1224"/>
                    <a:pt x="682" y="1070"/>
                  </a:cubicBezTo>
                  <a:cubicBezTo>
                    <a:pt x="621" y="865"/>
                    <a:pt x="481" y="748"/>
                    <a:pt x="509" y="514"/>
                  </a:cubicBezTo>
                  <a:cubicBezTo>
                    <a:pt x="533" y="294"/>
                    <a:pt x="883" y="57"/>
                    <a:pt x="1140" y="33"/>
                  </a:cubicBezTo>
                  <a:cubicBezTo>
                    <a:pt x="1485" y="0"/>
                    <a:pt x="1528" y="369"/>
                    <a:pt x="1640" y="60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5"/>
            <p:cNvSpPr/>
            <p:nvPr/>
          </p:nvSpPr>
          <p:spPr>
            <a:xfrm>
              <a:off x="6186659" y="4051149"/>
              <a:ext cx="285581" cy="179972"/>
            </a:xfrm>
            <a:custGeom>
              <a:avLst/>
              <a:gdLst/>
              <a:ahLst/>
              <a:cxnLst/>
              <a:rect l="l" t="t" r="r" b="b"/>
              <a:pathLst>
                <a:path w="2550" h="1607" extrusionOk="0">
                  <a:moveTo>
                    <a:pt x="2330" y="1"/>
                  </a:moveTo>
                  <a:cubicBezTo>
                    <a:pt x="1798" y="234"/>
                    <a:pt x="1023" y="617"/>
                    <a:pt x="467" y="897"/>
                  </a:cubicBezTo>
                  <a:cubicBezTo>
                    <a:pt x="327" y="967"/>
                    <a:pt x="121" y="1065"/>
                    <a:pt x="0" y="1167"/>
                  </a:cubicBezTo>
                  <a:cubicBezTo>
                    <a:pt x="80" y="1313"/>
                    <a:pt x="159" y="1462"/>
                    <a:pt x="239" y="1606"/>
                  </a:cubicBezTo>
                  <a:cubicBezTo>
                    <a:pt x="453" y="1597"/>
                    <a:pt x="748" y="1363"/>
                    <a:pt x="906" y="1279"/>
                  </a:cubicBezTo>
                  <a:cubicBezTo>
                    <a:pt x="1397" y="1014"/>
                    <a:pt x="1858" y="803"/>
                    <a:pt x="2298" y="570"/>
                  </a:cubicBezTo>
                  <a:cubicBezTo>
                    <a:pt x="2377" y="528"/>
                    <a:pt x="2466" y="486"/>
                    <a:pt x="2550" y="434"/>
                  </a:cubicBezTo>
                  <a:cubicBezTo>
                    <a:pt x="2475" y="290"/>
                    <a:pt x="2405" y="145"/>
                    <a:pt x="2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5"/>
            <p:cNvSpPr/>
            <p:nvPr/>
          </p:nvSpPr>
          <p:spPr>
            <a:xfrm>
              <a:off x="6241647" y="4150375"/>
              <a:ext cx="280317" cy="170677"/>
            </a:xfrm>
            <a:custGeom>
              <a:avLst/>
              <a:gdLst/>
              <a:ahLst/>
              <a:cxnLst/>
              <a:rect l="l" t="t" r="r" b="b"/>
              <a:pathLst>
                <a:path w="2503" h="1524" extrusionOk="0">
                  <a:moveTo>
                    <a:pt x="2470" y="291"/>
                  </a:moveTo>
                  <a:cubicBezTo>
                    <a:pt x="2414" y="197"/>
                    <a:pt x="2358" y="100"/>
                    <a:pt x="2302" y="1"/>
                  </a:cubicBezTo>
                  <a:cubicBezTo>
                    <a:pt x="2087" y="57"/>
                    <a:pt x="1886" y="231"/>
                    <a:pt x="1722" y="309"/>
                  </a:cubicBezTo>
                  <a:cubicBezTo>
                    <a:pt x="1345" y="505"/>
                    <a:pt x="789" y="781"/>
                    <a:pt x="415" y="968"/>
                  </a:cubicBezTo>
                  <a:cubicBezTo>
                    <a:pt x="313" y="1020"/>
                    <a:pt x="134" y="1085"/>
                    <a:pt x="0" y="1164"/>
                  </a:cubicBezTo>
                  <a:cubicBezTo>
                    <a:pt x="4" y="1169"/>
                    <a:pt x="9" y="1173"/>
                    <a:pt x="9" y="1183"/>
                  </a:cubicBezTo>
                  <a:cubicBezTo>
                    <a:pt x="78" y="1295"/>
                    <a:pt x="154" y="1412"/>
                    <a:pt x="224" y="1524"/>
                  </a:cubicBezTo>
                  <a:cubicBezTo>
                    <a:pt x="266" y="1500"/>
                    <a:pt x="308" y="1477"/>
                    <a:pt x="359" y="1458"/>
                  </a:cubicBezTo>
                  <a:cubicBezTo>
                    <a:pt x="1003" y="1192"/>
                    <a:pt x="1485" y="903"/>
                    <a:pt x="2078" y="585"/>
                  </a:cubicBezTo>
                  <a:cubicBezTo>
                    <a:pt x="2180" y="529"/>
                    <a:pt x="2371" y="445"/>
                    <a:pt x="2502" y="347"/>
                  </a:cubicBezTo>
                  <a:cubicBezTo>
                    <a:pt x="2494" y="328"/>
                    <a:pt x="2483" y="309"/>
                    <a:pt x="2470" y="2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5"/>
            <p:cNvSpPr/>
            <p:nvPr/>
          </p:nvSpPr>
          <p:spPr>
            <a:xfrm>
              <a:off x="6652662" y="3484239"/>
              <a:ext cx="97321" cy="177396"/>
            </a:xfrm>
            <a:custGeom>
              <a:avLst/>
              <a:gdLst/>
              <a:ahLst/>
              <a:cxnLst/>
              <a:rect l="l" t="t" r="r" b="b"/>
              <a:pathLst>
                <a:path w="869" h="1584" extrusionOk="0">
                  <a:moveTo>
                    <a:pt x="673" y="1578"/>
                  </a:moveTo>
                  <a:cubicBezTo>
                    <a:pt x="462" y="1425"/>
                    <a:pt x="294" y="1024"/>
                    <a:pt x="154" y="617"/>
                  </a:cubicBezTo>
                  <a:cubicBezTo>
                    <a:pt x="93" y="444"/>
                    <a:pt x="0" y="160"/>
                    <a:pt x="149" y="85"/>
                  </a:cubicBezTo>
                  <a:cubicBezTo>
                    <a:pt x="326" y="1"/>
                    <a:pt x="485" y="304"/>
                    <a:pt x="541" y="416"/>
                  </a:cubicBezTo>
                  <a:cubicBezTo>
                    <a:pt x="719" y="761"/>
                    <a:pt x="863" y="1214"/>
                    <a:pt x="869" y="1476"/>
                  </a:cubicBezTo>
                  <a:cubicBezTo>
                    <a:pt x="845" y="1532"/>
                    <a:pt x="742" y="1584"/>
                    <a:pt x="673" y="157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5"/>
            <p:cNvSpPr/>
            <p:nvPr/>
          </p:nvSpPr>
          <p:spPr>
            <a:xfrm>
              <a:off x="6488816" y="3419395"/>
              <a:ext cx="96426" cy="111545"/>
            </a:xfrm>
            <a:custGeom>
              <a:avLst/>
              <a:gdLst/>
              <a:ahLst/>
              <a:cxnLst/>
              <a:rect l="l" t="t" r="r" b="b"/>
              <a:pathLst>
                <a:path w="861" h="996" extrusionOk="0">
                  <a:moveTo>
                    <a:pt x="753" y="743"/>
                  </a:moveTo>
                  <a:cubicBezTo>
                    <a:pt x="417" y="995"/>
                    <a:pt x="1" y="178"/>
                    <a:pt x="328" y="56"/>
                  </a:cubicBezTo>
                  <a:cubicBezTo>
                    <a:pt x="468" y="0"/>
                    <a:pt x="819" y="323"/>
                    <a:pt x="847" y="547"/>
                  </a:cubicBezTo>
                  <a:cubicBezTo>
                    <a:pt x="860" y="627"/>
                    <a:pt x="809" y="701"/>
                    <a:pt x="753" y="74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5"/>
            <p:cNvSpPr/>
            <p:nvPr/>
          </p:nvSpPr>
          <p:spPr>
            <a:xfrm>
              <a:off x="6479409" y="3301802"/>
              <a:ext cx="99561" cy="88474"/>
            </a:xfrm>
            <a:custGeom>
              <a:avLst/>
              <a:gdLst/>
              <a:ahLst/>
              <a:cxnLst/>
              <a:rect l="l" t="t" r="r" b="b"/>
              <a:pathLst>
                <a:path w="889" h="790" extrusionOk="0">
                  <a:moveTo>
                    <a:pt x="748" y="692"/>
                  </a:moveTo>
                  <a:cubicBezTo>
                    <a:pt x="641" y="789"/>
                    <a:pt x="444" y="700"/>
                    <a:pt x="295" y="546"/>
                  </a:cubicBezTo>
                  <a:cubicBezTo>
                    <a:pt x="174" y="420"/>
                    <a:pt x="1" y="126"/>
                    <a:pt x="183" y="42"/>
                  </a:cubicBezTo>
                  <a:cubicBezTo>
                    <a:pt x="263" y="0"/>
                    <a:pt x="431" y="52"/>
                    <a:pt x="557" y="177"/>
                  </a:cubicBezTo>
                  <a:cubicBezTo>
                    <a:pt x="707" y="327"/>
                    <a:pt x="888" y="560"/>
                    <a:pt x="748" y="69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5"/>
            <p:cNvSpPr/>
            <p:nvPr/>
          </p:nvSpPr>
          <p:spPr>
            <a:xfrm>
              <a:off x="6344009" y="4497666"/>
              <a:ext cx="84330" cy="69659"/>
            </a:xfrm>
            <a:custGeom>
              <a:avLst/>
              <a:gdLst/>
              <a:ahLst/>
              <a:cxnLst/>
              <a:rect l="l" t="t" r="r" b="b"/>
              <a:pathLst>
                <a:path w="753" h="622" extrusionOk="0">
                  <a:moveTo>
                    <a:pt x="276" y="1"/>
                  </a:moveTo>
                  <a:cubicBezTo>
                    <a:pt x="0" y="160"/>
                    <a:pt x="692" y="622"/>
                    <a:pt x="733" y="309"/>
                  </a:cubicBezTo>
                  <a:cubicBezTo>
                    <a:pt x="752" y="145"/>
                    <a:pt x="435" y="15"/>
                    <a:pt x="2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5"/>
            <p:cNvSpPr/>
            <p:nvPr/>
          </p:nvSpPr>
          <p:spPr>
            <a:xfrm>
              <a:off x="6214321" y="4377946"/>
              <a:ext cx="126104" cy="120840"/>
            </a:xfrm>
            <a:custGeom>
              <a:avLst/>
              <a:gdLst/>
              <a:ahLst/>
              <a:cxnLst/>
              <a:rect l="l" t="t" r="r" b="b"/>
              <a:pathLst>
                <a:path w="1126" h="1079" extrusionOk="0">
                  <a:moveTo>
                    <a:pt x="878" y="1065"/>
                  </a:moveTo>
                  <a:cubicBezTo>
                    <a:pt x="944" y="1079"/>
                    <a:pt x="1085" y="1070"/>
                    <a:pt x="1102" y="934"/>
                  </a:cubicBezTo>
                  <a:cubicBezTo>
                    <a:pt x="1126" y="757"/>
                    <a:pt x="841" y="538"/>
                    <a:pt x="748" y="430"/>
                  </a:cubicBezTo>
                  <a:cubicBezTo>
                    <a:pt x="631" y="300"/>
                    <a:pt x="468" y="1"/>
                    <a:pt x="277" y="38"/>
                  </a:cubicBezTo>
                  <a:cubicBezTo>
                    <a:pt x="1" y="98"/>
                    <a:pt x="309" y="505"/>
                    <a:pt x="421" y="641"/>
                  </a:cubicBezTo>
                  <a:cubicBezTo>
                    <a:pt x="482" y="715"/>
                    <a:pt x="547" y="776"/>
                    <a:pt x="598" y="837"/>
                  </a:cubicBezTo>
                  <a:cubicBezTo>
                    <a:pt x="692" y="934"/>
                    <a:pt x="748" y="1037"/>
                    <a:pt x="878" y="106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5"/>
            <p:cNvSpPr/>
            <p:nvPr/>
          </p:nvSpPr>
          <p:spPr>
            <a:xfrm>
              <a:off x="5794907" y="2973326"/>
              <a:ext cx="624022" cy="461857"/>
            </a:xfrm>
            <a:custGeom>
              <a:avLst/>
              <a:gdLst/>
              <a:ahLst/>
              <a:cxnLst/>
              <a:rect l="l" t="t" r="r" b="b"/>
              <a:pathLst>
                <a:path w="5572" h="4124" extrusionOk="0">
                  <a:moveTo>
                    <a:pt x="5114" y="953"/>
                  </a:moveTo>
                  <a:cubicBezTo>
                    <a:pt x="5026" y="799"/>
                    <a:pt x="4974" y="668"/>
                    <a:pt x="4871" y="509"/>
                  </a:cubicBezTo>
                  <a:cubicBezTo>
                    <a:pt x="4773" y="360"/>
                    <a:pt x="4605" y="155"/>
                    <a:pt x="4446" y="89"/>
                  </a:cubicBezTo>
                  <a:cubicBezTo>
                    <a:pt x="4241" y="0"/>
                    <a:pt x="3998" y="75"/>
                    <a:pt x="3765" y="168"/>
                  </a:cubicBezTo>
                  <a:cubicBezTo>
                    <a:pt x="3311" y="351"/>
                    <a:pt x="1780" y="1173"/>
                    <a:pt x="1780" y="1173"/>
                  </a:cubicBezTo>
                  <a:cubicBezTo>
                    <a:pt x="1373" y="1360"/>
                    <a:pt x="996" y="1537"/>
                    <a:pt x="612" y="1761"/>
                  </a:cubicBezTo>
                  <a:cubicBezTo>
                    <a:pt x="393" y="1888"/>
                    <a:pt x="201" y="2032"/>
                    <a:pt x="127" y="2252"/>
                  </a:cubicBezTo>
                  <a:cubicBezTo>
                    <a:pt x="1" y="2648"/>
                    <a:pt x="309" y="3190"/>
                    <a:pt x="379" y="3349"/>
                  </a:cubicBezTo>
                  <a:cubicBezTo>
                    <a:pt x="524" y="3681"/>
                    <a:pt x="705" y="4123"/>
                    <a:pt x="1229" y="4063"/>
                  </a:cubicBezTo>
                  <a:cubicBezTo>
                    <a:pt x="1434" y="4045"/>
                    <a:pt x="1654" y="3927"/>
                    <a:pt x="1854" y="3830"/>
                  </a:cubicBezTo>
                  <a:cubicBezTo>
                    <a:pt x="2196" y="3662"/>
                    <a:pt x="4297" y="2588"/>
                    <a:pt x="4642" y="2420"/>
                  </a:cubicBezTo>
                  <a:cubicBezTo>
                    <a:pt x="4838" y="2321"/>
                    <a:pt x="5063" y="2218"/>
                    <a:pt x="5207" y="2069"/>
                  </a:cubicBezTo>
                  <a:cubicBezTo>
                    <a:pt x="5571" y="1691"/>
                    <a:pt x="5287" y="1271"/>
                    <a:pt x="5114" y="9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5"/>
            <p:cNvSpPr/>
            <p:nvPr/>
          </p:nvSpPr>
          <p:spPr>
            <a:xfrm>
              <a:off x="5804314" y="3112757"/>
              <a:ext cx="298684" cy="161829"/>
            </a:xfrm>
            <a:custGeom>
              <a:avLst/>
              <a:gdLst/>
              <a:ahLst/>
              <a:cxnLst/>
              <a:rect l="l" t="t" r="r" b="b"/>
              <a:pathLst>
                <a:path w="2667" h="1445" extrusionOk="0">
                  <a:moveTo>
                    <a:pt x="2519" y="0"/>
                  </a:moveTo>
                  <a:cubicBezTo>
                    <a:pt x="2487" y="0"/>
                    <a:pt x="2453" y="6"/>
                    <a:pt x="2425" y="12"/>
                  </a:cubicBezTo>
                  <a:cubicBezTo>
                    <a:pt x="2317" y="40"/>
                    <a:pt x="2341" y="44"/>
                    <a:pt x="2237" y="82"/>
                  </a:cubicBezTo>
                  <a:cubicBezTo>
                    <a:pt x="1608" y="306"/>
                    <a:pt x="968" y="604"/>
                    <a:pt x="365" y="908"/>
                  </a:cubicBezTo>
                  <a:cubicBezTo>
                    <a:pt x="253" y="960"/>
                    <a:pt x="141" y="1016"/>
                    <a:pt x="24" y="1076"/>
                  </a:cubicBezTo>
                  <a:cubicBezTo>
                    <a:pt x="1" y="1193"/>
                    <a:pt x="15" y="1319"/>
                    <a:pt x="39" y="1445"/>
                  </a:cubicBezTo>
                  <a:cubicBezTo>
                    <a:pt x="141" y="1399"/>
                    <a:pt x="235" y="1352"/>
                    <a:pt x="313" y="1309"/>
                  </a:cubicBezTo>
                  <a:cubicBezTo>
                    <a:pt x="846" y="1039"/>
                    <a:pt x="1360" y="801"/>
                    <a:pt x="1892" y="539"/>
                  </a:cubicBezTo>
                  <a:cubicBezTo>
                    <a:pt x="2032" y="469"/>
                    <a:pt x="2209" y="367"/>
                    <a:pt x="2378" y="264"/>
                  </a:cubicBezTo>
                  <a:cubicBezTo>
                    <a:pt x="2438" y="227"/>
                    <a:pt x="2667" y="133"/>
                    <a:pt x="2611" y="35"/>
                  </a:cubicBezTo>
                  <a:cubicBezTo>
                    <a:pt x="2595" y="9"/>
                    <a:pt x="2559" y="0"/>
                    <a:pt x="25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5"/>
            <p:cNvSpPr/>
            <p:nvPr/>
          </p:nvSpPr>
          <p:spPr>
            <a:xfrm>
              <a:off x="6174563" y="2994717"/>
              <a:ext cx="161269" cy="95754"/>
            </a:xfrm>
            <a:custGeom>
              <a:avLst/>
              <a:gdLst/>
              <a:ahLst/>
              <a:cxnLst/>
              <a:rect l="l" t="t" r="r" b="b"/>
              <a:pathLst>
                <a:path w="1440" h="855" extrusionOk="0">
                  <a:moveTo>
                    <a:pt x="1210" y="1"/>
                  </a:moveTo>
                  <a:cubicBezTo>
                    <a:pt x="1093" y="53"/>
                    <a:pt x="977" y="109"/>
                    <a:pt x="865" y="169"/>
                  </a:cubicBezTo>
                  <a:cubicBezTo>
                    <a:pt x="612" y="296"/>
                    <a:pt x="337" y="417"/>
                    <a:pt x="113" y="604"/>
                  </a:cubicBezTo>
                  <a:cubicBezTo>
                    <a:pt x="71" y="636"/>
                    <a:pt x="39" y="682"/>
                    <a:pt x="33" y="692"/>
                  </a:cubicBezTo>
                  <a:cubicBezTo>
                    <a:pt x="11" y="734"/>
                    <a:pt x="1" y="781"/>
                    <a:pt x="33" y="822"/>
                  </a:cubicBezTo>
                  <a:cubicBezTo>
                    <a:pt x="54" y="845"/>
                    <a:pt x="86" y="854"/>
                    <a:pt x="122" y="854"/>
                  </a:cubicBezTo>
                  <a:cubicBezTo>
                    <a:pt x="214" y="854"/>
                    <a:pt x="338" y="797"/>
                    <a:pt x="421" y="757"/>
                  </a:cubicBezTo>
                  <a:cubicBezTo>
                    <a:pt x="571" y="692"/>
                    <a:pt x="705" y="626"/>
                    <a:pt x="813" y="570"/>
                  </a:cubicBezTo>
                  <a:cubicBezTo>
                    <a:pt x="1024" y="464"/>
                    <a:pt x="1233" y="361"/>
                    <a:pt x="1440" y="262"/>
                  </a:cubicBezTo>
                  <a:cubicBezTo>
                    <a:pt x="1378" y="174"/>
                    <a:pt x="1294" y="76"/>
                    <a:pt x="12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5"/>
            <p:cNvSpPr/>
            <p:nvPr/>
          </p:nvSpPr>
          <p:spPr>
            <a:xfrm>
              <a:off x="5819993" y="3242558"/>
              <a:ext cx="173252" cy="94298"/>
            </a:xfrm>
            <a:custGeom>
              <a:avLst/>
              <a:gdLst/>
              <a:ahLst/>
              <a:cxnLst/>
              <a:rect l="l" t="t" r="r" b="b"/>
              <a:pathLst>
                <a:path w="1547" h="842" extrusionOk="0">
                  <a:moveTo>
                    <a:pt x="1369" y="1"/>
                  </a:moveTo>
                  <a:cubicBezTo>
                    <a:pt x="1273" y="1"/>
                    <a:pt x="1133" y="66"/>
                    <a:pt x="1033" y="109"/>
                  </a:cubicBezTo>
                  <a:cubicBezTo>
                    <a:pt x="734" y="234"/>
                    <a:pt x="425" y="398"/>
                    <a:pt x="160" y="538"/>
                  </a:cubicBezTo>
                  <a:cubicBezTo>
                    <a:pt x="117" y="557"/>
                    <a:pt x="61" y="585"/>
                    <a:pt x="1" y="609"/>
                  </a:cubicBezTo>
                  <a:cubicBezTo>
                    <a:pt x="39" y="697"/>
                    <a:pt x="76" y="777"/>
                    <a:pt x="104" y="842"/>
                  </a:cubicBezTo>
                  <a:cubicBezTo>
                    <a:pt x="449" y="702"/>
                    <a:pt x="772" y="557"/>
                    <a:pt x="1117" y="370"/>
                  </a:cubicBezTo>
                  <a:cubicBezTo>
                    <a:pt x="1244" y="305"/>
                    <a:pt x="1546" y="160"/>
                    <a:pt x="1458" y="38"/>
                  </a:cubicBezTo>
                  <a:cubicBezTo>
                    <a:pt x="1439" y="11"/>
                    <a:pt x="1407" y="1"/>
                    <a:pt x="13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5"/>
            <p:cNvSpPr/>
            <p:nvPr/>
          </p:nvSpPr>
          <p:spPr>
            <a:xfrm>
              <a:off x="6203906" y="3106262"/>
              <a:ext cx="188371" cy="107961"/>
            </a:xfrm>
            <a:custGeom>
              <a:avLst/>
              <a:gdLst/>
              <a:ahLst/>
              <a:cxnLst/>
              <a:rect l="l" t="t" r="r" b="b"/>
              <a:pathLst>
                <a:path w="1682" h="964" extrusionOk="0">
                  <a:moveTo>
                    <a:pt x="1588" y="0"/>
                  </a:moveTo>
                  <a:cubicBezTo>
                    <a:pt x="1467" y="37"/>
                    <a:pt x="1318" y="130"/>
                    <a:pt x="1219" y="173"/>
                  </a:cubicBezTo>
                  <a:cubicBezTo>
                    <a:pt x="948" y="303"/>
                    <a:pt x="631" y="448"/>
                    <a:pt x="346" y="606"/>
                  </a:cubicBezTo>
                  <a:cubicBezTo>
                    <a:pt x="215" y="686"/>
                    <a:pt x="1" y="794"/>
                    <a:pt x="33" y="906"/>
                  </a:cubicBezTo>
                  <a:cubicBezTo>
                    <a:pt x="46" y="948"/>
                    <a:pt x="82" y="964"/>
                    <a:pt x="129" y="964"/>
                  </a:cubicBezTo>
                  <a:cubicBezTo>
                    <a:pt x="240" y="964"/>
                    <a:pt x="414" y="878"/>
                    <a:pt x="505" y="835"/>
                  </a:cubicBezTo>
                  <a:cubicBezTo>
                    <a:pt x="911" y="649"/>
                    <a:pt x="1262" y="462"/>
                    <a:pt x="1630" y="238"/>
                  </a:cubicBezTo>
                  <a:cubicBezTo>
                    <a:pt x="1644" y="229"/>
                    <a:pt x="1663" y="219"/>
                    <a:pt x="1682" y="205"/>
                  </a:cubicBezTo>
                  <a:cubicBezTo>
                    <a:pt x="1654" y="135"/>
                    <a:pt x="1626" y="70"/>
                    <a:pt x="15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5"/>
            <p:cNvSpPr/>
            <p:nvPr/>
          </p:nvSpPr>
          <p:spPr>
            <a:xfrm>
              <a:off x="5849335" y="3239198"/>
              <a:ext cx="296556" cy="166757"/>
            </a:xfrm>
            <a:custGeom>
              <a:avLst/>
              <a:gdLst/>
              <a:ahLst/>
              <a:cxnLst/>
              <a:rect l="l" t="t" r="r" b="b"/>
              <a:pathLst>
                <a:path w="2648" h="1489" extrusionOk="0">
                  <a:moveTo>
                    <a:pt x="2498" y="1"/>
                  </a:moveTo>
                  <a:cubicBezTo>
                    <a:pt x="2409" y="1"/>
                    <a:pt x="2298" y="58"/>
                    <a:pt x="2256" y="74"/>
                  </a:cubicBezTo>
                  <a:cubicBezTo>
                    <a:pt x="1887" y="208"/>
                    <a:pt x="1546" y="382"/>
                    <a:pt x="1206" y="550"/>
                  </a:cubicBezTo>
                  <a:cubicBezTo>
                    <a:pt x="846" y="732"/>
                    <a:pt x="500" y="895"/>
                    <a:pt x="145" y="1119"/>
                  </a:cubicBezTo>
                  <a:cubicBezTo>
                    <a:pt x="103" y="1147"/>
                    <a:pt x="51" y="1180"/>
                    <a:pt x="1" y="1212"/>
                  </a:cubicBezTo>
                  <a:cubicBezTo>
                    <a:pt x="51" y="1311"/>
                    <a:pt x="113" y="1409"/>
                    <a:pt x="182" y="1488"/>
                  </a:cubicBezTo>
                  <a:cubicBezTo>
                    <a:pt x="318" y="1413"/>
                    <a:pt x="454" y="1335"/>
                    <a:pt x="584" y="1259"/>
                  </a:cubicBezTo>
                  <a:cubicBezTo>
                    <a:pt x="1178" y="923"/>
                    <a:pt x="1723" y="676"/>
                    <a:pt x="2326" y="339"/>
                  </a:cubicBezTo>
                  <a:cubicBezTo>
                    <a:pt x="2382" y="307"/>
                    <a:pt x="2648" y="162"/>
                    <a:pt x="2606" y="64"/>
                  </a:cubicBezTo>
                  <a:cubicBezTo>
                    <a:pt x="2585" y="17"/>
                    <a:pt x="2544" y="1"/>
                    <a:pt x="24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5"/>
            <p:cNvSpPr/>
            <p:nvPr/>
          </p:nvSpPr>
          <p:spPr>
            <a:xfrm>
              <a:off x="6068394" y="3048137"/>
              <a:ext cx="294540" cy="153430"/>
            </a:xfrm>
            <a:custGeom>
              <a:avLst/>
              <a:gdLst/>
              <a:ahLst/>
              <a:cxnLst/>
              <a:rect l="l" t="t" r="r" b="b"/>
              <a:pathLst>
                <a:path w="2630" h="1370" extrusionOk="0">
                  <a:moveTo>
                    <a:pt x="2522" y="0"/>
                  </a:moveTo>
                  <a:cubicBezTo>
                    <a:pt x="1934" y="285"/>
                    <a:pt x="589" y="976"/>
                    <a:pt x="477" y="1028"/>
                  </a:cubicBezTo>
                  <a:cubicBezTo>
                    <a:pt x="291" y="1121"/>
                    <a:pt x="0" y="1224"/>
                    <a:pt x="80" y="1369"/>
                  </a:cubicBezTo>
                  <a:cubicBezTo>
                    <a:pt x="84" y="1369"/>
                    <a:pt x="88" y="1369"/>
                    <a:pt x="93" y="1369"/>
                  </a:cubicBezTo>
                  <a:cubicBezTo>
                    <a:pt x="354" y="1369"/>
                    <a:pt x="1896" y="591"/>
                    <a:pt x="2630" y="211"/>
                  </a:cubicBezTo>
                  <a:cubicBezTo>
                    <a:pt x="2593" y="136"/>
                    <a:pt x="2560" y="71"/>
                    <a:pt x="25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Title 1">
            <a:extLst>
              <a:ext uri="{FF2B5EF4-FFF2-40B4-BE49-F238E27FC236}">
                <a16:creationId xmlns:a16="http://schemas.microsoft.com/office/drawing/2014/main" id="{D13C6122-8F58-474A-98EE-39F87D794557}"/>
              </a:ext>
            </a:extLst>
          </p:cNvPr>
          <p:cNvSpPr txBox="1">
            <a:spLocks/>
          </p:cNvSpPr>
          <p:nvPr/>
        </p:nvSpPr>
        <p:spPr>
          <a:xfrm>
            <a:off x="604867" y="512560"/>
            <a:ext cx="7704000" cy="47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1pPr>
            <a:lvl2pPr marR="0" lvl="1"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2pPr>
            <a:lvl3pPr marR="0" lvl="2"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3pPr>
            <a:lvl4pPr marR="0" lvl="3"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4pPr>
            <a:lvl5pPr marR="0" lvl="4"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5pPr>
            <a:lvl6pPr marR="0" lvl="5"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6pPr>
            <a:lvl7pPr marR="0" lvl="6"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7pPr>
            <a:lvl8pPr marR="0" lvl="7"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8pPr>
            <a:lvl9pPr marR="0" lvl="8"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9pPr>
          </a:lstStyle>
          <a:p>
            <a:r>
              <a:rPr lang="en-US">
                <a:latin typeface="+mj-lt"/>
              </a:rPr>
              <a:t>b. </a:t>
            </a:r>
            <a:r>
              <a:rPr lang="en-US" err="1">
                <a:latin typeface="+mj-lt"/>
              </a:rPr>
              <a:t>Phẫu</a:t>
            </a:r>
            <a:r>
              <a:rPr lang="en-US">
                <a:latin typeface="+mj-lt"/>
              </a:rPr>
              <a:t> </a:t>
            </a:r>
            <a:r>
              <a:rPr lang="en-US" err="1">
                <a:latin typeface="+mj-lt"/>
              </a:rPr>
              <a:t>thuật</a:t>
            </a:r>
            <a:r>
              <a:rPr lang="en-US">
                <a:latin typeface="+mj-lt"/>
              </a:rPr>
              <a:t> </a:t>
            </a:r>
            <a:r>
              <a:rPr lang="en-US" err="1">
                <a:latin typeface="+mj-lt"/>
              </a:rPr>
              <a:t>cắt</a:t>
            </a:r>
            <a:r>
              <a:rPr lang="en-US">
                <a:latin typeface="+mj-lt"/>
              </a:rPr>
              <a:t> </a:t>
            </a:r>
            <a:r>
              <a:rPr lang="en-US" err="1">
                <a:latin typeface="+mj-lt"/>
              </a:rPr>
              <a:t>khối</a:t>
            </a:r>
            <a:r>
              <a:rPr lang="en-US">
                <a:latin typeface="+mj-lt"/>
              </a:rPr>
              <a:t> </a:t>
            </a:r>
            <a:r>
              <a:rPr lang="en-US" err="1">
                <a:latin typeface="+mj-lt"/>
              </a:rPr>
              <a:t>tá</a:t>
            </a:r>
            <a:r>
              <a:rPr lang="en-US">
                <a:latin typeface="+mj-lt"/>
              </a:rPr>
              <a:t> </a:t>
            </a:r>
            <a:r>
              <a:rPr lang="en-US" err="1">
                <a:latin typeface="+mj-lt"/>
              </a:rPr>
              <a:t>tuỵ</a:t>
            </a:r>
            <a:endParaRPr lang="en-VN">
              <a:latin typeface="+mj-lt"/>
            </a:endParaRPr>
          </a:p>
        </p:txBody>
      </p:sp>
      <p:grpSp>
        <p:nvGrpSpPr>
          <p:cNvPr id="65" name="Google Shape;4852;p78">
            <a:extLst>
              <a:ext uri="{FF2B5EF4-FFF2-40B4-BE49-F238E27FC236}">
                <a16:creationId xmlns:a16="http://schemas.microsoft.com/office/drawing/2014/main" id="{4DEB5393-F090-A047-8F05-75F0A4E9B525}"/>
              </a:ext>
            </a:extLst>
          </p:cNvPr>
          <p:cNvGrpSpPr/>
          <p:nvPr/>
        </p:nvGrpSpPr>
        <p:grpSpPr>
          <a:xfrm>
            <a:off x="6474023" y="2249627"/>
            <a:ext cx="735494" cy="686500"/>
            <a:chOff x="5235500" y="3600725"/>
            <a:chExt cx="498775" cy="465550"/>
          </a:xfrm>
        </p:grpSpPr>
        <p:sp>
          <p:nvSpPr>
            <p:cNvPr id="66" name="Google Shape;4853;p78">
              <a:extLst>
                <a:ext uri="{FF2B5EF4-FFF2-40B4-BE49-F238E27FC236}">
                  <a16:creationId xmlns:a16="http://schemas.microsoft.com/office/drawing/2014/main" id="{DD53F23B-3D94-CF4B-8911-FDE6DCD401CE}"/>
                </a:ext>
              </a:extLst>
            </p:cNvPr>
            <p:cNvSpPr/>
            <p:nvPr/>
          </p:nvSpPr>
          <p:spPr>
            <a:xfrm>
              <a:off x="5237450" y="3600900"/>
              <a:ext cx="496825" cy="367325"/>
            </a:xfrm>
            <a:custGeom>
              <a:avLst/>
              <a:gdLst/>
              <a:ahLst/>
              <a:cxnLst/>
              <a:rect l="l" t="t" r="r" b="b"/>
              <a:pathLst>
                <a:path w="19873" h="14693" extrusionOk="0">
                  <a:moveTo>
                    <a:pt x="18777" y="14486"/>
                  </a:moveTo>
                  <a:cubicBezTo>
                    <a:pt x="19406" y="14179"/>
                    <a:pt x="19842" y="13593"/>
                    <a:pt x="19858" y="12827"/>
                  </a:cubicBezTo>
                  <a:cubicBezTo>
                    <a:pt x="19873" y="12093"/>
                    <a:pt x="19453" y="11334"/>
                    <a:pt x="18902" y="11000"/>
                  </a:cubicBezTo>
                  <a:cubicBezTo>
                    <a:pt x="18400" y="10697"/>
                    <a:pt x="17587" y="10611"/>
                    <a:pt x="16966" y="10915"/>
                  </a:cubicBezTo>
                  <a:cubicBezTo>
                    <a:pt x="16398" y="11191"/>
                    <a:pt x="15990" y="11720"/>
                    <a:pt x="16045" y="12551"/>
                  </a:cubicBezTo>
                  <a:cubicBezTo>
                    <a:pt x="14828" y="11595"/>
                    <a:pt x="4703" y="3048"/>
                    <a:pt x="1326" y="724"/>
                  </a:cubicBezTo>
                  <a:cubicBezTo>
                    <a:pt x="755" y="331"/>
                    <a:pt x="292" y="71"/>
                    <a:pt x="0" y="1"/>
                  </a:cubicBezTo>
                  <a:cubicBezTo>
                    <a:pt x="0" y="1"/>
                    <a:pt x="13278" y="11361"/>
                    <a:pt x="13685" y="11673"/>
                  </a:cubicBezTo>
                  <a:cubicBezTo>
                    <a:pt x="14086" y="11976"/>
                    <a:pt x="14494" y="12298"/>
                    <a:pt x="14882" y="12644"/>
                  </a:cubicBezTo>
                  <a:cubicBezTo>
                    <a:pt x="15209" y="12936"/>
                    <a:pt x="15648" y="13270"/>
                    <a:pt x="16037" y="13639"/>
                  </a:cubicBezTo>
                  <a:cubicBezTo>
                    <a:pt x="16426" y="14005"/>
                    <a:pt x="16900" y="14366"/>
                    <a:pt x="17308" y="14526"/>
                  </a:cubicBezTo>
                  <a:cubicBezTo>
                    <a:pt x="17724" y="14693"/>
                    <a:pt x="18408" y="14665"/>
                    <a:pt x="18777" y="14486"/>
                  </a:cubicBezTo>
                  <a:close/>
                  <a:moveTo>
                    <a:pt x="16966" y="13733"/>
                  </a:moveTo>
                  <a:cubicBezTo>
                    <a:pt x="16663" y="13429"/>
                    <a:pt x="16371" y="12722"/>
                    <a:pt x="16597" y="12111"/>
                  </a:cubicBezTo>
                  <a:cubicBezTo>
                    <a:pt x="16729" y="11754"/>
                    <a:pt x="17074" y="11331"/>
                    <a:pt x="17700" y="11257"/>
                  </a:cubicBezTo>
                  <a:cubicBezTo>
                    <a:pt x="18299" y="11183"/>
                    <a:pt x="18777" y="11498"/>
                    <a:pt x="19026" y="11863"/>
                  </a:cubicBezTo>
                  <a:cubicBezTo>
                    <a:pt x="19076" y="11941"/>
                    <a:pt x="19196" y="12151"/>
                    <a:pt x="19239" y="12279"/>
                  </a:cubicBezTo>
                  <a:cubicBezTo>
                    <a:pt x="19574" y="13356"/>
                    <a:pt x="18758" y="14199"/>
                    <a:pt x="17883" y="14149"/>
                  </a:cubicBezTo>
                  <a:cubicBezTo>
                    <a:pt x="17490" y="14125"/>
                    <a:pt x="17207" y="13973"/>
                    <a:pt x="16966" y="137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67" name="Google Shape;4854;p78">
              <a:extLst>
                <a:ext uri="{FF2B5EF4-FFF2-40B4-BE49-F238E27FC236}">
                  <a16:creationId xmlns:a16="http://schemas.microsoft.com/office/drawing/2014/main" id="{222E4308-F771-A14B-96A0-2EACF284349D}"/>
                </a:ext>
              </a:extLst>
            </p:cNvPr>
            <p:cNvSpPr/>
            <p:nvPr/>
          </p:nvSpPr>
          <p:spPr>
            <a:xfrm>
              <a:off x="5235500" y="3600725"/>
              <a:ext cx="408425" cy="465550"/>
            </a:xfrm>
            <a:custGeom>
              <a:avLst/>
              <a:gdLst/>
              <a:ahLst/>
              <a:cxnLst/>
              <a:rect l="l" t="t" r="r" b="b"/>
              <a:pathLst>
                <a:path w="16337" h="18622" extrusionOk="0">
                  <a:moveTo>
                    <a:pt x="16099" y="15854"/>
                  </a:moveTo>
                  <a:cubicBezTo>
                    <a:pt x="15901" y="15462"/>
                    <a:pt x="15505" y="15019"/>
                    <a:pt x="15100" y="14665"/>
                  </a:cubicBezTo>
                  <a:cubicBezTo>
                    <a:pt x="14704" y="14307"/>
                    <a:pt x="14331" y="13899"/>
                    <a:pt x="14013" y="13600"/>
                  </a:cubicBezTo>
                  <a:cubicBezTo>
                    <a:pt x="13631" y="13246"/>
                    <a:pt x="13277" y="12869"/>
                    <a:pt x="12936" y="12496"/>
                  </a:cubicBezTo>
                  <a:cubicBezTo>
                    <a:pt x="12590" y="12118"/>
                    <a:pt x="1" y="0"/>
                    <a:pt x="1" y="0"/>
                  </a:cubicBezTo>
                  <a:cubicBezTo>
                    <a:pt x="98" y="288"/>
                    <a:pt x="397" y="723"/>
                    <a:pt x="840" y="1260"/>
                  </a:cubicBezTo>
                  <a:cubicBezTo>
                    <a:pt x="3452" y="4419"/>
                    <a:pt x="12963" y="13639"/>
                    <a:pt x="14020" y="14769"/>
                  </a:cubicBezTo>
                  <a:cubicBezTo>
                    <a:pt x="13184" y="14789"/>
                    <a:pt x="12694" y="15240"/>
                    <a:pt x="12473" y="15826"/>
                  </a:cubicBezTo>
                  <a:cubicBezTo>
                    <a:pt x="12224" y="16476"/>
                    <a:pt x="12384" y="17277"/>
                    <a:pt x="12726" y="17747"/>
                  </a:cubicBezTo>
                  <a:cubicBezTo>
                    <a:pt x="13110" y="18271"/>
                    <a:pt x="13903" y="18621"/>
                    <a:pt x="14630" y="18540"/>
                  </a:cubicBezTo>
                  <a:cubicBezTo>
                    <a:pt x="15392" y="18458"/>
                    <a:pt x="15940" y="17972"/>
                    <a:pt x="16189" y="17319"/>
                  </a:cubicBezTo>
                  <a:cubicBezTo>
                    <a:pt x="16336" y="16935"/>
                    <a:pt x="16302" y="16251"/>
                    <a:pt x="16099" y="15854"/>
                  </a:cubicBezTo>
                  <a:close/>
                  <a:moveTo>
                    <a:pt x="15773" y="16456"/>
                  </a:moveTo>
                  <a:cubicBezTo>
                    <a:pt x="15901" y="17324"/>
                    <a:pt x="15136" y="18213"/>
                    <a:pt x="14032" y="17972"/>
                  </a:cubicBezTo>
                  <a:cubicBezTo>
                    <a:pt x="13900" y="17945"/>
                    <a:pt x="13682" y="17844"/>
                    <a:pt x="13596" y="17797"/>
                  </a:cubicBezTo>
                  <a:cubicBezTo>
                    <a:pt x="13211" y="17584"/>
                    <a:pt x="12858" y="17132"/>
                    <a:pt x="12877" y="16531"/>
                  </a:cubicBezTo>
                  <a:cubicBezTo>
                    <a:pt x="12897" y="15901"/>
                    <a:pt x="13286" y="15519"/>
                    <a:pt x="13631" y="15356"/>
                  </a:cubicBezTo>
                  <a:cubicBezTo>
                    <a:pt x="14219" y="15076"/>
                    <a:pt x="14953" y="15306"/>
                    <a:pt x="15279" y="15578"/>
                  </a:cubicBezTo>
                  <a:cubicBezTo>
                    <a:pt x="15540" y="15799"/>
                    <a:pt x="15719" y="16072"/>
                    <a:pt x="15773" y="1645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68" name="Google Shape;4855;p78">
              <a:extLst>
                <a:ext uri="{FF2B5EF4-FFF2-40B4-BE49-F238E27FC236}">
                  <a16:creationId xmlns:a16="http://schemas.microsoft.com/office/drawing/2014/main" id="{75E70E1D-C445-7449-8289-9D3F8845F272}"/>
                </a:ext>
              </a:extLst>
            </p:cNvPr>
            <p:cNvSpPr/>
            <p:nvPr/>
          </p:nvSpPr>
          <p:spPr>
            <a:xfrm>
              <a:off x="5503775" y="3841000"/>
              <a:ext cx="40175" cy="41525"/>
            </a:xfrm>
            <a:custGeom>
              <a:avLst/>
              <a:gdLst/>
              <a:ahLst/>
              <a:cxnLst/>
              <a:rect l="l" t="t" r="r" b="b"/>
              <a:pathLst>
                <a:path w="1607" h="1661" extrusionOk="0">
                  <a:moveTo>
                    <a:pt x="1407" y="164"/>
                  </a:moveTo>
                  <a:cubicBezTo>
                    <a:pt x="1563" y="304"/>
                    <a:pt x="1606" y="507"/>
                    <a:pt x="1509" y="615"/>
                  </a:cubicBezTo>
                  <a:lnTo>
                    <a:pt x="661" y="1551"/>
                  </a:lnTo>
                  <a:cubicBezTo>
                    <a:pt x="564" y="1660"/>
                    <a:pt x="358" y="1637"/>
                    <a:pt x="203" y="1497"/>
                  </a:cubicBezTo>
                  <a:cubicBezTo>
                    <a:pt x="47" y="1357"/>
                    <a:pt x="1" y="1155"/>
                    <a:pt x="102" y="1043"/>
                  </a:cubicBezTo>
                  <a:lnTo>
                    <a:pt x="946" y="110"/>
                  </a:lnTo>
                  <a:cubicBezTo>
                    <a:pt x="1046" y="1"/>
                    <a:pt x="1253" y="24"/>
                    <a:pt x="1407" y="16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69" name="Google Shape;4885;p78">
            <a:extLst>
              <a:ext uri="{FF2B5EF4-FFF2-40B4-BE49-F238E27FC236}">
                <a16:creationId xmlns:a16="http://schemas.microsoft.com/office/drawing/2014/main" id="{24BA303C-B933-CA44-89B3-7D27E8DEAA83}"/>
              </a:ext>
            </a:extLst>
          </p:cNvPr>
          <p:cNvGrpSpPr/>
          <p:nvPr/>
        </p:nvGrpSpPr>
        <p:grpSpPr>
          <a:xfrm>
            <a:off x="6655505" y="3074441"/>
            <a:ext cx="596549" cy="825186"/>
            <a:chOff x="4261200" y="2046800"/>
            <a:chExt cx="404550" cy="559600"/>
          </a:xfrm>
        </p:grpSpPr>
        <p:sp>
          <p:nvSpPr>
            <p:cNvPr id="70" name="Google Shape;4886;p78">
              <a:extLst>
                <a:ext uri="{FF2B5EF4-FFF2-40B4-BE49-F238E27FC236}">
                  <a16:creationId xmlns:a16="http://schemas.microsoft.com/office/drawing/2014/main" id="{4F81F007-BF61-3B40-8F84-86DAB058C148}"/>
                </a:ext>
              </a:extLst>
            </p:cNvPr>
            <p:cNvSpPr/>
            <p:nvPr/>
          </p:nvSpPr>
          <p:spPr>
            <a:xfrm>
              <a:off x="4322625" y="2046800"/>
              <a:ext cx="55575" cy="213525"/>
            </a:xfrm>
            <a:custGeom>
              <a:avLst/>
              <a:gdLst/>
              <a:ahLst/>
              <a:cxnLst/>
              <a:rect l="l" t="t" r="r" b="b"/>
              <a:pathLst>
                <a:path w="2223" h="8541" extrusionOk="0">
                  <a:moveTo>
                    <a:pt x="0" y="7444"/>
                  </a:moveTo>
                  <a:cubicBezTo>
                    <a:pt x="330" y="7626"/>
                    <a:pt x="451" y="8365"/>
                    <a:pt x="785" y="8540"/>
                  </a:cubicBezTo>
                  <a:cubicBezTo>
                    <a:pt x="812" y="8485"/>
                    <a:pt x="1046" y="7871"/>
                    <a:pt x="1069" y="7812"/>
                  </a:cubicBezTo>
                  <a:cubicBezTo>
                    <a:pt x="1252" y="7369"/>
                    <a:pt x="1337" y="6841"/>
                    <a:pt x="1446" y="6309"/>
                  </a:cubicBezTo>
                  <a:cubicBezTo>
                    <a:pt x="1702" y="5034"/>
                    <a:pt x="1979" y="3744"/>
                    <a:pt x="2145" y="2368"/>
                  </a:cubicBezTo>
                  <a:cubicBezTo>
                    <a:pt x="2176" y="2095"/>
                    <a:pt x="2223" y="1785"/>
                    <a:pt x="2208" y="1539"/>
                  </a:cubicBezTo>
                  <a:cubicBezTo>
                    <a:pt x="2173" y="945"/>
                    <a:pt x="1901" y="443"/>
                    <a:pt x="1590" y="0"/>
                  </a:cubicBezTo>
                  <a:cubicBezTo>
                    <a:pt x="1570" y="0"/>
                    <a:pt x="1570" y="16"/>
                    <a:pt x="1570" y="28"/>
                  </a:cubicBezTo>
                  <a:cubicBezTo>
                    <a:pt x="995" y="2449"/>
                    <a:pt x="509" y="4913"/>
                    <a:pt x="4" y="7424"/>
                  </a:cubicBezTo>
                  <a:cubicBezTo>
                    <a:pt x="4" y="7432"/>
                    <a:pt x="0" y="7439"/>
                    <a:pt x="0" y="74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887;p78">
              <a:extLst>
                <a:ext uri="{FF2B5EF4-FFF2-40B4-BE49-F238E27FC236}">
                  <a16:creationId xmlns:a16="http://schemas.microsoft.com/office/drawing/2014/main" id="{3688A74B-49DE-CC45-B1CA-ADEF52530157}"/>
                </a:ext>
              </a:extLst>
            </p:cNvPr>
            <p:cNvSpPr/>
            <p:nvPr/>
          </p:nvSpPr>
          <p:spPr>
            <a:xfrm>
              <a:off x="4314950" y="2232775"/>
              <a:ext cx="182300" cy="373625"/>
            </a:xfrm>
            <a:custGeom>
              <a:avLst/>
              <a:gdLst/>
              <a:ahLst/>
              <a:cxnLst/>
              <a:rect l="l" t="t" r="r" b="b"/>
              <a:pathLst>
                <a:path w="7292" h="14945" extrusionOk="0">
                  <a:moveTo>
                    <a:pt x="7190" y="12155"/>
                  </a:moveTo>
                  <a:cubicBezTo>
                    <a:pt x="7089" y="11633"/>
                    <a:pt x="6770" y="10989"/>
                    <a:pt x="6421" y="10444"/>
                  </a:cubicBezTo>
                  <a:cubicBezTo>
                    <a:pt x="6075" y="9900"/>
                    <a:pt x="5776" y="9305"/>
                    <a:pt x="5504" y="8851"/>
                  </a:cubicBezTo>
                  <a:cubicBezTo>
                    <a:pt x="5181" y="8314"/>
                    <a:pt x="4894" y="7759"/>
                    <a:pt x="4621" y="7215"/>
                  </a:cubicBezTo>
                  <a:cubicBezTo>
                    <a:pt x="4345" y="6662"/>
                    <a:pt x="4038" y="6134"/>
                    <a:pt x="3762" y="5586"/>
                  </a:cubicBezTo>
                  <a:cubicBezTo>
                    <a:pt x="2865" y="3817"/>
                    <a:pt x="2173" y="2344"/>
                    <a:pt x="1159" y="689"/>
                  </a:cubicBezTo>
                  <a:cubicBezTo>
                    <a:pt x="1019" y="463"/>
                    <a:pt x="886" y="230"/>
                    <a:pt x="750" y="0"/>
                  </a:cubicBezTo>
                  <a:cubicBezTo>
                    <a:pt x="501" y="203"/>
                    <a:pt x="253" y="401"/>
                    <a:pt x="0" y="595"/>
                  </a:cubicBezTo>
                  <a:cubicBezTo>
                    <a:pt x="43" y="673"/>
                    <a:pt x="90" y="759"/>
                    <a:pt x="133" y="836"/>
                  </a:cubicBezTo>
                  <a:cubicBezTo>
                    <a:pt x="917" y="2262"/>
                    <a:pt x="1788" y="3760"/>
                    <a:pt x="2535" y="5166"/>
                  </a:cubicBezTo>
                  <a:cubicBezTo>
                    <a:pt x="3436" y="6861"/>
                    <a:pt x="4275" y="8551"/>
                    <a:pt x="5131" y="10211"/>
                  </a:cubicBezTo>
                  <a:cubicBezTo>
                    <a:pt x="4155" y="9958"/>
                    <a:pt x="3436" y="10324"/>
                    <a:pt x="2985" y="10930"/>
                  </a:cubicBezTo>
                  <a:cubicBezTo>
                    <a:pt x="2483" y="11603"/>
                    <a:pt x="2406" y="12582"/>
                    <a:pt x="2651" y="13243"/>
                  </a:cubicBezTo>
                  <a:cubicBezTo>
                    <a:pt x="2923" y="13978"/>
                    <a:pt x="3728" y="14642"/>
                    <a:pt x="4598" y="14790"/>
                  </a:cubicBezTo>
                  <a:cubicBezTo>
                    <a:pt x="5507" y="14945"/>
                    <a:pt x="6304" y="14561"/>
                    <a:pt x="6810" y="13884"/>
                  </a:cubicBezTo>
                  <a:cubicBezTo>
                    <a:pt x="7105" y="13484"/>
                    <a:pt x="7292" y="12679"/>
                    <a:pt x="7190" y="12155"/>
                  </a:cubicBezTo>
                  <a:close/>
                  <a:moveTo>
                    <a:pt x="6611" y="12745"/>
                  </a:moveTo>
                  <a:cubicBezTo>
                    <a:pt x="6476" y="13795"/>
                    <a:pt x="5290" y="14576"/>
                    <a:pt x="4089" y="13931"/>
                  </a:cubicBezTo>
                  <a:cubicBezTo>
                    <a:pt x="3949" y="13857"/>
                    <a:pt x="3724" y="13666"/>
                    <a:pt x="3642" y="13585"/>
                  </a:cubicBezTo>
                  <a:cubicBezTo>
                    <a:pt x="3265" y="13212"/>
                    <a:pt x="3001" y="12575"/>
                    <a:pt x="3222" y="11879"/>
                  </a:cubicBezTo>
                  <a:cubicBezTo>
                    <a:pt x="3455" y="11152"/>
                    <a:pt x="4031" y="10841"/>
                    <a:pt x="4485" y="10763"/>
                  </a:cubicBezTo>
                  <a:cubicBezTo>
                    <a:pt x="5258" y="10634"/>
                    <a:pt x="6036" y="11140"/>
                    <a:pt x="6324" y="11563"/>
                  </a:cubicBezTo>
                  <a:cubicBezTo>
                    <a:pt x="6553" y="11906"/>
                    <a:pt x="6673" y="12279"/>
                    <a:pt x="6611" y="1274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888;p78">
              <a:extLst>
                <a:ext uri="{FF2B5EF4-FFF2-40B4-BE49-F238E27FC236}">
                  <a16:creationId xmlns:a16="http://schemas.microsoft.com/office/drawing/2014/main" id="{708AFF6F-5665-1C40-9885-500E79CCC8E0}"/>
                </a:ext>
              </a:extLst>
            </p:cNvPr>
            <p:cNvSpPr/>
            <p:nvPr/>
          </p:nvSpPr>
          <p:spPr>
            <a:xfrm>
              <a:off x="4261200" y="2054475"/>
              <a:ext cx="404550" cy="452550"/>
            </a:xfrm>
            <a:custGeom>
              <a:avLst/>
              <a:gdLst/>
              <a:ahLst/>
              <a:cxnLst/>
              <a:rect l="l" t="t" r="r" b="b"/>
              <a:pathLst>
                <a:path w="16182" h="18102" extrusionOk="0">
                  <a:moveTo>
                    <a:pt x="436" y="5"/>
                  </a:moveTo>
                  <a:cubicBezTo>
                    <a:pt x="459" y="1"/>
                    <a:pt x="459" y="12"/>
                    <a:pt x="459" y="28"/>
                  </a:cubicBezTo>
                  <a:cubicBezTo>
                    <a:pt x="1388" y="2337"/>
                    <a:pt x="2228" y="4707"/>
                    <a:pt x="3094" y="7114"/>
                  </a:cubicBezTo>
                  <a:cubicBezTo>
                    <a:pt x="3149" y="7269"/>
                    <a:pt x="3200" y="7455"/>
                    <a:pt x="3269" y="7584"/>
                  </a:cubicBezTo>
                  <a:cubicBezTo>
                    <a:pt x="3359" y="7747"/>
                    <a:pt x="3573" y="7937"/>
                    <a:pt x="3755" y="8116"/>
                  </a:cubicBezTo>
                  <a:cubicBezTo>
                    <a:pt x="4936" y="9240"/>
                    <a:pt x="6157" y="10463"/>
                    <a:pt x="7327" y="11548"/>
                  </a:cubicBezTo>
                  <a:cubicBezTo>
                    <a:pt x="8734" y="12854"/>
                    <a:pt x="10153" y="14098"/>
                    <a:pt x="11536" y="15349"/>
                  </a:cubicBezTo>
                  <a:cubicBezTo>
                    <a:pt x="11541" y="14343"/>
                    <a:pt x="12081" y="13744"/>
                    <a:pt x="12784" y="13461"/>
                  </a:cubicBezTo>
                  <a:cubicBezTo>
                    <a:pt x="13557" y="13149"/>
                    <a:pt x="14529" y="13324"/>
                    <a:pt x="15104" y="13732"/>
                  </a:cubicBezTo>
                  <a:cubicBezTo>
                    <a:pt x="15742" y="14180"/>
                    <a:pt x="16181" y="15127"/>
                    <a:pt x="16099" y="16010"/>
                  </a:cubicBezTo>
                  <a:cubicBezTo>
                    <a:pt x="16014" y="16932"/>
                    <a:pt x="15439" y="17599"/>
                    <a:pt x="14657" y="17915"/>
                  </a:cubicBezTo>
                  <a:cubicBezTo>
                    <a:pt x="14195" y="18101"/>
                    <a:pt x="13367" y="18074"/>
                    <a:pt x="12885" y="17836"/>
                  </a:cubicBezTo>
                  <a:cubicBezTo>
                    <a:pt x="12411" y="17608"/>
                    <a:pt x="11867" y="17133"/>
                    <a:pt x="11432" y="16659"/>
                  </a:cubicBezTo>
                  <a:cubicBezTo>
                    <a:pt x="10996" y="16181"/>
                    <a:pt x="10495" y="15746"/>
                    <a:pt x="10126" y="15361"/>
                  </a:cubicBezTo>
                  <a:cubicBezTo>
                    <a:pt x="9690" y="14910"/>
                    <a:pt x="9227" y="14490"/>
                    <a:pt x="8773" y="14090"/>
                  </a:cubicBezTo>
                  <a:cubicBezTo>
                    <a:pt x="8310" y="13682"/>
                    <a:pt x="7875" y="13251"/>
                    <a:pt x="7417" y="12842"/>
                  </a:cubicBezTo>
                  <a:cubicBezTo>
                    <a:pt x="5935" y="11521"/>
                    <a:pt x="4692" y="10476"/>
                    <a:pt x="3351" y="9068"/>
                  </a:cubicBezTo>
                  <a:cubicBezTo>
                    <a:pt x="2904" y="8602"/>
                    <a:pt x="2403" y="8163"/>
                    <a:pt x="2100" y="7654"/>
                  </a:cubicBezTo>
                  <a:cubicBezTo>
                    <a:pt x="1854" y="7241"/>
                    <a:pt x="1691" y="6732"/>
                    <a:pt x="1505" y="6219"/>
                  </a:cubicBezTo>
                  <a:cubicBezTo>
                    <a:pt x="1065" y="4995"/>
                    <a:pt x="604" y="3763"/>
                    <a:pt x="238" y="2422"/>
                  </a:cubicBezTo>
                  <a:cubicBezTo>
                    <a:pt x="164" y="2161"/>
                    <a:pt x="75" y="1862"/>
                    <a:pt x="51" y="1614"/>
                  </a:cubicBezTo>
                  <a:cubicBezTo>
                    <a:pt x="1" y="1022"/>
                    <a:pt x="199" y="486"/>
                    <a:pt x="436" y="5"/>
                  </a:cubicBezTo>
                  <a:close/>
                  <a:moveTo>
                    <a:pt x="12236" y="14871"/>
                  </a:moveTo>
                  <a:cubicBezTo>
                    <a:pt x="11914" y="15583"/>
                    <a:pt x="12205" y="16465"/>
                    <a:pt x="12539" y="16853"/>
                  </a:cubicBezTo>
                  <a:cubicBezTo>
                    <a:pt x="12807" y="17160"/>
                    <a:pt x="13141" y="17370"/>
                    <a:pt x="13608" y="17432"/>
                  </a:cubicBezTo>
                  <a:cubicBezTo>
                    <a:pt x="14657" y="17569"/>
                    <a:pt x="15715" y="16624"/>
                    <a:pt x="15400" y="15299"/>
                  </a:cubicBezTo>
                  <a:cubicBezTo>
                    <a:pt x="15365" y="15143"/>
                    <a:pt x="15237" y="14879"/>
                    <a:pt x="15182" y="14778"/>
                  </a:cubicBezTo>
                  <a:cubicBezTo>
                    <a:pt x="14914" y="14315"/>
                    <a:pt x="14366" y="13900"/>
                    <a:pt x="13640" y="13934"/>
                  </a:cubicBezTo>
                  <a:cubicBezTo>
                    <a:pt x="12877" y="13974"/>
                    <a:pt x="12427" y="14451"/>
                    <a:pt x="12236" y="1487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889;p78">
              <a:extLst>
                <a:ext uri="{FF2B5EF4-FFF2-40B4-BE49-F238E27FC236}">
                  <a16:creationId xmlns:a16="http://schemas.microsoft.com/office/drawing/2014/main" id="{80A97513-C424-A94F-992A-DDDAFB9148DF}"/>
                </a:ext>
              </a:extLst>
            </p:cNvPr>
            <p:cNvSpPr/>
            <p:nvPr/>
          </p:nvSpPr>
          <p:spPr>
            <a:xfrm>
              <a:off x="4320100" y="2230825"/>
              <a:ext cx="16250" cy="16275"/>
            </a:xfrm>
            <a:custGeom>
              <a:avLst/>
              <a:gdLst/>
              <a:ahLst/>
              <a:cxnLst/>
              <a:rect l="l" t="t" r="r" b="b"/>
              <a:pathLst>
                <a:path w="650" h="651" extrusionOk="0">
                  <a:moveTo>
                    <a:pt x="641" y="340"/>
                  </a:moveTo>
                  <a:cubicBezTo>
                    <a:pt x="634" y="514"/>
                    <a:pt x="486" y="650"/>
                    <a:pt x="311" y="643"/>
                  </a:cubicBezTo>
                  <a:cubicBezTo>
                    <a:pt x="136" y="634"/>
                    <a:pt x="0" y="487"/>
                    <a:pt x="8" y="312"/>
                  </a:cubicBezTo>
                  <a:cubicBezTo>
                    <a:pt x="15" y="137"/>
                    <a:pt x="164" y="1"/>
                    <a:pt x="338" y="8"/>
                  </a:cubicBezTo>
                  <a:cubicBezTo>
                    <a:pt x="513" y="17"/>
                    <a:pt x="650" y="164"/>
                    <a:pt x="641" y="3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TextBox 73">
            <a:extLst>
              <a:ext uri="{FF2B5EF4-FFF2-40B4-BE49-F238E27FC236}">
                <a16:creationId xmlns:a16="http://schemas.microsoft.com/office/drawing/2014/main" id="{B1D7E693-F24F-4445-8AF0-A8749046C234}"/>
              </a:ext>
            </a:extLst>
          </p:cNvPr>
          <p:cNvSpPr txBox="1"/>
          <p:nvPr/>
        </p:nvSpPr>
        <p:spPr>
          <a:xfrm>
            <a:off x="2640707" y="4834635"/>
            <a:ext cx="7010400" cy="307777"/>
          </a:xfrm>
          <a:prstGeom prst="rect">
            <a:avLst/>
          </a:prstGeom>
          <a:noFill/>
        </p:spPr>
        <p:txBody>
          <a:bodyPr wrap="square">
            <a:spAutoFit/>
          </a:bodyPr>
          <a:lstStyle/>
          <a:p>
            <a:r>
              <a:rPr lang="en-US">
                <a:solidFill>
                  <a:schemeClr val="bg1"/>
                </a:solidFill>
                <a:highlight>
                  <a:srgbClr val="000000"/>
                </a:highlight>
              </a:rPr>
              <a:t>Atlas of Gastrointestinal Surgery by John L. Cameron, Corinne </a:t>
            </a:r>
            <a:r>
              <a:rPr lang="en-US" err="1">
                <a:solidFill>
                  <a:schemeClr val="bg1"/>
                </a:solidFill>
                <a:highlight>
                  <a:srgbClr val="000000"/>
                </a:highlight>
              </a:rPr>
              <a:t>Sandone</a:t>
            </a:r>
            <a:r>
              <a:rPr lang="en-US">
                <a:solidFill>
                  <a:schemeClr val="bg1"/>
                </a:solidFill>
                <a:highlight>
                  <a:srgbClr val="000000"/>
                </a:highlight>
              </a:rPr>
              <a:t>.</a:t>
            </a:r>
            <a:endParaRPr lang="en-VN">
              <a:solidFill>
                <a:schemeClr val="bg1"/>
              </a:solidFill>
              <a:highlight>
                <a:srgbClr val="000000"/>
              </a:highlight>
            </a:endParaRPr>
          </a:p>
        </p:txBody>
      </p:sp>
      <p:pic>
        <p:nvPicPr>
          <p:cNvPr id="47" name="Content Placeholder 4" descr="Diagram&#10;&#10;Description automatically generated">
            <a:extLst>
              <a:ext uri="{FF2B5EF4-FFF2-40B4-BE49-F238E27FC236}">
                <a16:creationId xmlns:a16="http://schemas.microsoft.com/office/drawing/2014/main" id="{B2F7415D-BCD6-BF47-9697-4BB39F3C808D}"/>
              </a:ext>
            </a:extLst>
          </p:cNvPr>
          <p:cNvPicPr>
            <a:picLocks noChangeAspect="1"/>
          </p:cNvPicPr>
          <p:nvPr/>
        </p:nvPicPr>
        <p:blipFill>
          <a:blip r:embed="rId3"/>
          <a:stretch>
            <a:fillRect/>
          </a:stretch>
        </p:blipFill>
        <p:spPr>
          <a:xfrm>
            <a:off x="595228" y="1278738"/>
            <a:ext cx="4794514" cy="3314806"/>
          </a:xfrm>
          <a:prstGeom prst="roundRect">
            <a:avLst/>
          </a:prstGeom>
          <a:noFill/>
          <a:ln>
            <a:noFill/>
          </a:ln>
        </p:spPr>
      </p:pic>
    </p:spTree>
    <p:extLst>
      <p:ext uri="{BB962C8B-B14F-4D97-AF65-F5344CB8AC3E}">
        <p14:creationId xmlns:p14="http://schemas.microsoft.com/office/powerpoint/2010/main" val="369692041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10;&#10;Description automatically generated">
            <a:extLst>
              <a:ext uri="{FF2B5EF4-FFF2-40B4-BE49-F238E27FC236}">
                <a16:creationId xmlns:a16="http://schemas.microsoft.com/office/drawing/2014/main" id="{CF3182B9-92C8-644E-BD46-6C324F8BA071}"/>
              </a:ext>
            </a:extLst>
          </p:cNvPr>
          <p:cNvPicPr>
            <a:picLocks noChangeAspect="1"/>
          </p:cNvPicPr>
          <p:nvPr/>
        </p:nvPicPr>
        <p:blipFill>
          <a:blip r:embed="rId3"/>
          <a:stretch>
            <a:fillRect/>
          </a:stretch>
        </p:blipFill>
        <p:spPr>
          <a:xfrm>
            <a:off x="-21472" y="0"/>
            <a:ext cx="9186945" cy="5143500"/>
          </a:xfrm>
          <a:prstGeom prst="rect">
            <a:avLst/>
          </a:prstGeom>
        </p:spPr>
      </p:pic>
      <p:sp>
        <p:nvSpPr>
          <p:cNvPr id="2" name="Subtitle 1">
            <a:extLst>
              <a:ext uri="{FF2B5EF4-FFF2-40B4-BE49-F238E27FC236}">
                <a16:creationId xmlns:a16="http://schemas.microsoft.com/office/drawing/2014/main" id="{1FDF542A-DC0F-4F4C-B846-A780D9027131}"/>
              </a:ext>
            </a:extLst>
          </p:cNvPr>
          <p:cNvSpPr>
            <a:spLocks noGrp="1"/>
          </p:cNvSpPr>
          <p:nvPr>
            <p:ph type="subTitle" idx="1"/>
          </p:nvPr>
        </p:nvSpPr>
        <p:spPr/>
        <p:txBody>
          <a:bodyPr/>
          <a:lstStyle/>
          <a:p>
            <a:endParaRPr lang="en-VN"/>
          </a:p>
        </p:txBody>
      </p:sp>
      <p:pic>
        <p:nvPicPr>
          <p:cNvPr id="7" name="Picture 6" descr="Diagram&#10;&#10;Description automatically generated">
            <a:extLst>
              <a:ext uri="{FF2B5EF4-FFF2-40B4-BE49-F238E27FC236}">
                <a16:creationId xmlns:a16="http://schemas.microsoft.com/office/drawing/2014/main" id="{C3E9F1AA-E07F-6249-8231-5FD44445B661}"/>
              </a:ext>
            </a:extLst>
          </p:cNvPr>
          <p:cNvPicPr>
            <a:picLocks noChangeAspect="1"/>
          </p:cNvPicPr>
          <p:nvPr/>
        </p:nvPicPr>
        <p:blipFill>
          <a:blip r:embed="rId4"/>
          <a:stretch>
            <a:fillRect/>
          </a:stretch>
        </p:blipFill>
        <p:spPr>
          <a:xfrm>
            <a:off x="4572000" y="1148833"/>
            <a:ext cx="4443222" cy="2845833"/>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BE0E21E6-B7F9-6A42-91C1-1239860AAAD3}"/>
              </a:ext>
            </a:extLst>
          </p:cNvPr>
          <p:cNvPicPr>
            <a:picLocks noChangeAspect="1"/>
          </p:cNvPicPr>
          <p:nvPr/>
        </p:nvPicPr>
        <p:blipFill>
          <a:blip r:embed="rId5"/>
          <a:stretch>
            <a:fillRect/>
          </a:stretch>
        </p:blipFill>
        <p:spPr>
          <a:xfrm>
            <a:off x="720000" y="778800"/>
            <a:ext cx="3368348" cy="3973068"/>
          </a:xfrm>
          <a:prstGeom prst="rect">
            <a:avLst/>
          </a:prstGeom>
        </p:spPr>
      </p:pic>
      <p:sp>
        <p:nvSpPr>
          <p:cNvPr id="12" name="Title 1">
            <a:extLst>
              <a:ext uri="{FF2B5EF4-FFF2-40B4-BE49-F238E27FC236}">
                <a16:creationId xmlns:a16="http://schemas.microsoft.com/office/drawing/2014/main" id="{B57516FD-46F8-6D4B-84A7-4FFB556819CD}"/>
              </a:ext>
            </a:extLst>
          </p:cNvPr>
          <p:cNvSpPr txBox="1">
            <a:spLocks/>
          </p:cNvSpPr>
          <p:nvPr/>
        </p:nvSpPr>
        <p:spPr>
          <a:xfrm>
            <a:off x="364364" y="134031"/>
            <a:ext cx="7704000" cy="47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1pPr>
            <a:lvl2pPr marR="0" lvl="1"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2pPr>
            <a:lvl3pPr marR="0" lvl="2"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3pPr>
            <a:lvl4pPr marR="0" lvl="3"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4pPr>
            <a:lvl5pPr marR="0" lvl="4"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5pPr>
            <a:lvl6pPr marR="0" lvl="5"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6pPr>
            <a:lvl7pPr marR="0" lvl="6"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7pPr>
            <a:lvl8pPr marR="0" lvl="7"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8pPr>
            <a:lvl9pPr marR="0" lvl="8"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9pPr>
          </a:lstStyle>
          <a:p>
            <a:r>
              <a:rPr lang="en-US">
                <a:solidFill>
                  <a:schemeClr val="bg1"/>
                </a:solidFill>
                <a:latin typeface="+mj-lt"/>
              </a:rPr>
              <a:t>b. </a:t>
            </a:r>
            <a:r>
              <a:rPr lang="en-US" err="1">
                <a:solidFill>
                  <a:schemeClr val="bg1"/>
                </a:solidFill>
                <a:latin typeface="+mj-lt"/>
              </a:rPr>
              <a:t>Phẫu</a:t>
            </a:r>
            <a:r>
              <a:rPr lang="en-US">
                <a:solidFill>
                  <a:schemeClr val="bg1"/>
                </a:solidFill>
                <a:latin typeface="+mj-lt"/>
              </a:rPr>
              <a:t> </a:t>
            </a:r>
            <a:r>
              <a:rPr lang="en-US" err="1">
                <a:solidFill>
                  <a:schemeClr val="bg1"/>
                </a:solidFill>
                <a:latin typeface="+mj-lt"/>
              </a:rPr>
              <a:t>thuật</a:t>
            </a:r>
            <a:r>
              <a:rPr lang="en-US">
                <a:solidFill>
                  <a:schemeClr val="bg1"/>
                </a:solidFill>
                <a:latin typeface="+mj-lt"/>
              </a:rPr>
              <a:t> </a:t>
            </a:r>
            <a:r>
              <a:rPr lang="en-US" err="1">
                <a:solidFill>
                  <a:schemeClr val="bg1"/>
                </a:solidFill>
                <a:latin typeface="+mj-lt"/>
              </a:rPr>
              <a:t>cắt</a:t>
            </a:r>
            <a:r>
              <a:rPr lang="en-US">
                <a:solidFill>
                  <a:schemeClr val="bg1"/>
                </a:solidFill>
                <a:latin typeface="+mj-lt"/>
              </a:rPr>
              <a:t> </a:t>
            </a:r>
            <a:r>
              <a:rPr lang="en-US" err="1">
                <a:solidFill>
                  <a:schemeClr val="bg1"/>
                </a:solidFill>
                <a:latin typeface="+mj-lt"/>
              </a:rPr>
              <a:t>khối</a:t>
            </a:r>
            <a:r>
              <a:rPr lang="en-US">
                <a:solidFill>
                  <a:schemeClr val="bg1"/>
                </a:solidFill>
                <a:latin typeface="+mj-lt"/>
              </a:rPr>
              <a:t> </a:t>
            </a:r>
            <a:r>
              <a:rPr lang="en-US" err="1">
                <a:solidFill>
                  <a:schemeClr val="bg1"/>
                </a:solidFill>
                <a:latin typeface="+mj-lt"/>
              </a:rPr>
              <a:t>tá</a:t>
            </a:r>
            <a:r>
              <a:rPr lang="en-US">
                <a:solidFill>
                  <a:schemeClr val="bg1"/>
                </a:solidFill>
                <a:latin typeface="+mj-lt"/>
              </a:rPr>
              <a:t> </a:t>
            </a:r>
            <a:r>
              <a:rPr lang="en-US" err="1">
                <a:solidFill>
                  <a:schemeClr val="bg1"/>
                </a:solidFill>
                <a:latin typeface="+mj-lt"/>
              </a:rPr>
              <a:t>tuỵ</a:t>
            </a:r>
            <a:endParaRPr lang="en-VN">
              <a:solidFill>
                <a:schemeClr val="bg1"/>
              </a:solidFill>
              <a:latin typeface="+mj-lt"/>
            </a:endParaRPr>
          </a:p>
        </p:txBody>
      </p:sp>
    </p:spTree>
    <p:extLst>
      <p:ext uri="{BB962C8B-B14F-4D97-AF65-F5344CB8AC3E}">
        <p14:creationId xmlns:p14="http://schemas.microsoft.com/office/powerpoint/2010/main" val="1883718524"/>
      </p:ext>
    </p:extLst>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25248 0.00118" pathEditMode="relative" ptsTypes="AA">
                                      <p:cBhvr>
                                        <p:cTn id="6" dur="30000" fill="hold"/>
                                        <p:tgtEl>
                                          <p:spTgt spid="9"/>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9"/>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25248 0.00118 L 0 0" pathEditMode="relative" ptsTypes="AA">
                                      <p:cBhvr>
                                        <p:cTn id="11" dur="30000" fill="hold"/>
                                        <p:tgtEl>
                                          <p:spTgt spid="9"/>
                                        </p:tgtEl>
                                        <p:attrNameLst>
                                          <p:attrName>ppt_x</p:attrName>
                                          <p:attrName>ppt_y</p:attrName>
                                        </p:attrNameLst>
                                      </p:cBhvr>
                                    </p:animMotion>
                                  </p:childTnLst>
                                </p:cTn>
                              </p:par>
                              <p:par>
                                <p:cTn id="12" presetID="6" presetClass="emph" presetSubtype="0" accel="50000" decel="50000" fill="hold" nodeType="withEffect">
                                  <p:stCondLst>
                                    <p:cond delay="5000"/>
                                  </p:stCondLst>
                                  <p:childTnLst>
                                    <p:animScale>
                                      <p:cBhvr>
                                        <p:cTn id="13" dur="30000" fill="hold"/>
                                        <p:tgtEl>
                                          <p:spTgt spid="9"/>
                                        </p:tgtEl>
                                      </p:cBhvr>
                                      <p:by x="150000" y="150000"/>
                                      <p:to x="100000" y="100000"/>
                                    </p:animScale>
                                  </p:childTnLst>
                                </p:cTn>
                              </p:par>
                            </p:childTnLst>
                          </p:cTn>
                        </p:par>
                        <p:par>
                          <p:cTn id="14" fill="hold">
                            <p:stCondLst>
                              <p:cond delay="65000"/>
                            </p:stCondLst>
                            <p:childTnLst>
                              <p:par>
                                <p:cTn id="15" presetID="0" presetClass="path" presetSubtype="0" accel="50000" decel="50000" fill="hold" nodeType="afterEffect">
                                  <p:stCondLst>
                                    <p:cond delay="0"/>
                                  </p:stCondLst>
                                  <p:childTnLst>
                                    <p:animMotion origin="layout" path="M 0 0 L 0 0" pathEditMode="relative" ptsTypes="AA">
                                      <p:cBhvr>
                                        <p:cTn id="16" dur="5000" fill="hold"/>
                                        <p:tgtEl>
                                          <p:spTgt spid="9"/>
                                        </p:tgtEl>
                                        <p:attrNameLst>
                                          <p:attrName>ppt_x</p:attrName>
                                          <p:attrName>ppt_y</p:attrName>
                                        </p:attrNameLst>
                                      </p:cBhvr>
                                    </p:animMotion>
                                  </p:childTnLst>
                                </p:cTn>
                              </p:par>
                            </p:childTnLst>
                          </p:cTn>
                        </p:par>
                      </p:childTnLst>
                    </p:cTn>
                  </p:par>
                </p:childTnLst>
              </p:cTn>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05F4612-35D5-C647-A817-34867CF673A8}"/>
              </a:ext>
            </a:extLst>
          </p:cNvPr>
          <p:cNvSpPr>
            <a:spLocks noGrp="1"/>
          </p:cNvSpPr>
          <p:nvPr>
            <p:ph type="title"/>
          </p:nvPr>
        </p:nvSpPr>
        <p:spPr>
          <a:xfrm>
            <a:off x="613703" y="490569"/>
            <a:ext cx="7704000" cy="477600"/>
          </a:xfrm>
        </p:spPr>
        <p:txBody>
          <a:bodyPr/>
          <a:lstStyle/>
          <a:p>
            <a:r>
              <a:rPr lang="en-VN">
                <a:latin typeface="+mn-lt"/>
              </a:rPr>
              <a:t>c. Quan điểm dẫn lưu trước mổ</a:t>
            </a:r>
          </a:p>
        </p:txBody>
      </p:sp>
      <p:pic>
        <p:nvPicPr>
          <p:cNvPr id="8" name="Picture 7" descr="Chart&#10;&#10;Description automatically generated">
            <a:extLst>
              <a:ext uri="{FF2B5EF4-FFF2-40B4-BE49-F238E27FC236}">
                <a16:creationId xmlns:a16="http://schemas.microsoft.com/office/drawing/2014/main" id="{C4FC09D6-73AC-0241-A8EF-6AA9868A9016}"/>
              </a:ext>
            </a:extLst>
          </p:cNvPr>
          <p:cNvPicPr>
            <a:picLocks noChangeAspect="1"/>
          </p:cNvPicPr>
          <p:nvPr/>
        </p:nvPicPr>
        <p:blipFill>
          <a:blip r:embed="rId2"/>
          <a:stretch>
            <a:fillRect/>
          </a:stretch>
        </p:blipFill>
        <p:spPr>
          <a:xfrm>
            <a:off x="4572000" y="1011476"/>
            <a:ext cx="3334043" cy="3746830"/>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F7BFD190-07C3-0C40-B096-1DF2BA1B10FA}"/>
              </a:ext>
            </a:extLst>
          </p:cNvPr>
          <p:cNvPicPr>
            <a:picLocks noChangeAspect="1"/>
          </p:cNvPicPr>
          <p:nvPr/>
        </p:nvPicPr>
        <p:blipFill>
          <a:blip r:embed="rId3"/>
          <a:stretch>
            <a:fillRect/>
          </a:stretch>
        </p:blipFill>
        <p:spPr>
          <a:xfrm>
            <a:off x="1033811" y="1011476"/>
            <a:ext cx="2901887" cy="2001648"/>
          </a:xfrm>
          <a:prstGeom prst="rect">
            <a:avLst/>
          </a:prstGeom>
        </p:spPr>
      </p:pic>
      <p:pic>
        <p:nvPicPr>
          <p:cNvPr id="12" name="Picture 11" descr="Text&#10;&#10;Description automatically generated with medium confidence">
            <a:extLst>
              <a:ext uri="{FF2B5EF4-FFF2-40B4-BE49-F238E27FC236}">
                <a16:creationId xmlns:a16="http://schemas.microsoft.com/office/drawing/2014/main" id="{D58F7B88-B1EF-C447-A8D7-158DEC60811A}"/>
              </a:ext>
            </a:extLst>
          </p:cNvPr>
          <p:cNvPicPr>
            <a:picLocks noChangeAspect="1"/>
          </p:cNvPicPr>
          <p:nvPr/>
        </p:nvPicPr>
        <p:blipFill>
          <a:blip r:embed="rId4"/>
          <a:stretch>
            <a:fillRect/>
          </a:stretch>
        </p:blipFill>
        <p:spPr>
          <a:xfrm>
            <a:off x="613703" y="3293414"/>
            <a:ext cx="3742104" cy="1359517"/>
          </a:xfrm>
          <a:prstGeom prst="rect">
            <a:avLst/>
          </a:prstGeom>
        </p:spPr>
      </p:pic>
    </p:spTree>
    <p:extLst>
      <p:ext uri="{BB962C8B-B14F-4D97-AF65-F5344CB8AC3E}">
        <p14:creationId xmlns:p14="http://schemas.microsoft.com/office/powerpoint/2010/main" val="261340211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998608-5311-8644-9C9A-5E19C3F29E2B}"/>
              </a:ext>
            </a:extLst>
          </p:cNvPr>
          <p:cNvSpPr>
            <a:spLocks noGrp="1"/>
          </p:cNvSpPr>
          <p:nvPr>
            <p:ph type="title"/>
          </p:nvPr>
        </p:nvSpPr>
        <p:spPr>
          <a:xfrm>
            <a:off x="720000" y="434299"/>
            <a:ext cx="7704000" cy="477600"/>
          </a:xfrm>
        </p:spPr>
        <p:txBody>
          <a:bodyPr/>
          <a:lstStyle/>
          <a:p>
            <a:r>
              <a:rPr lang="en-VN">
                <a:latin typeface="+mn-lt"/>
              </a:rPr>
              <a:t>c. Quan điểm dẫn lưu trước mổ</a:t>
            </a:r>
          </a:p>
        </p:txBody>
      </p:sp>
      <p:pic>
        <p:nvPicPr>
          <p:cNvPr id="5" name="Picture 4" descr="Text&#10;&#10;Description automatically generated">
            <a:extLst>
              <a:ext uri="{FF2B5EF4-FFF2-40B4-BE49-F238E27FC236}">
                <a16:creationId xmlns:a16="http://schemas.microsoft.com/office/drawing/2014/main" id="{E4C81DE4-86CF-2F46-95D6-9CB2E3E58A16}"/>
              </a:ext>
            </a:extLst>
          </p:cNvPr>
          <p:cNvPicPr>
            <a:picLocks noChangeAspect="1"/>
          </p:cNvPicPr>
          <p:nvPr/>
        </p:nvPicPr>
        <p:blipFill>
          <a:blip r:embed="rId3"/>
          <a:stretch>
            <a:fillRect/>
          </a:stretch>
        </p:blipFill>
        <p:spPr>
          <a:xfrm>
            <a:off x="720000" y="3027156"/>
            <a:ext cx="7704000" cy="1491593"/>
          </a:xfrm>
          <a:prstGeom prst="rect">
            <a:avLst/>
          </a:prstGeom>
        </p:spPr>
      </p:pic>
      <p:sp>
        <p:nvSpPr>
          <p:cNvPr id="6" name="Content Placeholder 2">
            <a:extLst>
              <a:ext uri="{FF2B5EF4-FFF2-40B4-BE49-F238E27FC236}">
                <a16:creationId xmlns:a16="http://schemas.microsoft.com/office/drawing/2014/main" id="{2EF8CAD4-80EF-4241-8216-3242D9464B68}"/>
              </a:ext>
            </a:extLst>
          </p:cNvPr>
          <p:cNvSpPr txBox="1">
            <a:spLocks/>
          </p:cNvSpPr>
          <p:nvPr/>
        </p:nvSpPr>
        <p:spPr>
          <a:xfrm>
            <a:off x="720000" y="434299"/>
            <a:ext cx="7704000" cy="3416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Open Sans"/>
              <a:buAutoNum type="arabicPeriod"/>
              <a:defRPr sz="1200" b="0" i="0" u="none" strike="noStrike" cap="none">
                <a:solidFill>
                  <a:srgbClr val="434343"/>
                </a:solidFill>
                <a:latin typeface="Open Sans"/>
                <a:ea typeface="Open Sans"/>
                <a:cs typeface="Open Sans"/>
                <a:sym typeface="Open Sans"/>
              </a:defRPr>
            </a:lvl1pPr>
            <a:lvl2pPr marL="914400" marR="0" lvl="1" indent="-317500" algn="l" rtl="0">
              <a:lnSpc>
                <a:spcPct val="115000"/>
              </a:lnSpc>
              <a:spcBef>
                <a:spcPts val="0"/>
              </a:spcBef>
              <a:spcAft>
                <a:spcPts val="0"/>
              </a:spcAft>
              <a:buClr>
                <a:srgbClr val="434343"/>
              </a:buClr>
              <a:buSzPts val="1400"/>
              <a:buFont typeface="Open Sans"/>
              <a:buAutoNum type="alphaLcPeriod"/>
              <a:defRPr sz="1400" b="0" i="0" u="none" strike="noStrike" cap="none">
                <a:solidFill>
                  <a:srgbClr val="434343"/>
                </a:solidFill>
                <a:latin typeface="Open Sans"/>
                <a:ea typeface="Open Sans"/>
                <a:cs typeface="Open Sans"/>
                <a:sym typeface="Open Sans"/>
              </a:defRPr>
            </a:lvl2pPr>
            <a:lvl3pPr marL="1371600" marR="0" lvl="2" indent="-317500" algn="l" rtl="0">
              <a:lnSpc>
                <a:spcPct val="115000"/>
              </a:lnSpc>
              <a:spcBef>
                <a:spcPts val="0"/>
              </a:spcBef>
              <a:spcAft>
                <a:spcPts val="0"/>
              </a:spcAft>
              <a:buClr>
                <a:srgbClr val="434343"/>
              </a:buClr>
              <a:buSzPts val="1400"/>
              <a:buFont typeface="Open Sans"/>
              <a:buAutoNum type="romanLcPeriod"/>
              <a:defRPr sz="1400" b="0" i="0" u="none" strike="noStrike" cap="none">
                <a:solidFill>
                  <a:srgbClr val="434343"/>
                </a:solidFill>
                <a:latin typeface="Open Sans"/>
                <a:ea typeface="Open Sans"/>
                <a:cs typeface="Open Sans"/>
                <a:sym typeface="Open Sans"/>
              </a:defRPr>
            </a:lvl3pPr>
            <a:lvl4pPr marL="1828800" marR="0" lvl="3" indent="-317500" algn="l" rtl="0">
              <a:lnSpc>
                <a:spcPct val="115000"/>
              </a:lnSpc>
              <a:spcBef>
                <a:spcPts val="0"/>
              </a:spcBef>
              <a:spcAft>
                <a:spcPts val="0"/>
              </a:spcAft>
              <a:buClr>
                <a:srgbClr val="434343"/>
              </a:buClr>
              <a:buSzPts val="1400"/>
              <a:buFont typeface="Open Sans"/>
              <a:buAutoNum type="arabicPeriod"/>
              <a:defRPr sz="1400" b="0" i="0" u="none" strike="noStrike" cap="none">
                <a:solidFill>
                  <a:srgbClr val="434343"/>
                </a:solidFill>
                <a:latin typeface="Open Sans"/>
                <a:ea typeface="Open Sans"/>
                <a:cs typeface="Open Sans"/>
                <a:sym typeface="Open Sans"/>
              </a:defRPr>
            </a:lvl4pPr>
            <a:lvl5pPr marL="2286000" marR="0" lvl="4" indent="-317500" algn="l" rtl="0">
              <a:lnSpc>
                <a:spcPct val="115000"/>
              </a:lnSpc>
              <a:spcBef>
                <a:spcPts val="0"/>
              </a:spcBef>
              <a:spcAft>
                <a:spcPts val="0"/>
              </a:spcAft>
              <a:buClr>
                <a:srgbClr val="434343"/>
              </a:buClr>
              <a:buSzPts val="1400"/>
              <a:buFont typeface="Open Sans"/>
              <a:buAutoNum type="alphaLcPeriod"/>
              <a:defRPr sz="1400" b="0" i="0" u="none" strike="noStrike" cap="none">
                <a:solidFill>
                  <a:srgbClr val="434343"/>
                </a:solidFill>
                <a:latin typeface="Open Sans"/>
                <a:ea typeface="Open Sans"/>
                <a:cs typeface="Open Sans"/>
                <a:sym typeface="Open Sans"/>
              </a:defRPr>
            </a:lvl5pPr>
            <a:lvl6pPr marL="2743200" marR="0" lvl="5" indent="-317500" algn="l" rtl="0">
              <a:lnSpc>
                <a:spcPct val="115000"/>
              </a:lnSpc>
              <a:spcBef>
                <a:spcPts val="0"/>
              </a:spcBef>
              <a:spcAft>
                <a:spcPts val="0"/>
              </a:spcAft>
              <a:buClr>
                <a:srgbClr val="434343"/>
              </a:buClr>
              <a:buSzPts val="1400"/>
              <a:buFont typeface="Open Sans"/>
              <a:buAutoNum type="romanLcPeriod"/>
              <a:defRPr sz="1400" b="0" i="0" u="none" strike="noStrike" cap="none">
                <a:solidFill>
                  <a:srgbClr val="434343"/>
                </a:solidFill>
                <a:latin typeface="Open Sans"/>
                <a:ea typeface="Open Sans"/>
                <a:cs typeface="Open Sans"/>
                <a:sym typeface="Open Sans"/>
              </a:defRPr>
            </a:lvl6pPr>
            <a:lvl7pPr marL="3200400" marR="0" lvl="6" indent="-317500" algn="l" rtl="0">
              <a:lnSpc>
                <a:spcPct val="115000"/>
              </a:lnSpc>
              <a:spcBef>
                <a:spcPts val="0"/>
              </a:spcBef>
              <a:spcAft>
                <a:spcPts val="0"/>
              </a:spcAft>
              <a:buClr>
                <a:srgbClr val="434343"/>
              </a:buClr>
              <a:buSzPts val="1400"/>
              <a:buFont typeface="Open Sans"/>
              <a:buAutoNum type="arabicPeriod"/>
              <a:defRPr sz="1400" b="0" i="0" u="none" strike="noStrike" cap="none">
                <a:solidFill>
                  <a:srgbClr val="434343"/>
                </a:solidFill>
                <a:latin typeface="Open Sans"/>
                <a:ea typeface="Open Sans"/>
                <a:cs typeface="Open Sans"/>
                <a:sym typeface="Open Sans"/>
              </a:defRPr>
            </a:lvl7pPr>
            <a:lvl8pPr marL="3657600" marR="0" lvl="7" indent="-317500" algn="l" rtl="0">
              <a:lnSpc>
                <a:spcPct val="115000"/>
              </a:lnSpc>
              <a:spcBef>
                <a:spcPts val="0"/>
              </a:spcBef>
              <a:spcAft>
                <a:spcPts val="0"/>
              </a:spcAft>
              <a:buClr>
                <a:srgbClr val="434343"/>
              </a:buClr>
              <a:buSzPts val="1400"/>
              <a:buFont typeface="Open Sans"/>
              <a:buAutoNum type="alphaLcPeriod"/>
              <a:defRPr sz="1400" b="0" i="0" u="none" strike="noStrike" cap="none">
                <a:solidFill>
                  <a:srgbClr val="434343"/>
                </a:solidFill>
                <a:latin typeface="Open Sans"/>
                <a:ea typeface="Open Sans"/>
                <a:cs typeface="Open Sans"/>
                <a:sym typeface="Open Sans"/>
              </a:defRPr>
            </a:lvl8pPr>
            <a:lvl9pPr marL="4114800" marR="0" lvl="8" indent="-317500" algn="l" rtl="0">
              <a:lnSpc>
                <a:spcPct val="115000"/>
              </a:lnSpc>
              <a:spcBef>
                <a:spcPts val="0"/>
              </a:spcBef>
              <a:spcAft>
                <a:spcPts val="0"/>
              </a:spcAft>
              <a:buClr>
                <a:srgbClr val="434343"/>
              </a:buClr>
              <a:buSzPts val="1400"/>
              <a:buFont typeface="Open Sans"/>
              <a:buAutoNum type="romanLcPeriod"/>
              <a:defRPr sz="1400" b="0" i="0" u="none" strike="noStrike" cap="none">
                <a:solidFill>
                  <a:srgbClr val="434343"/>
                </a:solidFill>
                <a:latin typeface="Open Sans"/>
                <a:ea typeface="Open Sans"/>
                <a:cs typeface="Open Sans"/>
                <a:sym typeface="Open Sans"/>
              </a:defRPr>
            </a:lvl9pPr>
          </a:lstStyle>
          <a:p>
            <a:pPr marL="139700" indent="0">
              <a:buNone/>
            </a:pPr>
            <a:r>
              <a:rPr lang="en-VN" sz="1800">
                <a:latin typeface="+mn-lt"/>
              </a:rPr>
              <a:t>Không khuyến cáo đặt stent giải áp trước mổ thường quy, TRỪ:</a:t>
            </a:r>
          </a:p>
          <a:p>
            <a:pPr marL="596900" lvl="1" indent="0">
              <a:buNone/>
            </a:pPr>
            <a:endParaRPr lang="en-VN" sz="1800">
              <a:latin typeface="+mn-lt"/>
            </a:endParaRPr>
          </a:p>
          <a:p>
            <a:pPr marL="882650" lvl="1" indent="-285750">
              <a:buFont typeface="Arial" panose="020B0604020202020204" pitchFamily="34" charset="0"/>
              <a:buChar char="•"/>
            </a:pPr>
            <a:r>
              <a:rPr lang="en-VN" sz="1800">
                <a:latin typeface="+mn-lt"/>
              </a:rPr>
              <a:t>Viêm đường mật</a:t>
            </a:r>
          </a:p>
          <a:p>
            <a:pPr marL="882650" lvl="1" indent="-285750">
              <a:buFont typeface="Arial" panose="020B0604020202020204" pitchFamily="34" charset="0"/>
              <a:buChar char="•"/>
            </a:pPr>
            <a:r>
              <a:rPr lang="en-VN" sz="1800">
                <a:latin typeface="+mn-lt"/>
              </a:rPr>
              <a:t>Vàng da nặng (Bilirubin &gt; 20 mg/dl) chưa thể phẫu thuật sớm</a:t>
            </a:r>
          </a:p>
          <a:p>
            <a:pPr marL="882650" lvl="1" indent="-285750">
              <a:buFont typeface="Arial" panose="020B0604020202020204" pitchFamily="34" charset="0"/>
              <a:buChar char="•"/>
            </a:pPr>
            <a:r>
              <a:rPr lang="en-VN" sz="1800">
                <a:latin typeface="+mn-lt"/>
              </a:rPr>
              <a:t>Ngứa nhiều</a:t>
            </a:r>
          </a:p>
          <a:p>
            <a:pPr lvl="1"/>
            <a:endParaRPr lang="en-VN" sz="1800">
              <a:latin typeface="+mn-lt"/>
            </a:endParaRPr>
          </a:p>
        </p:txBody>
      </p:sp>
    </p:spTree>
    <p:extLst>
      <p:ext uri="{BB962C8B-B14F-4D97-AF65-F5344CB8AC3E}">
        <p14:creationId xmlns:p14="http://schemas.microsoft.com/office/powerpoint/2010/main" val="29236341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40DA3B3-9E97-5C46-ABFB-6432B31A0E04}"/>
              </a:ext>
            </a:extLst>
          </p:cNvPr>
          <p:cNvSpPr>
            <a:spLocks noGrp="1"/>
          </p:cNvSpPr>
          <p:nvPr>
            <p:ph type="title"/>
          </p:nvPr>
        </p:nvSpPr>
        <p:spPr>
          <a:xfrm>
            <a:off x="720000" y="540000"/>
            <a:ext cx="7704000" cy="477600"/>
          </a:xfrm>
        </p:spPr>
        <p:txBody>
          <a:bodyPr/>
          <a:lstStyle/>
          <a:p>
            <a:r>
              <a:rPr lang="en-VN">
                <a:latin typeface="+mn-lt"/>
              </a:rPr>
              <a:t>d. Lựa chọn mổ mở, nội soi, robot?</a:t>
            </a:r>
          </a:p>
        </p:txBody>
      </p:sp>
      <p:pic>
        <p:nvPicPr>
          <p:cNvPr id="5" name="Picture 4" descr="Table&#10;&#10;Description automatically generated with medium confidence">
            <a:extLst>
              <a:ext uri="{FF2B5EF4-FFF2-40B4-BE49-F238E27FC236}">
                <a16:creationId xmlns:a16="http://schemas.microsoft.com/office/drawing/2014/main" id="{0502114D-E28A-9644-AC18-DFD1412118EC}"/>
              </a:ext>
            </a:extLst>
          </p:cNvPr>
          <p:cNvPicPr>
            <a:picLocks noChangeAspect="1"/>
          </p:cNvPicPr>
          <p:nvPr/>
        </p:nvPicPr>
        <p:blipFill>
          <a:blip r:embed="rId3"/>
          <a:stretch>
            <a:fillRect/>
          </a:stretch>
        </p:blipFill>
        <p:spPr>
          <a:xfrm>
            <a:off x="597519" y="1534552"/>
            <a:ext cx="6326941" cy="2269803"/>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F8B011E4-BA7C-E242-94D5-A4F42AF0D90C}"/>
              </a:ext>
            </a:extLst>
          </p:cNvPr>
          <p:cNvPicPr>
            <a:picLocks noChangeAspect="1"/>
          </p:cNvPicPr>
          <p:nvPr/>
        </p:nvPicPr>
        <p:blipFill>
          <a:blip r:embed="rId4"/>
          <a:stretch>
            <a:fillRect/>
          </a:stretch>
        </p:blipFill>
        <p:spPr>
          <a:xfrm>
            <a:off x="7009007" y="2999377"/>
            <a:ext cx="1618681" cy="1115233"/>
          </a:xfrm>
          <a:prstGeom prst="roundRect">
            <a:avLst/>
          </a:prstGeom>
        </p:spPr>
      </p:pic>
      <p:pic>
        <p:nvPicPr>
          <p:cNvPr id="9" name="Picture 8" descr="Icon&#10;&#10;Description automatically generated">
            <a:extLst>
              <a:ext uri="{FF2B5EF4-FFF2-40B4-BE49-F238E27FC236}">
                <a16:creationId xmlns:a16="http://schemas.microsoft.com/office/drawing/2014/main" id="{FD4C149E-BB51-EC45-A4FA-2EC9BC19E862}"/>
              </a:ext>
            </a:extLst>
          </p:cNvPr>
          <p:cNvPicPr>
            <a:picLocks noChangeAspect="1"/>
          </p:cNvPicPr>
          <p:nvPr/>
        </p:nvPicPr>
        <p:blipFill>
          <a:blip r:embed="rId5"/>
          <a:stretch>
            <a:fillRect/>
          </a:stretch>
        </p:blipFill>
        <p:spPr>
          <a:xfrm>
            <a:off x="7090215" y="1428319"/>
            <a:ext cx="1456266" cy="1341298"/>
          </a:xfrm>
          <a:prstGeom prst="ellipse">
            <a:avLst/>
          </a:prstGeom>
        </p:spPr>
      </p:pic>
      <p:sp>
        <p:nvSpPr>
          <p:cNvPr id="12" name="TextBox 11">
            <a:extLst>
              <a:ext uri="{FF2B5EF4-FFF2-40B4-BE49-F238E27FC236}">
                <a16:creationId xmlns:a16="http://schemas.microsoft.com/office/drawing/2014/main" id="{FF030A5A-8630-7849-8768-65ABC1A2B194}"/>
              </a:ext>
            </a:extLst>
          </p:cNvPr>
          <p:cNvSpPr txBox="1"/>
          <p:nvPr/>
        </p:nvSpPr>
        <p:spPr>
          <a:xfrm>
            <a:off x="3760989" y="4465000"/>
            <a:ext cx="5932311" cy="276999"/>
          </a:xfrm>
          <a:prstGeom prst="rect">
            <a:avLst/>
          </a:prstGeom>
          <a:noFill/>
        </p:spPr>
        <p:txBody>
          <a:bodyPr wrap="square">
            <a:spAutoFit/>
          </a:bodyPr>
          <a:lstStyle/>
          <a:p>
            <a:r>
              <a:rPr lang="en-VN" sz="1200"/>
              <a:t>Surgical resection of lesions of the head of the pancreas - UpToDate</a:t>
            </a:r>
          </a:p>
        </p:txBody>
      </p:sp>
    </p:spTree>
    <p:extLst>
      <p:ext uri="{BB962C8B-B14F-4D97-AF65-F5344CB8AC3E}">
        <p14:creationId xmlns:p14="http://schemas.microsoft.com/office/powerpoint/2010/main" val="13442794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5099B4-226E-E146-89F4-8B3DB8F76D16}"/>
              </a:ext>
            </a:extLst>
          </p:cNvPr>
          <p:cNvSpPr txBox="1">
            <a:spLocks/>
          </p:cNvSpPr>
          <p:nvPr/>
        </p:nvSpPr>
        <p:spPr>
          <a:xfrm>
            <a:off x="720000" y="454889"/>
            <a:ext cx="7704000" cy="47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1pPr>
            <a:lvl2pPr marR="0" lvl="1"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2pPr>
            <a:lvl3pPr marR="0" lvl="2"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3pPr>
            <a:lvl4pPr marR="0" lvl="3"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4pPr>
            <a:lvl5pPr marR="0" lvl="4"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5pPr>
            <a:lvl6pPr marR="0" lvl="5"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6pPr>
            <a:lvl7pPr marR="0" lvl="6"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7pPr>
            <a:lvl8pPr marR="0" lvl="7"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8pPr>
            <a:lvl9pPr marR="0" lvl="8"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9pPr>
          </a:lstStyle>
          <a:p>
            <a:r>
              <a:rPr lang="en-VN">
                <a:latin typeface="+mn-lt"/>
              </a:rPr>
              <a:t>d. Lựa chọn mổ mở, nội soi, robot?</a:t>
            </a:r>
          </a:p>
        </p:txBody>
      </p:sp>
      <p:pic>
        <p:nvPicPr>
          <p:cNvPr id="5" name="Picture 4" descr="Application&#10;&#10;Description automatically generated with low confidence">
            <a:extLst>
              <a:ext uri="{FF2B5EF4-FFF2-40B4-BE49-F238E27FC236}">
                <a16:creationId xmlns:a16="http://schemas.microsoft.com/office/drawing/2014/main" id="{9D28BD03-C67A-0344-B8E6-20BD6AA3745D}"/>
              </a:ext>
            </a:extLst>
          </p:cNvPr>
          <p:cNvPicPr>
            <a:picLocks noChangeAspect="1"/>
          </p:cNvPicPr>
          <p:nvPr/>
        </p:nvPicPr>
        <p:blipFill>
          <a:blip r:embed="rId3"/>
          <a:stretch>
            <a:fillRect/>
          </a:stretch>
        </p:blipFill>
        <p:spPr>
          <a:xfrm>
            <a:off x="720000" y="1297496"/>
            <a:ext cx="5688998" cy="3110838"/>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C17B770D-51FE-C647-A5DE-8EA645A4EA75}"/>
              </a:ext>
            </a:extLst>
          </p:cNvPr>
          <p:cNvPicPr>
            <a:picLocks noChangeAspect="1"/>
          </p:cNvPicPr>
          <p:nvPr/>
        </p:nvPicPr>
        <p:blipFill>
          <a:blip r:embed="rId4"/>
          <a:stretch>
            <a:fillRect/>
          </a:stretch>
        </p:blipFill>
        <p:spPr>
          <a:xfrm>
            <a:off x="6647762" y="2868554"/>
            <a:ext cx="1618681" cy="1115233"/>
          </a:xfrm>
          <a:prstGeom prst="roundRect">
            <a:avLst/>
          </a:prstGeom>
        </p:spPr>
      </p:pic>
      <p:pic>
        <p:nvPicPr>
          <p:cNvPr id="7" name="Picture 6" descr="Icon&#10;&#10;Description automatically generated">
            <a:extLst>
              <a:ext uri="{FF2B5EF4-FFF2-40B4-BE49-F238E27FC236}">
                <a16:creationId xmlns:a16="http://schemas.microsoft.com/office/drawing/2014/main" id="{85289EF7-E42B-394F-A9D3-E866682BC1D2}"/>
              </a:ext>
            </a:extLst>
          </p:cNvPr>
          <p:cNvPicPr>
            <a:picLocks noChangeAspect="1"/>
          </p:cNvPicPr>
          <p:nvPr/>
        </p:nvPicPr>
        <p:blipFill>
          <a:blip r:embed="rId5"/>
          <a:stretch>
            <a:fillRect/>
          </a:stretch>
        </p:blipFill>
        <p:spPr>
          <a:xfrm>
            <a:off x="6728970" y="1297496"/>
            <a:ext cx="1456266" cy="1341298"/>
          </a:xfrm>
          <a:prstGeom prst="ellipse">
            <a:avLst/>
          </a:prstGeom>
        </p:spPr>
      </p:pic>
      <p:sp>
        <p:nvSpPr>
          <p:cNvPr id="8" name="TextBox 7">
            <a:extLst>
              <a:ext uri="{FF2B5EF4-FFF2-40B4-BE49-F238E27FC236}">
                <a16:creationId xmlns:a16="http://schemas.microsoft.com/office/drawing/2014/main" id="{75F084F7-7C07-1444-BDE2-CFA234626F96}"/>
              </a:ext>
            </a:extLst>
          </p:cNvPr>
          <p:cNvSpPr txBox="1"/>
          <p:nvPr/>
        </p:nvSpPr>
        <p:spPr>
          <a:xfrm>
            <a:off x="3760989" y="4465000"/>
            <a:ext cx="5932311" cy="276999"/>
          </a:xfrm>
          <a:prstGeom prst="rect">
            <a:avLst/>
          </a:prstGeom>
          <a:noFill/>
        </p:spPr>
        <p:txBody>
          <a:bodyPr wrap="square">
            <a:spAutoFit/>
          </a:bodyPr>
          <a:lstStyle/>
          <a:p>
            <a:r>
              <a:rPr lang="en-VN" sz="1200"/>
              <a:t>Surgical resection of lesions of the head of the pancreas - UpToDate</a:t>
            </a:r>
          </a:p>
        </p:txBody>
      </p:sp>
    </p:spTree>
    <p:extLst>
      <p:ext uri="{BB962C8B-B14F-4D97-AF65-F5344CB8AC3E}">
        <p14:creationId xmlns:p14="http://schemas.microsoft.com/office/powerpoint/2010/main" val="2489423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Diagram&#10;&#10;Description automatically generated">
            <a:extLst>
              <a:ext uri="{FF2B5EF4-FFF2-40B4-BE49-F238E27FC236}">
                <a16:creationId xmlns:a16="http://schemas.microsoft.com/office/drawing/2014/main" id="{1BF4901D-EED0-FA4E-82C5-23947BA8825B}"/>
              </a:ext>
            </a:extLst>
          </p:cNvPr>
          <p:cNvPicPr>
            <a:picLocks noChangeAspect="1"/>
          </p:cNvPicPr>
          <p:nvPr/>
        </p:nvPicPr>
        <p:blipFill>
          <a:blip r:embed="rId3"/>
          <a:stretch>
            <a:fillRect/>
          </a:stretch>
        </p:blipFill>
        <p:spPr>
          <a:xfrm>
            <a:off x="0" y="-9218"/>
            <a:ext cx="9144000" cy="5161936"/>
          </a:xfrm>
          <a:prstGeom prst="rect">
            <a:avLst/>
          </a:prstGeom>
        </p:spPr>
      </p:pic>
      <p:sp>
        <p:nvSpPr>
          <p:cNvPr id="5" name="Tiêu đề 1">
            <a:extLst>
              <a:ext uri="{FF2B5EF4-FFF2-40B4-BE49-F238E27FC236}">
                <a16:creationId xmlns:a16="http://schemas.microsoft.com/office/drawing/2014/main" id="{94F882CF-5B04-6C46-ABE3-5512970424C8}"/>
              </a:ext>
            </a:extLst>
          </p:cNvPr>
          <p:cNvSpPr txBox="1">
            <a:spLocks/>
          </p:cNvSpPr>
          <p:nvPr/>
        </p:nvSpPr>
        <p:spPr>
          <a:xfrm>
            <a:off x="5785164" y="4707638"/>
            <a:ext cx="4599246" cy="330932"/>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b="1" i="1">
                <a:solidFill>
                  <a:srgbClr val="231F20"/>
                </a:solidFill>
                <a:latin typeface="Arial" panose="020B0604020202020204" pitchFamily="34" charset="0"/>
                <a:cs typeface="Arial" panose="020B0604020202020204" pitchFamily="34" charset="0"/>
              </a:rPr>
              <a:t>Approach to the Jaundiced Patient</a:t>
            </a:r>
            <a:r>
              <a:rPr lang="en-US" sz="1200">
                <a:latin typeface="Arial" panose="020B0604020202020204" pitchFamily="34" charset="0"/>
                <a:cs typeface="Arial" panose="020B0604020202020204" pitchFamily="34" charset="0"/>
              </a:rPr>
              <a:t> </a:t>
            </a:r>
            <a:br>
              <a:rPr lang="en-US" sz="1200">
                <a:latin typeface="Arial" panose="020B0604020202020204" pitchFamily="34" charset="0"/>
                <a:cs typeface="Arial" panose="020B0604020202020204" pitchFamily="34" charset="0"/>
              </a:rPr>
            </a:br>
            <a:r>
              <a:rPr lang="en-US" sz="1200">
                <a:solidFill>
                  <a:srgbClr val="231F20"/>
                </a:solidFill>
                <a:latin typeface="Arial" panose="020B0604020202020204" pitchFamily="34" charset="0"/>
                <a:cs typeface="Arial" panose="020B0604020202020204" pitchFamily="34" charset="0"/>
              </a:rPr>
              <a:t>ACS Surgery: Principles and Practice 6</a:t>
            </a:r>
            <a:r>
              <a:rPr lang="en-US" sz="1200" baseline="30000">
                <a:solidFill>
                  <a:srgbClr val="231F20"/>
                </a:solidFill>
                <a:latin typeface="Arial" panose="020B0604020202020204" pitchFamily="34" charset="0"/>
                <a:cs typeface="Arial" panose="020B0604020202020204" pitchFamily="34" charset="0"/>
              </a:rPr>
              <a:t>th</a:t>
            </a:r>
            <a:r>
              <a:rPr lang="en-US" sz="1200">
                <a:solidFill>
                  <a:srgbClr val="231F20"/>
                </a:solidFill>
                <a:latin typeface="Arial" panose="020B0604020202020204" pitchFamily="34" charset="0"/>
                <a:cs typeface="Arial" panose="020B0604020202020204" pitchFamily="34" charset="0"/>
              </a:rPr>
              <a:t> Edition</a:t>
            </a:r>
            <a:endParaRPr lang="en-US" sz="12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8434908"/>
      </p:ext>
    </p:extLst>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01845 0.16461" pathEditMode="relative" ptsTypes="AA">
                                      <p:cBhvr>
                                        <p:cTn id="6" dur="30000" fill="hold"/>
                                        <p:tgtEl>
                                          <p:spTgt spid="7"/>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7"/>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01845 0.16461 L 0 0" pathEditMode="relative" ptsTypes="AA">
                                      <p:cBhvr>
                                        <p:cTn id="11" dur="30000" fill="hold"/>
                                        <p:tgtEl>
                                          <p:spTgt spid="7"/>
                                        </p:tgtEl>
                                        <p:attrNameLst>
                                          <p:attrName>ppt_x</p:attrName>
                                          <p:attrName>ppt_y</p:attrName>
                                        </p:attrNameLst>
                                      </p:cBhvr>
                                    </p:animMotion>
                                  </p:childTnLst>
                                </p:cTn>
                              </p:par>
                              <p:par>
                                <p:cTn id="12" presetID="6" presetClass="emph" presetSubtype="0" accel="50000" decel="50000" fill="hold" nodeType="withEffect">
                                  <p:stCondLst>
                                    <p:cond delay="5000"/>
                                  </p:stCondLst>
                                  <p:childTnLst>
                                    <p:animScale>
                                      <p:cBhvr>
                                        <p:cTn id="13" dur="30000" fill="hold"/>
                                        <p:tgtEl>
                                          <p:spTgt spid="7"/>
                                        </p:tgtEl>
                                      </p:cBhvr>
                                      <p:by x="150000" y="150000"/>
                                      <p:to x="100000" y="100000"/>
                                    </p:animScale>
                                  </p:childTnLst>
                                </p:cTn>
                              </p:par>
                            </p:childTnLst>
                          </p:cTn>
                        </p:par>
                        <p:par>
                          <p:cTn id="14" fill="hold">
                            <p:stCondLst>
                              <p:cond delay="65000"/>
                            </p:stCondLst>
                            <p:childTnLst>
                              <p:par>
                                <p:cTn id="15" presetID="0" presetClass="path" presetSubtype="0" accel="50000" decel="50000" fill="hold" nodeType="afterEffect">
                                  <p:stCondLst>
                                    <p:cond delay="0"/>
                                  </p:stCondLst>
                                  <p:childTnLst>
                                    <p:animMotion origin="layout" path="M 0 0 L 0 0" pathEditMode="relative" ptsTypes="AA">
                                      <p:cBhvr>
                                        <p:cTn id="16" dur="5000" fill="hold"/>
                                        <p:tgtEl>
                                          <p:spTgt spid="7"/>
                                        </p:tgtEl>
                                        <p:attrNameLst>
                                          <p:attrName>ppt_x</p:attrName>
                                          <p:attrName>ppt_y</p:attrName>
                                        </p:attrNameLst>
                                      </p:cBhvr>
                                    </p:animMotion>
                                  </p:childTnLst>
                                </p:cTn>
                              </p:par>
                            </p:childTnLst>
                          </p:cTn>
                        </p:par>
                      </p:childTnLst>
                    </p:cTn>
                  </p:par>
                </p:childTnLst>
              </p:cTn>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5099B4-226E-E146-89F4-8B3DB8F76D16}"/>
              </a:ext>
            </a:extLst>
          </p:cNvPr>
          <p:cNvSpPr txBox="1">
            <a:spLocks/>
          </p:cNvSpPr>
          <p:nvPr/>
        </p:nvSpPr>
        <p:spPr>
          <a:xfrm>
            <a:off x="720000" y="454889"/>
            <a:ext cx="7704000" cy="47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1pPr>
            <a:lvl2pPr marR="0" lvl="1"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2pPr>
            <a:lvl3pPr marR="0" lvl="2"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3pPr>
            <a:lvl4pPr marR="0" lvl="3"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4pPr>
            <a:lvl5pPr marR="0" lvl="4"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5pPr>
            <a:lvl6pPr marR="0" lvl="5"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6pPr>
            <a:lvl7pPr marR="0" lvl="6"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7pPr>
            <a:lvl8pPr marR="0" lvl="7"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8pPr>
            <a:lvl9pPr marR="0" lvl="8"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9pPr>
          </a:lstStyle>
          <a:p>
            <a:r>
              <a:rPr lang="en-VN">
                <a:latin typeface="+mn-lt"/>
              </a:rPr>
              <a:t>d. Lựa chọn mổ mở, nội soi, robot?</a:t>
            </a:r>
          </a:p>
        </p:txBody>
      </p:sp>
      <p:pic>
        <p:nvPicPr>
          <p:cNvPr id="6" name="Picture 5" descr="A picture containing shape&#10;&#10;Description automatically generated">
            <a:extLst>
              <a:ext uri="{FF2B5EF4-FFF2-40B4-BE49-F238E27FC236}">
                <a16:creationId xmlns:a16="http://schemas.microsoft.com/office/drawing/2014/main" id="{C17B770D-51FE-C647-A5DE-8EA645A4EA75}"/>
              </a:ext>
            </a:extLst>
          </p:cNvPr>
          <p:cNvPicPr>
            <a:picLocks noChangeAspect="1"/>
          </p:cNvPicPr>
          <p:nvPr/>
        </p:nvPicPr>
        <p:blipFill>
          <a:blip r:embed="rId3"/>
          <a:stretch>
            <a:fillRect/>
          </a:stretch>
        </p:blipFill>
        <p:spPr>
          <a:xfrm>
            <a:off x="6647762" y="2868554"/>
            <a:ext cx="1618681" cy="1115233"/>
          </a:xfrm>
          <a:prstGeom prst="roundRect">
            <a:avLst/>
          </a:prstGeom>
        </p:spPr>
      </p:pic>
      <p:pic>
        <p:nvPicPr>
          <p:cNvPr id="7" name="Picture 6" descr="Icon&#10;&#10;Description automatically generated">
            <a:extLst>
              <a:ext uri="{FF2B5EF4-FFF2-40B4-BE49-F238E27FC236}">
                <a16:creationId xmlns:a16="http://schemas.microsoft.com/office/drawing/2014/main" id="{85289EF7-E42B-394F-A9D3-E866682BC1D2}"/>
              </a:ext>
            </a:extLst>
          </p:cNvPr>
          <p:cNvPicPr>
            <a:picLocks noChangeAspect="1"/>
          </p:cNvPicPr>
          <p:nvPr/>
        </p:nvPicPr>
        <p:blipFill>
          <a:blip r:embed="rId4"/>
          <a:stretch>
            <a:fillRect/>
          </a:stretch>
        </p:blipFill>
        <p:spPr>
          <a:xfrm>
            <a:off x="6728970" y="1297496"/>
            <a:ext cx="1456266" cy="1341298"/>
          </a:xfrm>
          <a:prstGeom prst="ellipse">
            <a:avLst/>
          </a:prstGeom>
        </p:spPr>
      </p:pic>
      <p:sp>
        <p:nvSpPr>
          <p:cNvPr id="8" name="TextBox 7">
            <a:extLst>
              <a:ext uri="{FF2B5EF4-FFF2-40B4-BE49-F238E27FC236}">
                <a16:creationId xmlns:a16="http://schemas.microsoft.com/office/drawing/2014/main" id="{75F084F7-7C07-1444-BDE2-CFA234626F96}"/>
              </a:ext>
            </a:extLst>
          </p:cNvPr>
          <p:cNvSpPr txBox="1"/>
          <p:nvPr/>
        </p:nvSpPr>
        <p:spPr>
          <a:xfrm>
            <a:off x="3760989" y="4465000"/>
            <a:ext cx="5932311" cy="276999"/>
          </a:xfrm>
          <a:prstGeom prst="rect">
            <a:avLst/>
          </a:prstGeom>
          <a:noFill/>
        </p:spPr>
        <p:txBody>
          <a:bodyPr wrap="square">
            <a:spAutoFit/>
          </a:bodyPr>
          <a:lstStyle/>
          <a:p>
            <a:r>
              <a:rPr lang="en-VN" sz="1200"/>
              <a:t>Surgical resection of lesions of the head of the pancreas - UpToDate</a:t>
            </a:r>
          </a:p>
        </p:txBody>
      </p:sp>
      <p:pic>
        <p:nvPicPr>
          <p:cNvPr id="3" name="Picture 2" descr="Text&#10;&#10;Description automatically generated">
            <a:extLst>
              <a:ext uri="{FF2B5EF4-FFF2-40B4-BE49-F238E27FC236}">
                <a16:creationId xmlns:a16="http://schemas.microsoft.com/office/drawing/2014/main" id="{8CDFE131-6C86-264F-AD28-4CC78206F967}"/>
              </a:ext>
            </a:extLst>
          </p:cNvPr>
          <p:cNvPicPr>
            <a:picLocks noChangeAspect="1"/>
          </p:cNvPicPr>
          <p:nvPr/>
        </p:nvPicPr>
        <p:blipFill>
          <a:blip r:embed="rId5"/>
          <a:stretch>
            <a:fillRect/>
          </a:stretch>
        </p:blipFill>
        <p:spPr>
          <a:xfrm>
            <a:off x="720000" y="1413702"/>
            <a:ext cx="5658222" cy="1454666"/>
          </a:xfrm>
          <a:prstGeom prst="rect">
            <a:avLst/>
          </a:prstGeom>
        </p:spPr>
      </p:pic>
      <p:pic>
        <p:nvPicPr>
          <p:cNvPr id="10" name="Picture 9" descr="Text&#10;&#10;Description automatically generated">
            <a:extLst>
              <a:ext uri="{FF2B5EF4-FFF2-40B4-BE49-F238E27FC236}">
                <a16:creationId xmlns:a16="http://schemas.microsoft.com/office/drawing/2014/main" id="{A55549A9-61C9-4D44-B861-BA1688C637D4}"/>
              </a:ext>
            </a:extLst>
          </p:cNvPr>
          <p:cNvPicPr>
            <a:picLocks noChangeAspect="1"/>
          </p:cNvPicPr>
          <p:nvPr/>
        </p:nvPicPr>
        <p:blipFill>
          <a:blip r:embed="rId6"/>
          <a:stretch>
            <a:fillRect/>
          </a:stretch>
        </p:blipFill>
        <p:spPr>
          <a:xfrm>
            <a:off x="720000" y="2744376"/>
            <a:ext cx="5658222" cy="836534"/>
          </a:xfrm>
          <a:prstGeom prst="rect">
            <a:avLst/>
          </a:prstGeom>
        </p:spPr>
      </p:pic>
    </p:spTree>
    <p:extLst>
      <p:ext uri="{BB962C8B-B14F-4D97-AF65-F5344CB8AC3E}">
        <p14:creationId xmlns:p14="http://schemas.microsoft.com/office/powerpoint/2010/main" val="354577401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5D5C8ED-CE65-394D-84C1-C3EBE5226503}"/>
              </a:ext>
            </a:extLst>
          </p:cNvPr>
          <p:cNvSpPr>
            <a:spLocks noGrp="1"/>
          </p:cNvSpPr>
          <p:nvPr>
            <p:ph type="body" idx="1"/>
          </p:nvPr>
        </p:nvSpPr>
        <p:spPr/>
        <p:txBody>
          <a:bodyPr/>
          <a:lstStyle/>
          <a:p>
            <a:endParaRPr lang="en-VN"/>
          </a:p>
        </p:txBody>
      </p:sp>
      <p:pic>
        <p:nvPicPr>
          <p:cNvPr id="5" name="Picture 4" descr="Graphical user interface, text, application&#10;&#10;Description automatically generated">
            <a:extLst>
              <a:ext uri="{FF2B5EF4-FFF2-40B4-BE49-F238E27FC236}">
                <a16:creationId xmlns:a16="http://schemas.microsoft.com/office/drawing/2014/main" id="{7CCCD67A-C56B-5D4A-AD00-282CDC953FCD}"/>
              </a:ext>
            </a:extLst>
          </p:cNvPr>
          <p:cNvPicPr>
            <a:picLocks noChangeAspect="1"/>
          </p:cNvPicPr>
          <p:nvPr/>
        </p:nvPicPr>
        <p:blipFill>
          <a:blip r:embed="rId3"/>
          <a:stretch>
            <a:fillRect/>
          </a:stretch>
        </p:blipFill>
        <p:spPr>
          <a:xfrm>
            <a:off x="938440" y="1631681"/>
            <a:ext cx="7406538" cy="2219238"/>
          </a:xfrm>
          <a:prstGeom prst="rect">
            <a:avLst/>
          </a:prstGeom>
        </p:spPr>
      </p:pic>
      <p:sp>
        <p:nvSpPr>
          <p:cNvPr id="6" name="Title 1">
            <a:extLst>
              <a:ext uri="{FF2B5EF4-FFF2-40B4-BE49-F238E27FC236}">
                <a16:creationId xmlns:a16="http://schemas.microsoft.com/office/drawing/2014/main" id="{E4BDDC44-900E-8D4C-B9CF-6C4BB844C13C}"/>
              </a:ext>
            </a:extLst>
          </p:cNvPr>
          <p:cNvSpPr txBox="1">
            <a:spLocks/>
          </p:cNvSpPr>
          <p:nvPr/>
        </p:nvSpPr>
        <p:spPr>
          <a:xfrm>
            <a:off x="640978" y="519250"/>
            <a:ext cx="7704000" cy="47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1pPr>
            <a:lvl2pPr marR="0" lvl="1"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2pPr>
            <a:lvl3pPr marR="0" lvl="2"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3pPr>
            <a:lvl4pPr marR="0" lvl="3"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4pPr>
            <a:lvl5pPr marR="0" lvl="4"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5pPr>
            <a:lvl6pPr marR="0" lvl="5"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6pPr>
            <a:lvl7pPr marR="0" lvl="6"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7pPr>
            <a:lvl8pPr marR="0" lvl="7"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8pPr>
            <a:lvl9pPr marR="0" lvl="8"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9pPr>
          </a:lstStyle>
          <a:p>
            <a:r>
              <a:rPr lang="en-VN">
                <a:latin typeface="+mn-lt"/>
              </a:rPr>
              <a:t>d. Lựa chọn mổ mở, nội soi, robot?</a:t>
            </a:r>
          </a:p>
        </p:txBody>
      </p:sp>
      <p:sp>
        <p:nvSpPr>
          <p:cNvPr id="9" name="TextBox 8">
            <a:extLst>
              <a:ext uri="{FF2B5EF4-FFF2-40B4-BE49-F238E27FC236}">
                <a16:creationId xmlns:a16="http://schemas.microsoft.com/office/drawing/2014/main" id="{2CD968F6-4DCE-414E-B430-1340B81D6FE9}"/>
              </a:ext>
            </a:extLst>
          </p:cNvPr>
          <p:cNvSpPr txBox="1"/>
          <p:nvPr/>
        </p:nvSpPr>
        <p:spPr>
          <a:xfrm>
            <a:off x="3715833" y="4465000"/>
            <a:ext cx="5932311" cy="276999"/>
          </a:xfrm>
          <a:prstGeom prst="rect">
            <a:avLst/>
          </a:prstGeom>
          <a:noFill/>
        </p:spPr>
        <p:txBody>
          <a:bodyPr wrap="square">
            <a:spAutoFit/>
          </a:bodyPr>
          <a:lstStyle/>
          <a:p>
            <a:r>
              <a:rPr lang="en-VN" sz="1200"/>
              <a:t>Surgical resection of lesions of the head of the pancreas - UpToDate</a:t>
            </a:r>
          </a:p>
        </p:txBody>
      </p:sp>
    </p:spTree>
    <p:extLst>
      <p:ext uri="{BB962C8B-B14F-4D97-AF65-F5344CB8AC3E}">
        <p14:creationId xmlns:p14="http://schemas.microsoft.com/office/powerpoint/2010/main" val="203378640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3" name="Google Shape;253;p19"/>
          <p:cNvSpPr/>
          <p:nvPr/>
        </p:nvSpPr>
        <p:spPr>
          <a:xfrm rot="16200000">
            <a:off x="5294952" y="547600"/>
            <a:ext cx="847200" cy="4570552"/>
          </a:xfrm>
          <a:prstGeom prst="round2SameRect">
            <a:avLst>
              <a:gd name="adj1" fmla="val 50000"/>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rot="16200000">
            <a:off x="5294953" y="1683960"/>
            <a:ext cx="847200" cy="4570551"/>
          </a:xfrm>
          <a:prstGeom prst="round2SameRect">
            <a:avLst>
              <a:gd name="adj1" fmla="val 50000"/>
              <a:gd name="adj2" fmla="val 0"/>
            </a:avLst>
          </a:pr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9"/>
          <p:cNvSpPr/>
          <p:nvPr/>
        </p:nvSpPr>
        <p:spPr>
          <a:xfrm rot="16200000">
            <a:off x="5292208" y="-556687"/>
            <a:ext cx="847200" cy="4576035"/>
          </a:xfrm>
          <a:prstGeom prst="round2SameRect">
            <a:avLst>
              <a:gd name="adj1" fmla="val 50000"/>
              <a:gd name="adj2" fmla="val 0"/>
            </a:avLst>
          </a:pr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 name="Google Shape;280;p19"/>
          <p:cNvGrpSpPr/>
          <p:nvPr/>
        </p:nvGrpSpPr>
        <p:grpSpPr>
          <a:xfrm>
            <a:off x="710275" y="1696445"/>
            <a:ext cx="2460575" cy="2272942"/>
            <a:chOff x="710275" y="1696445"/>
            <a:chExt cx="2460575" cy="2272942"/>
          </a:xfrm>
        </p:grpSpPr>
        <p:grpSp>
          <p:nvGrpSpPr>
            <p:cNvPr id="281" name="Google Shape;281;p19"/>
            <p:cNvGrpSpPr/>
            <p:nvPr/>
          </p:nvGrpSpPr>
          <p:grpSpPr>
            <a:xfrm>
              <a:off x="2288356" y="1696445"/>
              <a:ext cx="882450" cy="1136250"/>
              <a:chOff x="2288356" y="1696445"/>
              <a:chExt cx="882450" cy="1136250"/>
            </a:xfrm>
          </p:grpSpPr>
          <p:sp>
            <p:nvSpPr>
              <p:cNvPr id="282" name="Google Shape;282;p19"/>
              <p:cNvSpPr/>
              <p:nvPr/>
            </p:nvSpPr>
            <p:spPr>
              <a:xfrm flipH="1">
                <a:off x="2288356" y="1696445"/>
                <a:ext cx="773700" cy="773700"/>
              </a:xfrm>
              <a:prstGeom prst="arc">
                <a:avLst>
                  <a:gd name="adj1" fmla="val 16200000"/>
                  <a:gd name="adj2" fmla="val 0"/>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3" name="Google Shape;283;p19"/>
              <p:cNvCxnSpPr>
                <a:stCxn id="282" idx="0"/>
              </p:cNvCxnSpPr>
              <p:nvPr/>
            </p:nvCxnSpPr>
            <p:spPr>
              <a:xfrm>
                <a:off x="2675206" y="1696445"/>
                <a:ext cx="495600" cy="0"/>
              </a:xfrm>
              <a:prstGeom prst="straightConnector1">
                <a:avLst/>
              </a:prstGeom>
              <a:noFill/>
              <a:ln w="9525" cap="flat" cmpd="sng">
                <a:solidFill>
                  <a:srgbClr val="000000"/>
                </a:solidFill>
                <a:prstDash val="solid"/>
                <a:round/>
                <a:headEnd type="none" w="med" len="med"/>
                <a:tailEnd type="oval" w="med" len="med"/>
              </a:ln>
            </p:spPr>
          </p:cxnSp>
          <p:cxnSp>
            <p:nvCxnSpPr>
              <p:cNvPr id="284" name="Google Shape;284;p19"/>
              <p:cNvCxnSpPr>
                <a:stCxn id="282" idx="2"/>
              </p:cNvCxnSpPr>
              <p:nvPr/>
            </p:nvCxnSpPr>
            <p:spPr>
              <a:xfrm>
                <a:off x="2288356" y="2083295"/>
                <a:ext cx="0" cy="749400"/>
              </a:xfrm>
              <a:prstGeom prst="straightConnector1">
                <a:avLst/>
              </a:prstGeom>
              <a:noFill/>
              <a:ln w="9525" cap="flat" cmpd="sng">
                <a:solidFill>
                  <a:srgbClr val="000000"/>
                </a:solidFill>
                <a:prstDash val="solid"/>
                <a:round/>
                <a:headEnd type="none" w="med" len="med"/>
                <a:tailEnd type="none" w="med" len="med"/>
              </a:ln>
            </p:spPr>
          </p:cxnSp>
        </p:grpSp>
        <p:grpSp>
          <p:nvGrpSpPr>
            <p:cNvPr id="285" name="Google Shape;285;p19"/>
            <p:cNvGrpSpPr/>
            <p:nvPr/>
          </p:nvGrpSpPr>
          <p:grpSpPr>
            <a:xfrm>
              <a:off x="2288412" y="2832906"/>
              <a:ext cx="882422" cy="1136481"/>
              <a:chOff x="7009125" y="3265500"/>
              <a:chExt cx="565800" cy="728700"/>
            </a:xfrm>
          </p:grpSpPr>
          <p:sp>
            <p:nvSpPr>
              <p:cNvPr id="286" name="Google Shape;286;p19"/>
              <p:cNvSpPr/>
              <p:nvPr/>
            </p:nvSpPr>
            <p:spPr>
              <a:xfrm rot="10800000">
                <a:off x="7009125" y="3498000"/>
                <a:ext cx="496200" cy="496200"/>
              </a:xfrm>
              <a:prstGeom prst="arc">
                <a:avLst>
                  <a:gd name="adj1" fmla="val 16200000"/>
                  <a:gd name="adj2" fmla="val 0"/>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7" name="Google Shape;287;p19"/>
              <p:cNvCxnSpPr>
                <a:stCxn id="286" idx="0"/>
              </p:cNvCxnSpPr>
              <p:nvPr/>
            </p:nvCxnSpPr>
            <p:spPr>
              <a:xfrm>
                <a:off x="7257225" y="3994200"/>
                <a:ext cx="317700" cy="0"/>
              </a:xfrm>
              <a:prstGeom prst="straightConnector1">
                <a:avLst/>
              </a:prstGeom>
              <a:noFill/>
              <a:ln w="9525" cap="flat" cmpd="sng">
                <a:solidFill>
                  <a:srgbClr val="000000"/>
                </a:solidFill>
                <a:prstDash val="solid"/>
                <a:round/>
                <a:headEnd type="none" w="med" len="med"/>
                <a:tailEnd type="oval" w="med" len="med"/>
              </a:ln>
            </p:spPr>
          </p:cxnSp>
          <p:cxnSp>
            <p:nvCxnSpPr>
              <p:cNvPr id="288" name="Google Shape;288;p19"/>
              <p:cNvCxnSpPr>
                <a:stCxn id="286" idx="2"/>
              </p:cNvCxnSpPr>
              <p:nvPr/>
            </p:nvCxnSpPr>
            <p:spPr>
              <a:xfrm rot="10800000">
                <a:off x="7009125" y="3265500"/>
                <a:ext cx="0" cy="480600"/>
              </a:xfrm>
              <a:prstGeom prst="straightConnector1">
                <a:avLst/>
              </a:prstGeom>
              <a:noFill/>
              <a:ln w="9525" cap="flat" cmpd="sng">
                <a:solidFill>
                  <a:srgbClr val="000000"/>
                </a:solidFill>
                <a:prstDash val="solid"/>
                <a:round/>
                <a:headEnd type="none" w="med" len="med"/>
                <a:tailEnd type="none" w="med" len="med"/>
              </a:ln>
            </p:spPr>
          </p:cxnSp>
        </p:grpSp>
        <p:cxnSp>
          <p:nvCxnSpPr>
            <p:cNvPr id="289" name="Google Shape;289;p19"/>
            <p:cNvCxnSpPr/>
            <p:nvPr/>
          </p:nvCxnSpPr>
          <p:spPr>
            <a:xfrm>
              <a:off x="1602150" y="2832788"/>
              <a:ext cx="1568700" cy="0"/>
            </a:xfrm>
            <a:prstGeom prst="straightConnector1">
              <a:avLst/>
            </a:prstGeom>
            <a:noFill/>
            <a:ln w="9525" cap="flat" cmpd="sng">
              <a:solidFill>
                <a:srgbClr val="000000"/>
              </a:solidFill>
              <a:prstDash val="solid"/>
              <a:round/>
              <a:headEnd type="none" w="med" len="med"/>
              <a:tailEnd type="oval" w="med" len="med"/>
            </a:ln>
          </p:spPr>
        </p:cxnSp>
        <p:sp>
          <p:nvSpPr>
            <p:cNvPr id="290" name="Google Shape;290;p19"/>
            <p:cNvSpPr/>
            <p:nvPr/>
          </p:nvSpPr>
          <p:spPr>
            <a:xfrm>
              <a:off x="2215781" y="2760409"/>
              <a:ext cx="144900" cy="144900"/>
            </a:xfrm>
            <a:prstGeom prst="ellipse">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710275" y="2181958"/>
              <a:ext cx="1301700" cy="1301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9"/>
            <p:cNvSpPr/>
            <p:nvPr/>
          </p:nvSpPr>
          <p:spPr>
            <a:xfrm>
              <a:off x="848097" y="2319958"/>
              <a:ext cx="1025700" cy="1025700"/>
            </a:xfrm>
            <a:prstGeom prst="ellipse">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a:solidFill>
                  <a:schemeClr val="accent6"/>
                </a:solidFill>
                <a:latin typeface="Arial" panose="020B0604020202020204" pitchFamily="34" charset="0"/>
                <a:ea typeface="Fira Sans Extra Condensed Medium"/>
                <a:cs typeface="Arial" panose="020B0604020202020204" pitchFamily="34" charset="0"/>
                <a:sym typeface="Fira Sans Extra Condensed Medium"/>
              </a:endParaRPr>
            </a:p>
          </p:txBody>
        </p:sp>
      </p:grpSp>
      <p:sp>
        <p:nvSpPr>
          <p:cNvPr id="2" name="TextBox 1">
            <a:extLst>
              <a:ext uri="{FF2B5EF4-FFF2-40B4-BE49-F238E27FC236}">
                <a16:creationId xmlns:a16="http://schemas.microsoft.com/office/drawing/2014/main" id="{61554309-BEFA-914E-A625-6A2C9F9BF203}"/>
              </a:ext>
            </a:extLst>
          </p:cNvPr>
          <p:cNvSpPr txBox="1"/>
          <p:nvPr/>
        </p:nvSpPr>
        <p:spPr>
          <a:xfrm>
            <a:off x="824764" y="2484428"/>
            <a:ext cx="1049033" cy="954107"/>
          </a:xfrm>
          <a:prstGeom prst="rect">
            <a:avLst/>
          </a:prstGeom>
          <a:noFill/>
        </p:spPr>
        <p:txBody>
          <a:bodyPr wrap="square" rtlCol="0">
            <a:spAutoFit/>
          </a:bodyPr>
          <a:lstStyle/>
          <a:p>
            <a:pPr algn="ctr"/>
            <a:r>
              <a:rPr lang="vi-VN">
                <a:solidFill>
                  <a:schemeClr val="tx1"/>
                </a:solidFill>
                <a:latin typeface="Arial" panose="020B0604020202020204" pitchFamily="34" charset="0"/>
                <a:ea typeface="Fira Sans Extra Condensed Medium"/>
                <a:cs typeface="Arial" panose="020B0604020202020204" pitchFamily="34" charset="0"/>
                <a:sym typeface="Fira Sans Extra Condensed Medium"/>
              </a:rPr>
              <a:t>CCĐ tương đối của MIP</a:t>
            </a:r>
          </a:p>
          <a:p>
            <a:pPr algn="ctr"/>
            <a:endParaRPr lang="en-VN">
              <a:solidFill>
                <a:schemeClr val="tx1"/>
              </a:solidFill>
            </a:endParaRPr>
          </a:p>
        </p:txBody>
      </p:sp>
      <p:sp>
        <p:nvSpPr>
          <p:cNvPr id="22" name="Title 1">
            <a:extLst>
              <a:ext uri="{FF2B5EF4-FFF2-40B4-BE49-F238E27FC236}">
                <a16:creationId xmlns:a16="http://schemas.microsoft.com/office/drawing/2014/main" id="{0BA3820B-75A3-2244-894E-247F2910D05E}"/>
              </a:ext>
            </a:extLst>
          </p:cNvPr>
          <p:cNvSpPr txBox="1">
            <a:spLocks/>
          </p:cNvSpPr>
          <p:nvPr/>
        </p:nvSpPr>
        <p:spPr>
          <a:xfrm>
            <a:off x="640978" y="519250"/>
            <a:ext cx="7704000" cy="47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1pPr>
            <a:lvl2pPr marR="0" lvl="1"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2pPr>
            <a:lvl3pPr marR="0" lvl="2"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3pPr>
            <a:lvl4pPr marR="0" lvl="3"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4pPr>
            <a:lvl5pPr marR="0" lvl="4"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5pPr>
            <a:lvl6pPr marR="0" lvl="5"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6pPr>
            <a:lvl7pPr marR="0" lvl="6"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7pPr>
            <a:lvl8pPr marR="0" lvl="7"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8pPr>
            <a:lvl9pPr marR="0" lvl="8"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9pPr>
          </a:lstStyle>
          <a:p>
            <a:r>
              <a:rPr lang="en-VN">
                <a:latin typeface="+mn-lt"/>
              </a:rPr>
              <a:t>d. Lựa chọn mổ mở, nội soi, robot?</a:t>
            </a:r>
          </a:p>
        </p:txBody>
      </p:sp>
      <p:sp>
        <p:nvSpPr>
          <p:cNvPr id="5" name="TextBox 4">
            <a:extLst>
              <a:ext uri="{FF2B5EF4-FFF2-40B4-BE49-F238E27FC236}">
                <a16:creationId xmlns:a16="http://schemas.microsoft.com/office/drawing/2014/main" id="{B0BEECDC-A53B-4B44-B8F0-7BB375249301}"/>
              </a:ext>
            </a:extLst>
          </p:cNvPr>
          <p:cNvSpPr txBox="1"/>
          <p:nvPr/>
        </p:nvSpPr>
        <p:spPr>
          <a:xfrm>
            <a:off x="3983849" y="1495776"/>
            <a:ext cx="3593899" cy="523220"/>
          </a:xfrm>
          <a:prstGeom prst="rect">
            <a:avLst/>
          </a:prstGeom>
          <a:noFill/>
        </p:spPr>
        <p:txBody>
          <a:bodyPr wrap="square" rtlCol="0">
            <a:spAutoFit/>
          </a:bodyPr>
          <a:lstStyle/>
          <a:p>
            <a:r>
              <a:rPr lang="en-VN"/>
              <a:t>TC mổ mở ở vùng thượng vị và/hoặc phẫu thuật giảm cân (đặc biệt là cắt dạ dày) </a:t>
            </a:r>
          </a:p>
        </p:txBody>
      </p:sp>
      <p:sp>
        <p:nvSpPr>
          <p:cNvPr id="6" name="TextBox 5">
            <a:extLst>
              <a:ext uri="{FF2B5EF4-FFF2-40B4-BE49-F238E27FC236}">
                <a16:creationId xmlns:a16="http://schemas.microsoft.com/office/drawing/2014/main" id="{92924B87-78EA-4F4B-8366-D7E7DC6E88F7}"/>
              </a:ext>
            </a:extLst>
          </p:cNvPr>
          <p:cNvSpPr txBox="1"/>
          <p:nvPr/>
        </p:nvSpPr>
        <p:spPr>
          <a:xfrm>
            <a:off x="4243445" y="2567170"/>
            <a:ext cx="2802516" cy="523220"/>
          </a:xfrm>
          <a:prstGeom prst="rect">
            <a:avLst/>
          </a:prstGeom>
          <a:solidFill>
            <a:schemeClr val="accent3"/>
          </a:solidFill>
        </p:spPr>
        <p:txBody>
          <a:bodyPr wrap="square" rtlCol="0">
            <a:spAutoFit/>
          </a:bodyPr>
          <a:lstStyle/>
          <a:p>
            <a:r>
              <a:rPr lang="en-VN"/>
              <a:t>Bệnh tim phổi nặng (vd giảm EF hoặc hẹp eo động mạch chủ)</a:t>
            </a:r>
          </a:p>
        </p:txBody>
      </p:sp>
      <p:sp>
        <p:nvSpPr>
          <p:cNvPr id="7" name="TextBox 6">
            <a:extLst>
              <a:ext uri="{FF2B5EF4-FFF2-40B4-BE49-F238E27FC236}">
                <a16:creationId xmlns:a16="http://schemas.microsoft.com/office/drawing/2014/main" id="{E3459A1C-C5A0-7A4B-B1D1-BEFADAF1D113}"/>
              </a:ext>
            </a:extLst>
          </p:cNvPr>
          <p:cNvSpPr txBox="1"/>
          <p:nvPr/>
        </p:nvSpPr>
        <p:spPr>
          <a:xfrm>
            <a:off x="3670809" y="3707625"/>
            <a:ext cx="4446054" cy="523220"/>
          </a:xfrm>
          <a:prstGeom prst="rect">
            <a:avLst/>
          </a:prstGeom>
          <a:noFill/>
        </p:spPr>
        <p:txBody>
          <a:bodyPr wrap="square" rtlCol="0">
            <a:spAutoFit/>
          </a:bodyPr>
          <a:lstStyle/>
          <a:p>
            <a:r>
              <a:rPr lang="en-VN"/>
              <a:t>Xâm lấn tĩnh mạch mạc treo tràng trên/tĩnh mạch cửa (tuỳ thuộc vào kinh nghiệm của bác sĩ phẫu thuật)</a:t>
            </a:r>
          </a:p>
        </p:txBody>
      </p:sp>
      <p:sp>
        <p:nvSpPr>
          <p:cNvPr id="8" name="TextBox 7">
            <a:extLst>
              <a:ext uri="{FF2B5EF4-FFF2-40B4-BE49-F238E27FC236}">
                <a16:creationId xmlns:a16="http://schemas.microsoft.com/office/drawing/2014/main" id="{6E498903-B8E8-9340-8385-546A8C0C28D4}"/>
              </a:ext>
            </a:extLst>
          </p:cNvPr>
          <p:cNvSpPr txBox="1"/>
          <p:nvPr/>
        </p:nvSpPr>
        <p:spPr>
          <a:xfrm>
            <a:off x="4383149" y="4474755"/>
            <a:ext cx="3733714" cy="276999"/>
          </a:xfrm>
          <a:prstGeom prst="rect">
            <a:avLst/>
          </a:prstGeom>
          <a:noFill/>
        </p:spPr>
        <p:txBody>
          <a:bodyPr wrap="none" rtlCol="0">
            <a:spAutoFit/>
          </a:bodyPr>
          <a:lstStyle/>
          <a:p>
            <a:r>
              <a:rPr lang="en-US" sz="1200"/>
              <a:t>Minimally invasive pancreatectomy (MIP) - </a:t>
            </a:r>
            <a:r>
              <a:rPr lang="en-US" sz="1200" err="1"/>
              <a:t>Uptodate</a:t>
            </a:r>
            <a:endParaRPr lang="en-VN" sz="120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3543"/>
        <p:cNvGrpSpPr/>
        <p:nvPr/>
      </p:nvGrpSpPr>
      <p:grpSpPr>
        <a:xfrm>
          <a:off x="0" y="0"/>
          <a:ext cx="0" cy="0"/>
          <a:chOff x="0" y="0"/>
          <a:chExt cx="0" cy="0"/>
        </a:xfrm>
      </p:grpSpPr>
      <p:grpSp>
        <p:nvGrpSpPr>
          <p:cNvPr id="6" name="Group 5">
            <a:extLst>
              <a:ext uri="{FF2B5EF4-FFF2-40B4-BE49-F238E27FC236}">
                <a16:creationId xmlns:a16="http://schemas.microsoft.com/office/drawing/2014/main" id="{70D96E6D-1D5B-2044-8157-FF55DD0ED64B}"/>
              </a:ext>
            </a:extLst>
          </p:cNvPr>
          <p:cNvGrpSpPr/>
          <p:nvPr/>
        </p:nvGrpSpPr>
        <p:grpSpPr>
          <a:xfrm>
            <a:off x="5599331" y="1769318"/>
            <a:ext cx="2703560" cy="2328024"/>
            <a:chOff x="5078827" y="2092875"/>
            <a:chExt cx="2703560" cy="2328024"/>
          </a:xfrm>
        </p:grpSpPr>
        <p:sp>
          <p:nvSpPr>
            <p:cNvPr id="3544" name="Google Shape;3544;p75"/>
            <p:cNvSpPr/>
            <p:nvPr/>
          </p:nvSpPr>
          <p:spPr>
            <a:xfrm>
              <a:off x="5078827" y="2092875"/>
              <a:ext cx="2703560" cy="2328024"/>
            </a:xfrm>
            <a:custGeom>
              <a:avLst/>
              <a:gdLst/>
              <a:ahLst/>
              <a:cxnLst/>
              <a:rect l="l" t="t" r="r" b="b"/>
              <a:pathLst>
                <a:path w="155698" h="154025" extrusionOk="0">
                  <a:moveTo>
                    <a:pt x="93462" y="8032"/>
                  </a:moveTo>
                  <a:cubicBezTo>
                    <a:pt x="101617" y="9636"/>
                    <a:pt x="114584" y="5620"/>
                    <a:pt x="120332" y="9636"/>
                  </a:cubicBezTo>
                  <a:cubicBezTo>
                    <a:pt x="126080" y="13652"/>
                    <a:pt x="123741" y="26515"/>
                    <a:pt x="127952" y="32130"/>
                  </a:cubicBezTo>
                  <a:cubicBezTo>
                    <a:pt x="132163" y="37745"/>
                    <a:pt x="142390" y="37024"/>
                    <a:pt x="145598" y="43325"/>
                  </a:cubicBezTo>
                  <a:cubicBezTo>
                    <a:pt x="148807" y="49626"/>
                    <a:pt x="145545" y="61199"/>
                    <a:pt x="147203" y="69935"/>
                  </a:cubicBezTo>
                  <a:cubicBezTo>
                    <a:pt x="148861" y="78672"/>
                    <a:pt x="156895" y="88050"/>
                    <a:pt x="155545" y="95744"/>
                  </a:cubicBezTo>
                  <a:cubicBezTo>
                    <a:pt x="154195" y="103438"/>
                    <a:pt x="143166" y="109063"/>
                    <a:pt x="139102" y="116101"/>
                  </a:cubicBezTo>
                  <a:cubicBezTo>
                    <a:pt x="135038" y="123139"/>
                    <a:pt x="136763" y="134060"/>
                    <a:pt x="131161" y="137973"/>
                  </a:cubicBezTo>
                  <a:cubicBezTo>
                    <a:pt x="125560" y="141886"/>
                    <a:pt x="115386" y="136903"/>
                    <a:pt x="105493" y="139577"/>
                  </a:cubicBezTo>
                  <a:cubicBezTo>
                    <a:pt x="95600" y="142251"/>
                    <a:pt x="82433" y="154416"/>
                    <a:pt x="71805" y="154015"/>
                  </a:cubicBezTo>
                  <a:cubicBezTo>
                    <a:pt x="61177" y="153614"/>
                    <a:pt x="51886" y="141449"/>
                    <a:pt x="41726" y="137171"/>
                  </a:cubicBezTo>
                  <a:cubicBezTo>
                    <a:pt x="31566" y="132893"/>
                    <a:pt x="15872" y="135980"/>
                    <a:pt x="10845" y="128348"/>
                  </a:cubicBezTo>
                  <a:cubicBezTo>
                    <a:pt x="5819" y="120717"/>
                    <a:pt x="13372" y="102344"/>
                    <a:pt x="11567" y="91382"/>
                  </a:cubicBezTo>
                  <a:cubicBezTo>
                    <a:pt x="9762" y="80420"/>
                    <a:pt x="-465" y="70572"/>
                    <a:pt x="16" y="62575"/>
                  </a:cubicBezTo>
                  <a:cubicBezTo>
                    <a:pt x="497" y="54578"/>
                    <a:pt x="11380" y="51623"/>
                    <a:pt x="14455" y="43398"/>
                  </a:cubicBezTo>
                  <a:cubicBezTo>
                    <a:pt x="17530" y="35173"/>
                    <a:pt x="12650" y="18801"/>
                    <a:pt x="18465" y="13227"/>
                  </a:cubicBezTo>
                  <a:cubicBezTo>
                    <a:pt x="24280" y="7653"/>
                    <a:pt x="40523" y="12159"/>
                    <a:pt x="49346" y="9956"/>
                  </a:cubicBezTo>
                  <a:cubicBezTo>
                    <a:pt x="58169" y="7753"/>
                    <a:pt x="64051" y="332"/>
                    <a:pt x="71404" y="11"/>
                  </a:cubicBezTo>
                  <a:cubicBezTo>
                    <a:pt x="78757" y="-310"/>
                    <a:pt x="85307" y="6428"/>
                    <a:pt x="93462" y="8032"/>
                  </a:cubicBezTo>
                  <a:close/>
                </a:path>
              </a:pathLst>
            </a:custGeom>
            <a:solidFill>
              <a:srgbClr val="5D74FF">
                <a:alpha val="25000"/>
              </a:srgbClr>
            </a:solidFill>
            <a:ln>
              <a:noFill/>
            </a:ln>
          </p:spPr>
        </p:sp>
        <p:grpSp>
          <p:nvGrpSpPr>
            <p:cNvPr id="3547" name="Google Shape;3547;p75"/>
            <p:cNvGrpSpPr/>
            <p:nvPr/>
          </p:nvGrpSpPr>
          <p:grpSpPr>
            <a:xfrm>
              <a:off x="6285022" y="2454174"/>
              <a:ext cx="1268143" cy="1605425"/>
              <a:chOff x="5415250" y="2169550"/>
              <a:chExt cx="1643268" cy="2433940"/>
            </a:xfrm>
          </p:grpSpPr>
          <p:sp>
            <p:nvSpPr>
              <p:cNvPr id="3548" name="Google Shape;3548;p75"/>
              <p:cNvSpPr/>
              <p:nvPr/>
            </p:nvSpPr>
            <p:spPr>
              <a:xfrm>
                <a:off x="5415250" y="2169550"/>
                <a:ext cx="659524" cy="401269"/>
              </a:xfrm>
              <a:custGeom>
                <a:avLst/>
                <a:gdLst/>
                <a:ahLst/>
                <a:cxnLst/>
                <a:rect l="l" t="t" r="r" b="b"/>
                <a:pathLst>
                  <a:path w="5889" h="3583" extrusionOk="0">
                    <a:moveTo>
                      <a:pt x="5235" y="211"/>
                    </a:moveTo>
                    <a:cubicBezTo>
                      <a:pt x="5711" y="416"/>
                      <a:pt x="5889" y="800"/>
                      <a:pt x="5664" y="1280"/>
                    </a:cubicBezTo>
                    <a:cubicBezTo>
                      <a:pt x="5418" y="1803"/>
                      <a:pt x="4903" y="2125"/>
                      <a:pt x="4554" y="2345"/>
                    </a:cubicBezTo>
                    <a:cubicBezTo>
                      <a:pt x="3526" y="2998"/>
                      <a:pt x="2518" y="3349"/>
                      <a:pt x="1388" y="3503"/>
                    </a:cubicBezTo>
                    <a:cubicBezTo>
                      <a:pt x="1145" y="3535"/>
                      <a:pt x="907" y="3582"/>
                      <a:pt x="705" y="3526"/>
                    </a:cubicBezTo>
                    <a:cubicBezTo>
                      <a:pt x="472" y="3461"/>
                      <a:pt x="291" y="3279"/>
                      <a:pt x="216" y="3162"/>
                    </a:cubicBezTo>
                    <a:cubicBezTo>
                      <a:pt x="1" y="2839"/>
                      <a:pt x="89" y="2358"/>
                      <a:pt x="453" y="1878"/>
                    </a:cubicBezTo>
                    <a:cubicBezTo>
                      <a:pt x="575" y="1719"/>
                      <a:pt x="772" y="1574"/>
                      <a:pt x="958" y="1434"/>
                    </a:cubicBezTo>
                    <a:cubicBezTo>
                      <a:pt x="1429" y="1074"/>
                      <a:pt x="2046" y="753"/>
                      <a:pt x="2550" y="556"/>
                    </a:cubicBezTo>
                    <a:cubicBezTo>
                      <a:pt x="3261" y="276"/>
                      <a:pt x="4086" y="1"/>
                      <a:pt x="4871" y="108"/>
                    </a:cubicBezTo>
                    <a:cubicBezTo>
                      <a:pt x="4983" y="122"/>
                      <a:pt x="5104" y="155"/>
                      <a:pt x="5235" y="21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5"/>
              <p:cNvSpPr/>
              <p:nvPr/>
            </p:nvSpPr>
            <p:spPr>
              <a:xfrm>
                <a:off x="5432049" y="2250185"/>
                <a:ext cx="697153" cy="492431"/>
              </a:xfrm>
              <a:custGeom>
                <a:avLst/>
                <a:gdLst/>
                <a:ahLst/>
                <a:cxnLst/>
                <a:rect l="l" t="t" r="r" b="b"/>
                <a:pathLst>
                  <a:path w="6225" h="4397" extrusionOk="0">
                    <a:moveTo>
                      <a:pt x="1" y="2315"/>
                    </a:moveTo>
                    <a:cubicBezTo>
                      <a:pt x="6" y="2334"/>
                      <a:pt x="13" y="2351"/>
                      <a:pt x="21" y="2368"/>
                    </a:cubicBezTo>
                    <a:lnTo>
                      <a:pt x="21" y="2368"/>
                    </a:lnTo>
                    <a:lnTo>
                      <a:pt x="1" y="2315"/>
                    </a:lnTo>
                    <a:close/>
                    <a:moveTo>
                      <a:pt x="5589" y="0"/>
                    </a:moveTo>
                    <a:cubicBezTo>
                      <a:pt x="5632" y="164"/>
                      <a:pt x="5609" y="354"/>
                      <a:pt x="5514" y="560"/>
                    </a:cubicBezTo>
                    <a:cubicBezTo>
                      <a:pt x="5268" y="1083"/>
                      <a:pt x="4753" y="1405"/>
                      <a:pt x="4404" y="1625"/>
                    </a:cubicBezTo>
                    <a:cubicBezTo>
                      <a:pt x="3376" y="2278"/>
                      <a:pt x="2368" y="2629"/>
                      <a:pt x="1238" y="2783"/>
                    </a:cubicBezTo>
                    <a:cubicBezTo>
                      <a:pt x="1077" y="2804"/>
                      <a:pt x="918" y="2832"/>
                      <a:pt x="770" y="2832"/>
                    </a:cubicBezTo>
                    <a:cubicBezTo>
                      <a:pt x="695" y="2832"/>
                      <a:pt x="623" y="2825"/>
                      <a:pt x="555" y="2806"/>
                    </a:cubicBezTo>
                    <a:cubicBezTo>
                      <a:pt x="322" y="2741"/>
                      <a:pt x="141" y="2559"/>
                      <a:pt x="66" y="2442"/>
                    </a:cubicBezTo>
                    <a:cubicBezTo>
                      <a:pt x="49" y="2419"/>
                      <a:pt x="33" y="2395"/>
                      <a:pt x="21" y="2368"/>
                    </a:cubicBezTo>
                    <a:lnTo>
                      <a:pt x="21" y="2368"/>
                    </a:lnTo>
                    <a:lnTo>
                      <a:pt x="561" y="3800"/>
                    </a:lnTo>
                    <a:cubicBezTo>
                      <a:pt x="579" y="3875"/>
                      <a:pt x="611" y="3946"/>
                      <a:pt x="654" y="4006"/>
                    </a:cubicBezTo>
                    <a:cubicBezTo>
                      <a:pt x="729" y="4123"/>
                      <a:pt x="906" y="4305"/>
                      <a:pt x="1144" y="4371"/>
                    </a:cubicBezTo>
                    <a:cubicBezTo>
                      <a:pt x="1211" y="4389"/>
                      <a:pt x="1281" y="4397"/>
                      <a:pt x="1355" y="4397"/>
                    </a:cubicBezTo>
                    <a:cubicBezTo>
                      <a:pt x="1502" y="4397"/>
                      <a:pt x="1661" y="4367"/>
                      <a:pt x="1826" y="4343"/>
                    </a:cubicBezTo>
                    <a:cubicBezTo>
                      <a:pt x="2956" y="4188"/>
                      <a:pt x="3965" y="3838"/>
                      <a:pt x="4988" y="3189"/>
                    </a:cubicBezTo>
                    <a:cubicBezTo>
                      <a:pt x="5337" y="2965"/>
                      <a:pt x="5856" y="2643"/>
                      <a:pt x="6098" y="2119"/>
                    </a:cubicBezTo>
                    <a:cubicBezTo>
                      <a:pt x="6220" y="1867"/>
                      <a:pt x="6225" y="1638"/>
                      <a:pt x="6136" y="1452"/>
                    </a:cubicBezTo>
                    <a:lnTo>
                      <a:pt x="558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5"/>
              <p:cNvSpPr/>
              <p:nvPr/>
            </p:nvSpPr>
            <p:spPr>
              <a:xfrm>
                <a:off x="6020797" y="2323317"/>
                <a:ext cx="97433" cy="188819"/>
              </a:xfrm>
              <a:custGeom>
                <a:avLst/>
                <a:gdLst/>
                <a:ahLst/>
                <a:cxnLst/>
                <a:rect l="l" t="t" r="r" b="b"/>
                <a:pathLst>
                  <a:path w="870" h="1686" extrusionOk="0">
                    <a:moveTo>
                      <a:pt x="207" y="0"/>
                    </a:moveTo>
                    <a:cubicBezTo>
                      <a:pt x="151" y="104"/>
                      <a:pt x="80" y="201"/>
                      <a:pt x="1" y="295"/>
                    </a:cubicBezTo>
                    <a:cubicBezTo>
                      <a:pt x="11" y="309"/>
                      <a:pt x="20" y="328"/>
                      <a:pt x="29" y="346"/>
                    </a:cubicBezTo>
                    <a:cubicBezTo>
                      <a:pt x="192" y="733"/>
                      <a:pt x="365" y="1084"/>
                      <a:pt x="580" y="1448"/>
                    </a:cubicBezTo>
                    <a:cubicBezTo>
                      <a:pt x="622" y="1518"/>
                      <a:pt x="664" y="1606"/>
                      <a:pt x="716" y="1686"/>
                    </a:cubicBezTo>
                    <a:cubicBezTo>
                      <a:pt x="762" y="1616"/>
                      <a:pt x="809" y="1546"/>
                      <a:pt x="841" y="1466"/>
                    </a:cubicBezTo>
                    <a:cubicBezTo>
                      <a:pt x="856" y="1444"/>
                      <a:pt x="860" y="1420"/>
                      <a:pt x="869" y="1401"/>
                    </a:cubicBezTo>
                    <a:cubicBezTo>
                      <a:pt x="678" y="953"/>
                      <a:pt x="505" y="416"/>
                      <a:pt x="2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5"/>
              <p:cNvSpPr/>
              <p:nvPr/>
            </p:nvSpPr>
            <p:spPr>
              <a:xfrm>
                <a:off x="5949793" y="2401712"/>
                <a:ext cx="115576" cy="170565"/>
              </a:xfrm>
              <a:custGeom>
                <a:avLst/>
                <a:gdLst/>
                <a:ahLst/>
                <a:cxnLst/>
                <a:rect l="l" t="t" r="r" b="b"/>
                <a:pathLst>
                  <a:path w="1032" h="1523" extrusionOk="0">
                    <a:moveTo>
                      <a:pt x="191" y="1"/>
                    </a:moveTo>
                    <a:cubicBezTo>
                      <a:pt x="126" y="48"/>
                      <a:pt x="61" y="89"/>
                      <a:pt x="0" y="132"/>
                    </a:cubicBezTo>
                    <a:cubicBezTo>
                      <a:pt x="37" y="173"/>
                      <a:pt x="85" y="220"/>
                      <a:pt x="113" y="268"/>
                    </a:cubicBezTo>
                    <a:cubicBezTo>
                      <a:pt x="266" y="510"/>
                      <a:pt x="369" y="809"/>
                      <a:pt x="518" y="1074"/>
                    </a:cubicBezTo>
                    <a:cubicBezTo>
                      <a:pt x="593" y="1206"/>
                      <a:pt x="691" y="1337"/>
                      <a:pt x="785" y="1467"/>
                    </a:cubicBezTo>
                    <a:cubicBezTo>
                      <a:pt x="798" y="1486"/>
                      <a:pt x="813" y="1505"/>
                      <a:pt x="826" y="1523"/>
                    </a:cubicBezTo>
                    <a:cubicBezTo>
                      <a:pt x="897" y="1472"/>
                      <a:pt x="962" y="1416"/>
                      <a:pt x="1031" y="1350"/>
                    </a:cubicBezTo>
                    <a:cubicBezTo>
                      <a:pt x="1027" y="1341"/>
                      <a:pt x="1018" y="1327"/>
                      <a:pt x="1014" y="1318"/>
                    </a:cubicBezTo>
                    <a:cubicBezTo>
                      <a:pt x="807" y="930"/>
                      <a:pt x="514" y="337"/>
                      <a:pt x="1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5"/>
              <p:cNvSpPr/>
              <p:nvPr/>
            </p:nvSpPr>
            <p:spPr>
              <a:xfrm>
                <a:off x="5884949" y="2443598"/>
                <a:ext cx="104153" cy="181988"/>
              </a:xfrm>
              <a:custGeom>
                <a:avLst/>
                <a:gdLst/>
                <a:ahLst/>
                <a:cxnLst/>
                <a:rect l="l" t="t" r="r" b="b"/>
                <a:pathLst>
                  <a:path w="930" h="1625" extrusionOk="0">
                    <a:moveTo>
                      <a:pt x="192" y="0"/>
                    </a:moveTo>
                    <a:cubicBezTo>
                      <a:pt x="131" y="38"/>
                      <a:pt x="65" y="80"/>
                      <a:pt x="0" y="112"/>
                    </a:cubicBezTo>
                    <a:cubicBezTo>
                      <a:pt x="5" y="243"/>
                      <a:pt x="108" y="364"/>
                      <a:pt x="159" y="486"/>
                    </a:cubicBezTo>
                    <a:cubicBezTo>
                      <a:pt x="299" y="812"/>
                      <a:pt x="397" y="1126"/>
                      <a:pt x="565" y="1434"/>
                    </a:cubicBezTo>
                    <a:cubicBezTo>
                      <a:pt x="597" y="1490"/>
                      <a:pt x="630" y="1560"/>
                      <a:pt x="672" y="1625"/>
                    </a:cubicBezTo>
                    <a:cubicBezTo>
                      <a:pt x="757" y="1579"/>
                      <a:pt x="841" y="1527"/>
                      <a:pt x="929" y="1471"/>
                    </a:cubicBezTo>
                    <a:cubicBezTo>
                      <a:pt x="910" y="1429"/>
                      <a:pt x="892" y="1387"/>
                      <a:pt x="878" y="1350"/>
                    </a:cubicBezTo>
                    <a:cubicBezTo>
                      <a:pt x="817" y="1200"/>
                      <a:pt x="742" y="1037"/>
                      <a:pt x="677" y="888"/>
                    </a:cubicBezTo>
                    <a:cubicBezTo>
                      <a:pt x="528" y="556"/>
                      <a:pt x="383" y="202"/>
                      <a:pt x="1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5"/>
              <p:cNvSpPr/>
              <p:nvPr/>
            </p:nvSpPr>
            <p:spPr>
              <a:xfrm>
                <a:off x="5797035" y="2489067"/>
                <a:ext cx="106841" cy="178964"/>
              </a:xfrm>
              <a:custGeom>
                <a:avLst/>
                <a:gdLst/>
                <a:ahLst/>
                <a:cxnLst/>
                <a:rect l="l" t="t" r="r" b="b"/>
                <a:pathLst>
                  <a:path w="954" h="1598" extrusionOk="0">
                    <a:moveTo>
                      <a:pt x="216" y="1"/>
                    </a:moveTo>
                    <a:cubicBezTo>
                      <a:pt x="145" y="38"/>
                      <a:pt x="76" y="70"/>
                      <a:pt x="1" y="98"/>
                    </a:cubicBezTo>
                    <a:cubicBezTo>
                      <a:pt x="1" y="210"/>
                      <a:pt x="52" y="328"/>
                      <a:pt x="89" y="426"/>
                    </a:cubicBezTo>
                    <a:cubicBezTo>
                      <a:pt x="220" y="753"/>
                      <a:pt x="369" y="1023"/>
                      <a:pt x="556" y="1318"/>
                    </a:cubicBezTo>
                    <a:cubicBezTo>
                      <a:pt x="608" y="1397"/>
                      <a:pt x="654" y="1523"/>
                      <a:pt x="734" y="1598"/>
                    </a:cubicBezTo>
                    <a:cubicBezTo>
                      <a:pt x="809" y="1565"/>
                      <a:pt x="878" y="1527"/>
                      <a:pt x="953" y="1495"/>
                    </a:cubicBezTo>
                    <a:cubicBezTo>
                      <a:pt x="934" y="1402"/>
                      <a:pt x="869" y="1303"/>
                      <a:pt x="822" y="1210"/>
                    </a:cubicBezTo>
                    <a:cubicBezTo>
                      <a:pt x="692" y="925"/>
                      <a:pt x="580" y="636"/>
                      <a:pt x="444" y="370"/>
                    </a:cubicBezTo>
                    <a:cubicBezTo>
                      <a:pt x="378" y="248"/>
                      <a:pt x="309" y="89"/>
                      <a:pt x="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5"/>
              <p:cNvSpPr/>
              <p:nvPr/>
            </p:nvSpPr>
            <p:spPr>
              <a:xfrm>
                <a:off x="5701952" y="2524569"/>
                <a:ext cx="105609" cy="183220"/>
              </a:xfrm>
              <a:custGeom>
                <a:avLst/>
                <a:gdLst/>
                <a:ahLst/>
                <a:cxnLst/>
                <a:rect l="l" t="t" r="r" b="b"/>
                <a:pathLst>
                  <a:path w="943" h="1636" extrusionOk="0">
                    <a:moveTo>
                      <a:pt x="270" y="1"/>
                    </a:moveTo>
                    <a:cubicBezTo>
                      <a:pt x="182" y="29"/>
                      <a:pt x="93" y="57"/>
                      <a:pt x="0" y="85"/>
                    </a:cubicBezTo>
                    <a:cubicBezTo>
                      <a:pt x="23" y="188"/>
                      <a:pt x="65" y="291"/>
                      <a:pt x="84" y="361"/>
                    </a:cubicBezTo>
                    <a:cubicBezTo>
                      <a:pt x="219" y="753"/>
                      <a:pt x="331" y="1042"/>
                      <a:pt x="494" y="1378"/>
                    </a:cubicBezTo>
                    <a:cubicBezTo>
                      <a:pt x="532" y="1462"/>
                      <a:pt x="574" y="1556"/>
                      <a:pt x="625" y="1636"/>
                    </a:cubicBezTo>
                    <a:cubicBezTo>
                      <a:pt x="733" y="1602"/>
                      <a:pt x="835" y="1570"/>
                      <a:pt x="943" y="1533"/>
                    </a:cubicBezTo>
                    <a:cubicBezTo>
                      <a:pt x="915" y="1458"/>
                      <a:pt x="873" y="1378"/>
                      <a:pt x="845" y="1309"/>
                    </a:cubicBezTo>
                    <a:cubicBezTo>
                      <a:pt x="785" y="1145"/>
                      <a:pt x="733" y="968"/>
                      <a:pt x="658" y="809"/>
                    </a:cubicBezTo>
                    <a:cubicBezTo>
                      <a:pt x="537" y="538"/>
                      <a:pt x="425" y="225"/>
                      <a:pt x="2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5"/>
              <p:cNvSpPr/>
              <p:nvPr/>
            </p:nvSpPr>
            <p:spPr>
              <a:xfrm>
                <a:off x="5617174" y="2549767"/>
                <a:ext cx="99897" cy="178404"/>
              </a:xfrm>
              <a:custGeom>
                <a:avLst/>
                <a:gdLst/>
                <a:ahLst/>
                <a:cxnLst/>
                <a:rect l="l" t="t" r="r" b="b"/>
                <a:pathLst>
                  <a:path w="892" h="1593" extrusionOk="0">
                    <a:moveTo>
                      <a:pt x="197" y="0"/>
                    </a:moveTo>
                    <a:cubicBezTo>
                      <a:pt x="131" y="15"/>
                      <a:pt x="70" y="28"/>
                      <a:pt x="5" y="38"/>
                    </a:cubicBezTo>
                    <a:cubicBezTo>
                      <a:pt x="1" y="178"/>
                      <a:pt x="61" y="327"/>
                      <a:pt x="107" y="463"/>
                    </a:cubicBezTo>
                    <a:cubicBezTo>
                      <a:pt x="229" y="795"/>
                      <a:pt x="369" y="1097"/>
                      <a:pt x="533" y="1405"/>
                    </a:cubicBezTo>
                    <a:cubicBezTo>
                      <a:pt x="561" y="1461"/>
                      <a:pt x="589" y="1532"/>
                      <a:pt x="626" y="1593"/>
                    </a:cubicBezTo>
                    <a:cubicBezTo>
                      <a:pt x="715" y="1579"/>
                      <a:pt x="803" y="1560"/>
                      <a:pt x="892" y="1541"/>
                    </a:cubicBezTo>
                    <a:cubicBezTo>
                      <a:pt x="864" y="1467"/>
                      <a:pt x="822" y="1387"/>
                      <a:pt x="794" y="1317"/>
                    </a:cubicBezTo>
                    <a:cubicBezTo>
                      <a:pt x="678" y="1004"/>
                      <a:pt x="566" y="715"/>
                      <a:pt x="421" y="402"/>
                    </a:cubicBezTo>
                    <a:cubicBezTo>
                      <a:pt x="359" y="267"/>
                      <a:pt x="294" y="89"/>
                      <a:pt x="1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5"/>
              <p:cNvSpPr/>
              <p:nvPr/>
            </p:nvSpPr>
            <p:spPr>
              <a:xfrm>
                <a:off x="5509884" y="2566566"/>
                <a:ext cx="93290" cy="175940"/>
              </a:xfrm>
              <a:custGeom>
                <a:avLst/>
                <a:gdLst/>
                <a:ahLst/>
                <a:cxnLst/>
                <a:rect l="l" t="t" r="r" b="b"/>
                <a:pathLst>
                  <a:path w="833" h="1571" extrusionOk="0">
                    <a:moveTo>
                      <a:pt x="239" y="0"/>
                    </a:moveTo>
                    <a:cubicBezTo>
                      <a:pt x="180" y="3"/>
                      <a:pt x="123" y="7"/>
                      <a:pt x="68" y="7"/>
                    </a:cubicBezTo>
                    <a:cubicBezTo>
                      <a:pt x="45" y="7"/>
                      <a:pt x="23" y="6"/>
                      <a:pt x="1" y="5"/>
                    </a:cubicBezTo>
                    <a:lnTo>
                      <a:pt x="1" y="5"/>
                    </a:lnTo>
                    <a:cubicBezTo>
                      <a:pt x="15" y="102"/>
                      <a:pt x="90" y="214"/>
                      <a:pt x="123" y="308"/>
                    </a:cubicBezTo>
                    <a:cubicBezTo>
                      <a:pt x="239" y="639"/>
                      <a:pt x="328" y="947"/>
                      <a:pt x="463" y="1270"/>
                    </a:cubicBezTo>
                    <a:cubicBezTo>
                      <a:pt x="505" y="1363"/>
                      <a:pt x="543" y="1480"/>
                      <a:pt x="603" y="1569"/>
                    </a:cubicBezTo>
                    <a:cubicBezTo>
                      <a:pt x="623" y="1570"/>
                      <a:pt x="643" y="1571"/>
                      <a:pt x="663" y="1571"/>
                    </a:cubicBezTo>
                    <a:cubicBezTo>
                      <a:pt x="718" y="1571"/>
                      <a:pt x="773" y="1567"/>
                      <a:pt x="832" y="1559"/>
                    </a:cubicBezTo>
                    <a:cubicBezTo>
                      <a:pt x="828" y="1466"/>
                      <a:pt x="763" y="1354"/>
                      <a:pt x="729" y="1255"/>
                    </a:cubicBezTo>
                    <a:cubicBezTo>
                      <a:pt x="608" y="947"/>
                      <a:pt x="496" y="639"/>
                      <a:pt x="379" y="331"/>
                    </a:cubicBezTo>
                    <a:cubicBezTo>
                      <a:pt x="337" y="224"/>
                      <a:pt x="295" y="98"/>
                      <a:pt x="2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5"/>
              <p:cNvSpPr/>
              <p:nvPr/>
            </p:nvSpPr>
            <p:spPr>
              <a:xfrm>
                <a:off x="5439329" y="2481227"/>
                <a:ext cx="54988" cy="41549"/>
              </a:xfrm>
              <a:custGeom>
                <a:avLst/>
                <a:gdLst/>
                <a:ahLst/>
                <a:cxnLst/>
                <a:rect l="l" t="t" r="r" b="b"/>
                <a:pathLst>
                  <a:path w="491" h="371" extrusionOk="0">
                    <a:moveTo>
                      <a:pt x="458" y="174"/>
                    </a:moveTo>
                    <a:cubicBezTo>
                      <a:pt x="490" y="370"/>
                      <a:pt x="1" y="220"/>
                      <a:pt x="132" y="75"/>
                    </a:cubicBezTo>
                    <a:cubicBezTo>
                      <a:pt x="201" y="0"/>
                      <a:pt x="388" y="103"/>
                      <a:pt x="458" y="17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5"/>
              <p:cNvSpPr/>
              <p:nvPr/>
            </p:nvSpPr>
            <p:spPr>
              <a:xfrm>
                <a:off x="5505740" y="2503738"/>
                <a:ext cx="99561" cy="32590"/>
              </a:xfrm>
              <a:custGeom>
                <a:avLst/>
                <a:gdLst/>
                <a:ahLst/>
                <a:cxnLst/>
                <a:rect l="l" t="t" r="r" b="b"/>
                <a:pathLst>
                  <a:path w="889" h="291" extrusionOk="0">
                    <a:moveTo>
                      <a:pt x="85" y="239"/>
                    </a:moveTo>
                    <a:cubicBezTo>
                      <a:pt x="52" y="211"/>
                      <a:pt x="1" y="141"/>
                      <a:pt x="61" y="79"/>
                    </a:cubicBezTo>
                    <a:cubicBezTo>
                      <a:pt x="136" y="1"/>
                      <a:pt x="351" y="47"/>
                      <a:pt x="440" y="51"/>
                    </a:cubicBezTo>
                    <a:cubicBezTo>
                      <a:pt x="547" y="57"/>
                      <a:pt x="753" y="14"/>
                      <a:pt x="809" y="126"/>
                    </a:cubicBezTo>
                    <a:cubicBezTo>
                      <a:pt x="888" y="281"/>
                      <a:pt x="575" y="290"/>
                      <a:pt x="468" y="290"/>
                    </a:cubicBezTo>
                    <a:cubicBezTo>
                      <a:pt x="407" y="290"/>
                      <a:pt x="351" y="286"/>
                      <a:pt x="304" y="281"/>
                    </a:cubicBezTo>
                    <a:cubicBezTo>
                      <a:pt x="220" y="275"/>
                      <a:pt x="150" y="290"/>
                      <a:pt x="85" y="23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5"/>
              <p:cNvSpPr/>
              <p:nvPr/>
            </p:nvSpPr>
            <p:spPr>
              <a:xfrm>
                <a:off x="5873862" y="2203596"/>
                <a:ext cx="82762" cy="49277"/>
              </a:xfrm>
              <a:custGeom>
                <a:avLst/>
                <a:gdLst/>
                <a:ahLst/>
                <a:cxnLst/>
                <a:rect l="l" t="t" r="r" b="b"/>
                <a:pathLst>
                  <a:path w="739" h="440" extrusionOk="0">
                    <a:moveTo>
                      <a:pt x="28" y="89"/>
                    </a:moveTo>
                    <a:cubicBezTo>
                      <a:pt x="151" y="0"/>
                      <a:pt x="739" y="80"/>
                      <a:pt x="701" y="276"/>
                    </a:cubicBezTo>
                    <a:cubicBezTo>
                      <a:pt x="668" y="440"/>
                      <a:pt x="151" y="360"/>
                      <a:pt x="39" y="229"/>
                    </a:cubicBezTo>
                    <a:cubicBezTo>
                      <a:pt x="11" y="196"/>
                      <a:pt x="0" y="164"/>
                      <a:pt x="28" y="8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5"/>
              <p:cNvSpPr/>
              <p:nvPr/>
            </p:nvSpPr>
            <p:spPr>
              <a:xfrm>
                <a:off x="5939266" y="2256457"/>
                <a:ext cx="36286" cy="41325"/>
              </a:xfrm>
              <a:custGeom>
                <a:avLst/>
                <a:gdLst/>
                <a:ahLst/>
                <a:cxnLst/>
                <a:rect l="l" t="t" r="r" b="b"/>
                <a:pathLst>
                  <a:path w="324" h="369" extrusionOk="0">
                    <a:moveTo>
                      <a:pt x="24" y="196"/>
                    </a:moveTo>
                    <a:cubicBezTo>
                      <a:pt x="0" y="0"/>
                      <a:pt x="295" y="52"/>
                      <a:pt x="304" y="168"/>
                    </a:cubicBezTo>
                    <a:cubicBezTo>
                      <a:pt x="323" y="326"/>
                      <a:pt x="43" y="369"/>
                      <a:pt x="24" y="19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5"/>
              <p:cNvSpPr/>
              <p:nvPr/>
            </p:nvSpPr>
            <p:spPr>
              <a:xfrm>
                <a:off x="5980591" y="2214459"/>
                <a:ext cx="52412" cy="38413"/>
              </a:xfrm>
              <a:custGeom>
                <a:avLst/>
                <a:gdLst/>
                <a:ahLst/>
                <a:cxnLst/>
                <a:rect l="l" t="t" r="r" b="b"/>
                <a:pathLst>
                  <a:path w="468" h="343" extrusionOk="0">
                    <a:moveTo>
                      <a:pt x="10" y="188"/>
                    </a:moveTo>
                    <a:cubicBezTo>
                      <a:pt x="24" y="1"/>
                      <a:pt x="467" y="80"/>
                      <a:pt x="435" y="248"/>
                    </a:cubicBezTo>
                    <a:cubicBezTo>
                      <a:pt x="420" y="319"/>
                      <a:pt x="370" y="328"/>
                      <a:pt x="276" y="333"/>
                    </a:cubicBezTo>
                    <a:cubicBezTo>
                      <a:pt x="140" y="343"/>
                      <a:pt x="0" y="319"/>
                      <a:pt x="10" y="1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5"/>
              <p:cNvSpPr/>
              <p:nvPr/>
            </p:nvSpPr>
            <p:spPr>
              <a:xfrm>
                <a:off x="5845080" y="3181969"/>
                <a:ext cx="1213439" cy="1421521"/>
              </a:xfrm>
              <a:custGeom>
                <a:avLst/>
                <a:gdLst/>
                <a:ahLst/>
                <a:cxnLst/>
                <a:rect l="l" t="t" r="r" b="b"/>
                <a:pathLst>
                  <a:path w="10835" h="12693" extrusionOk="0">
                    <a:moveTo>
                      <a:pt x="4619" y="1"/>
                    </a:moveTo>
                    <a:cubicBezTo>
                      <a:pt x="4806" y="295"/>
                      <a:pt x="4923" y="566"/>
                      <a:pt x="5212" y="701"/>
                    </a:cubicBezTo>
                    <a:cubicBezTo>
                      <a:pt x="5609" y="893"/>
                      <a:pt x="6291" y="766"/>
                      <a:pt x="6664" y="971"/>
                    </a:cubicBezTo>
                    <a:cubicBezTo>
                      <a:pt x="6936" y="1126"/>
                      <a:pt x="7141" y="1523"/>
                      <a:pt x="7332" y="1855"/>
                    </a:cubicBezTo>
                    <a:cubicBezTo>
                      <a:pt x="7537" y="2195"/>
                      <a:pt x="7724" y="2531"/>
                      <a:pt x="7893" y="2840"/>
                    </a:cubicBezTo>
                    <a:cubicBezTo>
                      <a:pt x="8261" y="3531"/>
                      <a:pt x="8645" y="4199"/>
                      <a:pt x="9009" y="4820"/>
                    </a:cubicBezTo>
                    <a:cubicBezTo>
                      <a:pt x="9214" y="5169"/>
                      <a:pt x="9363" y="5520"/>
                      <a:pt x="9522" y="5861"/>
                    </a:cubicBezTo>
                    <a:cubicBezTo>
                      <a:pt x="9854" y="6557"/>
                      <a:pt x="10138" y="7247"/>
                      <a:pt x="10447" y="8032"/>
                    </a:cubicBezTo>
                    <a:cubicBezTo>
                      <a:pt x="10596" y="8415"/>
                      <a:pt x="10834" y="9050"/>
                      <a:pt x="10671" y="9499"/>
                    </a:cubicBezTo>
                    <a:cubicBezTo>
                      <a:pt x="10498" y="9965"/>
                      <a:pt x="9873" y="10268"/>
                      <a:pt x="9391" y="10507"/>
                    </a:cubicBezTo>
                    <a:cubicBezTo>
                      <a:pt x="8056" y="11165"/>
                      <a:pt x="6897" y="11740"/>
                      <a:pt x="5516" y="12342"/>
                    </a:cubicBezTo>
                    <a:cubicBezTo>
                      <a:pt x="5151" y="12501"/>
                      <a:pt x="4690" y="12692"/>
                      <a:pt x="4255" y="12514"/>
                    </a:cubicBezTo>
                    <a:cubicBezTo>
                      <a:pt x="4087" y="12449"/>
                      <a:pt x="3849" y="12230"/>
                      <a:pt x="3709" y="12053"/>
                    </a:cubicBezTo>
                    <a:cubicBezTo>
                      <a:pt x="3507" y="11800"/>
                      <a:pt x="3354" y="11469"/>
                      <a:pt x="3181" y="11160"/>
                    </a:cubicBezTo>
                    <a:cubicBezTo>
                      <a:pt x="2522" y="9951"/>
                      <a:pt x="1916" y="8700"/>
                      <a:pt x="1234" y="7425"/>
                    </a:cubicBezTo>
                    <a:cubicBezTo>
                      <a:pt x="907" y="6804"/>
                      <a:pt x="627" y="6178"/>
                      <a:pt x="324" y="5492"/>
                    </a:cubicBezTo>
                    <a:cubicBezTo>
                      <a:pt x="155" y="5104"/>
                      <a:pt x="1" y="4698"/>
                      <a:pt x="85" y="4264"/>
                    </a:cubicBezTo>
                    <a:cubicBezTo>
                      <a:pt x="145" y="3960"/>
                      <a:pt x="337" y="3699"/>
                      <a:pt x="501" y="3465"/>
                    </a:cubicBezTo>
                    <a:cubicBezTo>
                      <a:pt x="660" y="3236"/>
                      <a:pt x="884" y="2966"/>
                      <a:pt x="902" y="2648"/>
                    </a:cubicBezTo>
                    <a:cubicBezTo>
                      <a:pt x="916" y="2344"/>
                      <a:pt x="785" y="2130"/>
                      <a:pt x="706" y="1883"/>
                    </a:cubicBezTo>
                    <a:cubicBezTo>
                      <a:pt x="1645" y="1392"/>
                      <a:pt x="2625" y="943"/>
                      <a:pt x="3597" y="463"/>
                    </a:cubicBezTo>
                    <a:cubicBezTo>
                      <a:pt x="3933" y="299"/>
                      <a:pt x="4302" y="109"/>
                      <a:pt x="46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5"/>
              <p:cNvSpPr/>
              <p:nvPr/>
            </p:nvSpPr>
            <p:spPr>
              <a:xfrm>
                <a:off x="5876438" y="3577306"/>
                <a:ext cx="791339" cy="862566"/>
              </a:xfrm>
              <a:custGeom>
                <a:avLst/>
                <a:gdLst/>
                <a:ahLst/>
                <a:cxnLst/>
                <a:rect l="l" t="t" r="r" b="b"/>
                <a:pathLst>
                  <a:path w="7066" h="7702" extrusionOk="0">
                    <a:moveTo>
                      <a:pt x="4262" y="1"/>
                    </a:moveTo>
                    <a:cubicBezTo>
                      <a:pt x="4256" y="1"/>
                      <a:pt x="4251" y="1"/>
                      <a:pt x="4246" y="1"/>
                    </a:cubicBezTo>
                    <a:cubicBezTo>
                      <a:pt x="3788" y="6"/>
                      <a:pt x="3359" y="253"/>
                      <a:pt x="2985" y="398"/>
                    </a:cubicBezTo>
                    <a:cubicBezTo>
                      <a:pt x="2589" y="551"/>
                      <a:pt x="2201" y="706"/>
                      <a:pt x="1804" y="893"/>
                    </a:cubicBezTo>
                    <a:cubicBezTo>
                      <a:pt x="1272" y="1135"/>
                      <a:pt x="645" y="1420"/>
                      <a:pt x="156" y="1756"/>
                    </a:cubicBezTo>
                    <a:cubicBezTo>
                      <a:pt x="109" y="1784"/>
                      <a:pt x="57" y="1822"/>
                      <a:pt x="1" y="1859"/>
                    </a:cubicBezTo>
                    <a:cubicBezTo>
                      <a:pt x="16" y="1896"/>
                      <a:pt x="29" y="1930"/>
                      <a:pt x="44" y="1962"/>
                    </a:cubicBezTo>
                    <a:cubicBezTo>
                      <a:pt x="347" y="2648"/>
                      <a:pt x="627" y="3274"/>
                      <a:pt x="954" y="3895"/>
                    </a:cubicBezTo>
                    <a:cubicBezTo>
                      <a:pt x="1636" y="5170"/>
                      <a:pt x="2242" y="6421"/>
                      <a:pt x="2901" y="7630"/>
                    </a:cubicBezTo>
                    <a:cubicBezTo>
                      <a:pt x="2915" y="7654"/>
                      <a:pt x="2929" y="7678"/>
                      <a:pt x="2943" y="7701"/>
                    </a:cubicBezTo>
                    <a:cubicBezTo>
                      <a:pt x="3485" y="7439"/>
                      <a:pt x="4063" y="7122"/>
                      <a:pt x="4550" y="6893"/>
                    </a:cubicBezTo>
                    <a:cubicBezTo>
                      <a:pt x="4936" y="6710"/>
                      <a:pt x="5301" y="6566"/>
                      <a:pt x="5679" y="6384"/>
                    </a:cubicBezTo>
                    <a:cubicBezTo>
                      <a:pt x="6048" y="6211"/>
                      <a:pt x="6440" y="6014"/>
                      <a:pt x="6701" y="5744"/>
                    </a:cubicBezTo>
                    <a:cubicBezTo>
                      <a:pt x="6786" y="5660"/>
                      <a:pt x="6908" y="5492"/>
                      <a:pt x="6940" y="5394"/>
                    </a:cubicBezTo>
                    <a:cubicBezTo>
                      <a:pt x="7066" y="5068"/>
                      <a:pt x="6940" y="4670"/>
                      <a:pt x="6833" y="4357"/>
                    </a:cubicBezTo>
                    <a:cubicBezTo>
                      <a:pt x="6749" y="4119"/>
                      <a:pt x="6641" y="3885"/>
                      <a:pt x="6557" y="3685"/>
                    </a:cubicBezTo>
                    <a:cubicBezTo>
                      <a:pt x="6160" y="2742"/>
                      <a:pt x="5815" y="2014"/>
                      <a:pt x="5408" y="1098"/>
                    </a:cubicBezTo>
                    <a:cubicBezTo>
                      <a:pt x="5196" y="617"/>
                      <a:pt x="4895" y="1"/>
                      <a:pt x="42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5"/>
              <p:cNvSpPr/>
              <p:nvPr/>
            </p:nvSpPr>
            <p:spPr>
              <a:xfrm>
                <a:off x="6020349" y="3759855"/>
                <a:ext cx="333178" cy="318507"/>
              </a:xfrm>
              <a:custGeom>
                <a:avLst/>
                <a:gdLst/>
                <a:ahLst/>
                <a:cxnLst/>
                <a:rect l="l" t="t" r="r" b="b"/>
                <a:pathLst>
                  <a:path w="2975" h="2844" extrusionOk="0">
                    <a:moveTo>
                      <a:pt x="1640" y="608"/>
                    </a:moveTo>
                    <a:cubicBezTo>
                      <a:pt x="1840" y="556"/>
                      <a:pt x="2181" y="346"/>
                      <a:pt x="2485" y="328"/>
                    </a:cubicBezTo>
                    <a:cubicBezTo>
                      <a:pt x="2704" y="313"/>
                      <a:pt x="2975" y="962"/>
                      <a:pt x="2929" y="1261"/>
                    </a:cubicBezTo>
                    <a:cubicBezTo>
                      <a:pt x="2901" y="1425"/>
                      <a:pt x="2414" y="1574"/>
                      <a:pt x="2177" y="1742"/>
                    </a:cubicBezTo>
                    <a:cubicBezTo>
                      <a:pt x="2265" y="1966"/>
                      <a:pt x="2513" y="2358"/>
                      <a:pt x="2391" y="2470"/>
                    </a:cubicBezTo>
                    <a:cubicBezTo>
                      <a:pt x="2214" y="2630"/>
                      <a:pt x="1873" y="2788"/>
                      <a:pt x="1718" y="2816"/>
                    </a:cubicBezTo>
                    <a:cubicBezTo>
                      <a:pt x="1565" y="2844"/>
                      <a:pt x="1378" y="2367"/>
                      <a:pt x="1220" y="2143"/>
                    </a:cubicBezTo>
                    <a:cubicBezTo>
                      <a:pt x="990" y="2265"/>
                      <a:pt x="682" y="2485"/>
                      <a:pt x="449" y="2373"/>
                    </a:cubicBezTo>
                    <a:cubicBezTo>
                      <a:pt x="328" y="2311"/>
                      <a:pt x="103" y="1901"/>
                      <a:pt x="65" y="1723"/>
                    </a:cubicBezTo>
                    <a:cubicBezTo>
                      <a:pt x="0" y="1382"/>
                      <a:pt x="440" y="1224"/>
                      <a:pt x="682" y="1070"/>
                    </a:cubicBezTo>
                    <a:cubicBezTo>
                      <a:pt x="621" y="865"/>
                      <a:pt x="481" y="748"/>
                      <a:pt x="509" y="514"/>
                    </a:cubicBezTo>
                    <a:cubicBezTo>
                      <a:pt x="533" y="294"/>
                      <a:pt x="883" y="57"/>
                      <a:pt x="1140" y="33"/>
                    </a:cubicBezTo>
                    <a:cubicBezTo>
                      <a:pt x="1485" y="0"/>
                      <a:pt x="1528" y="369"/>
                      <a:pt x="1640" y="60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5"/>
              <p:cNvSpPr/>
              <p:nvPr/>
            </p:nvSpPr>
            <p:spPr>
              <a:xfrm>
                <a:off x="6186659" y="4051149"/>
                <a:ext cx="285581" cy="179972"/>
              </a:xfrm>
              <a:custGeom>
                <a:avLst/>
                <a:gdLst/>
                <a:ahLst/>
                <a:cxnLst/>
                <a:rect l="l" t="t" r="r" b="b"/>
                <a:pathLst>
                  <a:path w="2550" h="1607" extrusionOk="0">
                    <a:moveTo>
                      <a:pt x="2330" y="1"/>
                    </a:moveTo>
                    <a:cubicBezTo>
                      <a:pt x="1798" y="234"/>
                      <a:pt x="1023" y="617"/>
                      <a:pt x="467" y="897"/>
                    </a:cubicBezTo>
                    <a:cubicBezTo>
                      <a:pt x="327" y="967"/>
                      <a:pt x="121" y="1065"/>
                      <a:pt x="0" y="1167"/>
                    </a:cubicBezTo>
                    <a:cubicBezTo>
                      <a:pt x="80" y="1313"/>
                      <a:pt x="159" y="1462"/>
                      <a:pt x="239" y="1606"/>
                    </a:cubicBezTo>
                    <a:cubicBezTo>
                      <a:pt x="453" y="1597"/>
                      <a:pt x="748" y="1363"/>
                      <a:pt x="906" y="1279"/>
                    </a:cubicBezTo>
                    <a:cubicBezTo>
                      <a:pt x="1397" y="1014"/>
                      <a:pt x="1858" y="803"/>
                      <a:pt x="2298" y="570"/>
                    </a:cubicBezTo>
                    <a:cubicBezTo>
                      <a:pt x="2377" y="528"/>
                      <a:pt x="2466" y="486"/>
                      <a:pt x="2550" y="434"/>
                    </a:cubicBezTo>
                    <a:cubicBezTo>
                      <a:pt x="2475" y="290"/>
                      <a:pt x="2405" y="145"/>
                      <a:pt x="2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5"/>
              <p:cNvSpPr/>
              <p:nvPr/>
            </p:nvSpPr>
            <p:spPr>
              <a:xfrm>
                <a:off x="6241647" y="4150375"/>
                <a:ext cx="280317" cy="170677"/>
              </a:xfrm>
              <a:custGeom>
                <a:avLst/>
                <a:gdLst/>
                <a:ahLst/>
                <a:cxnLst/>
                <a:rect l="l" t="t" r="r" b="b"/>
                <a:pathLst>
                  <a:path w="2503" h="1524" extrusionOk="0">
                    <a:moveTo>
                      <a:pt x="2470" y="291"/>
                    </a:moveTo>
                    <a:cubicBezTo>
                      <a:pt x="2414" y="197"/>
                      <a:pt x="2358" y="100"/>
                      <a:pt x="2302" y="1"/>
                    </a:cubicBezTo>
                    <a:cubicBezTo>
                      <a:pt x="2087" y="57"/>
                      <a:pt x="1886" y="231"/>
                      <a:pt x="1722" y="309"/>
                    </a:cubicBezTo>
                    <a:cubicBezTo>
                      <a:pt x="1345" y="505"/>
                      <a:pt x="789" y="781"/>
                      <a:pt x="415" y="968"/>
                    </a:cubicBezTo>
                    <a:cubicBezTo>
                      <a:pt x="313" y="1020"/>
                      <a:pt x="134" y="1085"/>
                      <a:pt x="0" y="1164"/>
                    </a:cubicBezTo>
                    <a:cubicBezTo>
                      <a:pt x="4" y="1169"/>
                      <a:pt x="9" y="1173"/>
                      <a:pt x="9" y="1183"/>
                    </a:cubicBezTo>
                    <a:cubicBezTo>
                      <a:pt x="78" y="1295"/>
                      <a:pt x="154" y="1412"/>
                      <a:pt x="224" y="1524"/>
                    </a:cubicBezTo>
                    <a:cubicBezTo>
                      <a:pt x="266" y="1500"/>
                      <a:pt x="308" y="1477"/>
                      <a:pt x="359" y="1458"/>
                    </a:cubicBezTo>
                    <a:cubicBezTo>
                      <a:pt x="1003" y="1192"/>
                      <a:pt x="1485" y="903"/>
                      <a:pt x="2078" y="585"/>
                    </a:cubicBezTo>
                    <a:cubicBezTo>
                      <a:pt x="2180" y="529"/>
                      <a:pt x="2371" y="445"/>
                      <a:pt x="2502" y="347"/>
                    </a:cubicBezTo>
                    <a:cubicBezTo>
                      <a:pt x="2494" y="328"/>
                      <a:pt x="2483" y="309"/>
                      <a:pt x="2470" y="2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5"/>
              <p:cNvSpPr/>
              <p:nvPr/>
            </p:nvSpPr>
            <p:spPr>
              <a:xfrm>
                <a:off x="6652662" y="3484239"/>
                <a:ext cx="97321" cy="177396"/>
              </a:xfrm>
              <a:custGeom>
                <a:avLst/>
                <a:gdLst/>
                <a:ahLst/>
                <a:cxnLst/>
                <a:rect l="l" t="t" r="r" b="b"/>
                <a:pathLst>
                  <a:path w="869" h="1584" extrusionOk="0">
                    <a:moveTo>
                      <a:pt x="673" y="1578"/>
                    </a:moveTo>
                    <a:cubicBezTo>
                      <a:pt x="462" y="1425"/>
                      <a:pt x="294" y="1024"/>
                      <a:pt x="154" y="617"/>
                    </a:cubicBezTo>
                    <a:cubicBezTo>
                      <a:pt x="93" y="444"/>
                      <a:pt x="0" y="160"/>
                      <a:pt x="149" y="85"/>
                    </a:cubicBezTo>
                    <a:cubicBezTo>
                      <a:pt x="326" y="1"/>
                      <a:pt x="485" y="304"/>
                      <a:pt x="541" y="416"/>
                    </a:cubicBezTo>
                    <a:cubicBezTo>
                      <a:pt x="719" y="761"/>
                      <a:pt x="863" y="1214"/>
                      <a:pt x="869" y="1476"/>
                    </a:cubicBezTo>
                    <a:cubicBezTo>
                      <a:pt x="845" y="1532"/>
                      <a:pt x="742" y="1584"/>
                      <a:pt x="673" y="157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5"/>
              <p:cNvSpPr/>
              <p:nvPr/>
            </p:nvSpPr>
            <p:spPr>
              <a:xfrm>
                <a:off x="6488816" y="3419395"/>
                <a:ext cx="96426" cy="111545"/>
              </a:xfrm>
              <a:custGeom>
                <a:avLst/>
                <a:gdLst/>
                <a:ahLst/>
                <a:cxnLst/>
                <a:rect l="l" t="t" r="r" b="b"/>
                <a:pathLst>
                  <a:path w="861" h="996" extrusionOk="0">
                    <a:moveTo>
                      <a:pt x="753" y="743"/>
                    </a:moveTo>
                    <a:cubicBezTo>
                      <a:pt x="417" y="995"/>
                      <a:pt x="1" y="178"/>
                      <a:pt x="328" y="56"/>
                    </a:cubicBezTo>
                    <a:cubicBezTo>
                      <a:pt x="468" y="0"/>
                      <a:pt x="819" y="323"/>
                      <a:pt x="847" y="547"/>
                    </a:cubicBezTo>
                    <a:cubicBezTo>
                      <a:pt x="860" y="627"/>
                      <a:pt x="809" y="701"/>
                      <a:pt x="753" y="74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5"/>
              <p:cNvSpPr/>
              <p:nvPr/>
            </p:nvSpPr>
            <p:spPr>
              <a:xfrm>
                <a:off x="6479409" y="3301802"/>
                <a:ext cx="99561" cy="88474"/>
              </a:xfrm>
              <a:custGeom>
                <a:avLst/>
                <a:gdLst/>
                <a:ahLst/>
                <a:cxnLst/>
                <a:rect l="l" t="t" r="r" b="b"/>
                <a:pathLst>
                  <a:path w="889" h="790" extrusionOk="0">
                    <a:moveTo>
                      <a:pt x="748" y="692"/>
                    </a:moveTo>
                    <a:cubicBezTo>
                      <a:pt x="641" y="789"/>
                      <a:pt x="444" y="700"/>
                      <a:pt x="295" y="546"/>
                    </a:cubicBezTo>
                    <a:cubicBezTo>
                      <a:pt x="174" y="420"/>
                      <a:pt x="1" y="126"/>
                      <a:pt x="183" y="42"/>
                    </a:cubicBezTo>
                    <a:cubicBezTo>
                      <a:pt x="263" y="0"/>
                      <a:pt x="431" y="52"/>
                      <a:pt x="557" y="177"/>
                    </a:cubicBezTo>
                    <a:cubicBezTo>
                      <a:pt x="707" y="327"/>
                      <a:pt x="888" y="560"/>
                      <a:pt x="748" y="69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5"/>
              <p:cNvSpPr/>
              <p:nvPr/>
            </p:nvSpPr>
            <p:spPr>
              <a:xfrm>
                <a:off x="6344009" y="4497666"/>
                <a:ext cx="84330" cy="69659"/>
              </a:xfrm>
              <a:custGeom>
                <a:avLst/>
                <a:gdLst/>
                <a:ahLst/>
                <a:cxnLst/>
                <a:rect l="l" t="t" r="r" b="b"/>
                <a:pathLst>
                  <a:path w="753" h="622" extrusionOk="0">
                    <a:moveTo>
                      <a:pt x="276" y="1"/>
                    </a:moveTo>
                    <a:cubicBezTo>
                      <a:pt x="0" y="160"/>
                      <a:pt x="692" y="622"/>
                      <a:pt x="733" y="309"/>
                    </a:cubicBezTo>
                    <a:cubicBezTo>
                      <a:pt x="752" y="145"/>
                      <a:pt x="435" y="15"/>
                      <a:pt x="2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5"/>
              <p:cNvSpPr/>
              <p:nvPr/>
            </p:nvSpPr>
            <p:spPr>
              <a:xfrm>
                <a:off x="6214321" y="4377946"/>
                <a:ext cx="126104" cy="120840"/>
              </a:xfrm>
              <a:custGeom>
                <a:avLst/>
                <a:gdLst/>
                <a:ahLst/>
                <a:cxnLst/>
                <a:rect l="l" t="t" r="r" b="b"/>
                <a:pathLst>
                  <a:path w="1126" h="1079" extrusionOk="0">
                    <a:moveTo>
                      <a:pt x="878" y="1065"/>
                    </a:moveTo>
                    <a:cubicBezTo>
                      <a:pt x="944" y="1079"/>
                      <a:pt x="1085" y="1070"/>
                      <a:pt x="1102" y="934"/>
                    </a:cubicBezTo>
                    <a:cubicBezTo>
                      <a:pt x="1126" y="757"/>
                      <a:pt x="841" y="538"/>
                      <a:pt x="748" y="430"/>
                    </a:cubicBezTo>
                    <a:cubicBezTo>
                      <a:pt x="631" y="300"/>
                      <a:pt x="468" y="1"/>
                      <a:pt x="277" y="38"/>
                    </a:cubicBezTo>
                    <a:cubicBezTo>
                      <a:pt x="1" y="98"/>
                      <a:pt x="309" y="505"/>
                      <a:pt x="421" y="641"/>
                    </a:cubicBezTo>
                    <a:cubicBezTo>
                      <a:pt x="482" y="715"/>
                      <a:pt x="547" y="776"/>
                      <a:pt x="598" y="837"/>
                    </a:cubicBezTo>
                    <a:cubicBezTo>
                      <a:pt x="692" y="934"/>
                      <a:pt x="748" y="1037"/>
                      <a:pt x="878" y="106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5"/>
              <p:cNvSpPr/>
              <p:nvPr/>
            </p:nvSpPr>
            <p:spPr>
              <a:xfrm>
                <a:off x="5794907" y="2973326"/>
                <a:ext cx="624022" cy="461857"/>
              </a:xfrm>
              <a:custGeom>
                <a:avLst/>
                <a:gdLst/>
                <a:ahLst/>
                <a:cxnLst/>
                <a:rect l="l" t="t" r="r" b="b"/>
                <a:pathLst>
                  <a:path w="5572" h="4124" extrusionOk="0">
                    <a:moveTo>
                      <a:pt x="5114" y="953"/>
                    </a:moveTo>
                    <a:cubicBezTo>
                      <a:pt x="5026" y="799"/>
                      <a:pt x="4974" y="668"/>
                      <a:pt x="4871" y="509"/>
                    </a:cubicBezTo>
                    <a:cubicBezTo>
                      <a:pt x="4773" y="360"/>
                      <a:pt x="4605" y="155"/>
                      <a:pt x="4446" y="89"/>
                    </a:cubicBezTo>
                    <a:cubicBezTo>
                      <a:pt x="4241" y="0"/>
                      <a:pt x="3998" y="75"/>
                      <a:pt x="3765" y="168"/>
                    </a:cubicBezTo>
                    <a:cubicBezTo>
                      <a:pt x="3311" y="351"/>
                      <a:pt x="1780" y="1173"/>
                      <a:pt x="1780" y="1173"/>
                    </a:cubicBezTo>
                    <a:cubicBezTo>
                      <a:pt x="1373" y="1360"/>
                      <a:pt x="996" y="1537"/>
                      <a:pt x="612" y="1761"/>
                    </a:cubicBezTo>
                    <a:cubicBezTo>
                      <a:pt x="393" y="1888"/>
                      <a:pt x="201" y="2032"/>
                      <a:pt x="127" y="2252"/>
                    </a:cubicBezTo>
                    <a:cubicBezTo>
                      <a:pt x="1" y="2648"/>
                      <a:pt x="309" y="3190"/>
                      <a:pt x="379" y="3349"/>
                    </a:cubicBezTo>
                    <a:cubicBezTo>
                      <a:pt x="524" y="3681"/>
                      <a:pt x="705" y="4123"/>
                      <a:pt x="1229" y="4063"/>
                    </a:cubicBezTo>
                    <a:cubicBezTo>
                      <a:pt x="1434" y="4045"/>
                      <a:pt x="1654" y="3927"/>
                      <a:pt x="1854" y="3830"/>
                    </a:cubicBezTo>
                    <a:cubicBezTo>
                      <a:pt x="2196" y="3662"/>
                      <a:pt x="4297" y="2588"/>
                      <a:pt x="4642" y="2420"/>
                    </a:cubicBezTo>
                    <a:cubicBezTo>
                      <a:pt x="4838" y="2321"/>
                      <a:pt x="5063" y="2218"/>
                      <a:pt x="5207" y="2069"/>
                    </a:cubicBezTo>
                    <a:cubicBezTo>
                      <a:pt x="5571" y="1691"/>
                      <a:pt x="5287" y="1271"/>
                      <a:pt x="5114" y="9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5"/>
              <p:cNvSpPr/>
              <p:nvPr/>
            </p:nvSpPr>
            <p:spPr>
              <a:xfrm>
                <a:off x="5804314" y="3112757"/>
                <a:ext cx="298684" cy="161829"/>
              </a:xfrm>
              <a:custGeom>
                <a:avLst/>
                <a:gdLst/>
                <a:ahLst/>
                <a:cxnLst/>
                <a:rect l="l" t="t" r="r" b="b"/>
                <a:pathLst>
                  <a:path w="2667" h="1445" extrusionOk="0">
                    <a:moveTo>
                      <a:pt x="2519" y="0"/>
                    </a:moveTo>
                    <a:cubicBezTo>
                      <a:pt x="2487" y="0"/>
                      <a:pt x="2453" y="6"/>
                      <a:pt x="2425" y="12"/>
                    </a:cubicBezTo>
                    <a:cubicBezTo>
                      <a:pt x="2317" y="40"/>
                      <a:pt x="2341" y="44"/>
                      <a:pt x="2237" y="82"/>
                    </a:cubicBezTo>
                    <a:cubicBezTo>
                      <a:pt x="1608" y="306"/>
                      <a:pt x="968" y="604"/>
                      <a:pt x="365" y="908"/>
                    </a:cubicBezTo>
                    <a:cubicBezTo>
                      <a:pt x="253" y="960"/>
                      <a:pt x="141" y="1016"/>
                      <a:pt x="24" y="1076"/>
                    </a:cubicBezTo>
                    <a:cubicBezTo>
                      <a:pt x="1" y="1193"/>
                      <a:pt x="15" y="1319"/>
                      <a:pt x="39" y="1445"/>
                    </a:cubicBezTo>
                    <a:cubicBezTo>
                      <a:pt x="141" y="1399"/>
                      <a:pt x="235" y="1352"/>
                      <a:pt x="313" y="1309"/>
                    </a:cubicBezTo>
                    <a:cubicBezTo>
                      <a:pt x="846" y="1039"/>
                      <a:pt x="1360" y="801"/>
                      <a:pt x="1892" y="539"/>
                    </a:cubicBezTo>
                    <a:cubicBezTo>
                      <a:pt x="2032" y="469"/>
                      <a:pt x="2209" y="367"/>
                      <a:pt x="2378" y="264"/>
                    </a:cubicBezTo>
                    <a:cubicBezTo>
                      <a:pt x="2438" y="227"/>
                      <a:pt x="2667" y="133"/>
                      <a:pt x="2611" y="35"/>
                    </a:cubicBezTo>
                    <a:cubicBezTo>
                      <a:pt x="2595" y="9"/>
                      <a:pt x="2559" y="0"/>
                      <a:pt x="25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5"/>
              <p:cNvSpPr/>
              <p:nvPr/>
            </p:nvSpPr>
            <p:spPr>
              <a:xfrm>
                <a:off x="6174563" y="2994717"/>
                <a:ext cx="161269" cy="95754"/>
              </a:xfrm>
              <a:custGeom>
                <a:avLst/>
                <a:gdLst/>
                <a:ahLst/>
                <a:cxnLst/>
                <a:rect l="l" t="t" r="r" b="b"/>
                <a:pathLst>
                  <a:path w="1440" h="855" extrusionOk="0">
                    <a:moveTo>
                      <a:pt x="1210" y="1"/>
                    </a:moveTo>
                    <a:cubicBezTo>
                      <a:pt x="1093" y="53"/>
                      <a:pt x="977" y="109"/>
                      <a:pt x="865" y="169"/>
                    </a:cubicBezTo>
                    <a:cubicBezTo>
                      <a:pt x="612" y="296"/>
                      <a:pt x="337" y="417"/>
                      <a:pt x="113" y="604"/>
                    </a:cubicBezTo>
                    <a:cubicBezTo>
                      <a:pt x="71" y="636"/>
                      <a:pt x="39" y="682"/>
                      <a:pt x="33" y="692"/>
                    </a:cubicBezTo>
                    <a:cubicBezTo>
                      <a:pt x="11" y="734"/>
                      <a:pt x="1" y="781"/>
                      <a:pt x="33" y="822"/>
                    </a:cubicBezTo>
                    <a:cubicBezTo>
                      <a:pt x="54" y="845"/>
                      <a:pt x="86" y="854"/>
                      <a:pt x="122" y="854"/>
                    </a:cubicBezTo>
                    <a:cubicBezTo>
                      <a:pt x="214" y="854"/>
                      <a:pt x="338" y="797"/>
                      <a:pt x="421" y="757"/>
                    </a:cubicBezTo>
                    <a:cubicBezTo>
                      <a:pt x="571" y="692"/>
                      <a:pt x="705" y="626"/>
                      <a:pt x="813" y="570"/>
                    </a:cubicBezTo>
                    <a:cubicBezTo>
                      <a:pt x="1024" y="464"/>
                      <a:pt x="1233" y="361"/>
                      <a:pt x="1440" y="262"/>
                    </a:cubicBezTo>
                    <a:cubicBezTo>
                      <a:pt x="1378" y="174"/>
                      <a:pt x="1294" y="76"/>
                      <a:pt x="12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5"/>
              <p:cNvSpPr/>
              <p:nvPr/>
            </p:nvSpPr>
            <p:spPr>
              <a:xfrm>
                <a:off x="5819993" y="3242558"/>
                <a:ext cx="173252" cy="94298"/>
              </a:xfrm>
              <a:custGeom>
                <a:avLst/>
                <a:gdLst/>
                <a:ahLst/>
                <a:cxnLst/>
                <a:rect l="l" t="t" r="r" b="b"/>
                <a:pathLst>
                  <a:path w="1547" h="842" extrusionOk="0">
                    <a:moveTo>
                      <a:pt x="1369" y="1"/>
                    </a:moveTo>
                    <a:cubicBezTo>
                      <a:pt x="1273" y="1"/>
                      <a:pt x="1133" y="66"/>
                      <a:pt x="1033" y="109"/>
                    </a:cubicBezTo>
                    <a:cubicBezTo>
                      <a:pt x="734" y="234"/>
                      <a:pt x="425" y="398"/>
                      <a:pt x="160" y="538"/>
                    </a:cubicBezTo>
                    <a:cubicBezTo>
                      <a:pt x="117" y="557"/>
                      <a:pt x="61" y="585"/>
                      <a:pt x="1" y="609"/>
                    </a:cubicBezTo>
                    <a:cubicBezTo>
                      <a:pt x="39" y="697"/>
                      <a:pt x="76" y="777"/>
                      <a:pt x="104" y="842"/>
                    </a:cubicBezTo>
                    <a:cubicBezTo>
                      <a:pt x="449" y="702"/>
                      <a:pt x="772" y="557"/>
                      <a:pt x="1117" y="370"/>
                    </a:cubicBezTo>
                    <a:cubicBezTo>
                      <a:pt x="1244" y="305"/>
                      <a:pt x="1546" y="160"/>
                      <a:pt x="1458" y="38"/>
                    </a:cubicBezTo>
                    <a:cubicBezTo>
                      <a:pt x="1439" y="11"/>
                      <a:pt x="1407" y="1"/>
                      <a:pt x="13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5"/>
              <p:cNvSpPr/>
              <p:nvPr/>
            </p:nvSpPr>
            <p:spPr>
              <a:xfrm>
                <a:off x="6203906" y="3106262"/>
                <a:ext cx="188371" cy="107961"/>
              </a:xfrm>
              <a:custGeom>
                <a:avLst/>
                <a:gdLst/>
                <a:ahLst/>
                <a:cxnLst/>
                <a:rect l="l" t="t" r="r" b="b"/>
                <a:pathLst>
                  <a:path w="1682" h="964" extrusionOk="0">
                    <a:moveTo>
                      <a:pt x="1588" y="0"/>
                    </a:moveTo>
                    <a:cubicBezTo>
                      <a:pt x="1467" y="37"/>
                      <a:pt x="1318" y="130"/>
                      <a:pt x="1219" y="173"/>
                    </a:cubicBezTo>
                    <a:cubicBezTo>
                      <a:pt x="948" y="303"/>
                      <a:pt x="631" y="448"/>
                      <a:pt x="346" y="606"/>
                    </a:cubicBezTo>
                    <a:cubicBezTo>
                      <a:pt x="215" y="686"/>
                      <a:pt x="1" y="794"/>
                      <a:pt x="33" y="906"/>
                    </a:cubicBezTo>
                    <a:cubicBezTo>
                      <a:pt x="46" y="948"/>
                      <a:pt x="82" y="964"/>
                      <a:pt x="129" y="964"/>
                    </a:cubicBezTo>
                    <a:cubicBezTo>
                      <a:pt x="240" y="964"/>
                      <a:pt x="414" y="878"/>
                      <a:pt x="505" y="835"/>
                    </a:cubicBezTo>
                    <a:cubicBezTo>
                      <a:pt x="911" y="649"/>
                      <a:pt x="1262" y="462"/>
                      <a:pt x="1630" y="238"/>
                    </a:cubicBezTo>
                    <a:cubicBezTo>
                      <a:pt x="1644" y="229"/>
                      <a:pt x="1663" y="219"/>
                      <a:pt x="1682" y="205"/>
                    </a:cubicBezTo>
                    <a:cubicBezTo>
                      <a:pt x="1654" y="135"/>
                      <a:pt x="1626" y="70"/>
                      <a:pt x="15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5"/>
              <p:cNvSpPr/>
              <p:nvPr/>
            </p:nvSpPr>
            <p:spPr>
              <a:xfrm>
                <a:off x="5849335" y="3239198"/>
                <a:ext cx="296556" cy="166757"/>
              </a:xfrm>
              <a:custGeom>
                <a:avLst/>
                <a:gdLst/>
                <a:ahLst/>
                <a:cxnLst/>
                <a:rect l="l" t="t" r="r" b="b"/>
                <a:pathLst>
                  <a:path w="2648" h="1489" extrusionOk="0">
                    <a:moveTo>
                      <a:pt x="2498" y="1"/>
                    </a:moveTo>
                    <a:cubicBezTo>
                      <a:pt x="2409" y="1"/>
                      <a:pt x="2298" y="58"/>
                      <a:pt x="2256" y="74"/>
                    </a:cubicBezTo>
                    <a:cubicBezTo>
                      <a:pt x="1887" y="208"/>
                      <a:pt x="1546" y="382"/>
                      <a:pt x="1206" y="550"/>
                    </a:cubicBezTo>
                    <a:cubicBezTo>
                      <a:pt x="846" y="732"/>
                      <a:pt x="500" y="895"/>
                      <a:pt x="145" y="1119"/>
                    </a:cubicBezTo>
                    <a:cubicBezTo>
                      <a:pt x="103" y="1147"/>
                      <a:pt x="51" y="1180"/>
                      <a:pt x="1" y="1212"/>
                    </a:cubicBezTo>
                    <a:cubicBezTo>
                      <a:pt x="51" y="1311"/>
                      <a:pt x="113" y="1409"/>
                      <a:pt x="182" y="1488"/>
                    </a:cubicBezTo>
                    <a:cubicBezTo>
                      <a:pt x="318" y="1413"/>
                      <a:pt x="454" y="1335"/>
                      <a:pt x="584" y="1259"/>
                    </a:cubicBezTo>
                    <a:cubicBezTo>
                      <a:pt x="1178" y="923"/>
                      <a:pt x="1723" y="676"/>
                      <a:pt x="2326" y="339"/>
                    </a:cubicBezTo>
                    <a:cubicBezTo>
                      <a:pt x="2382" y="307"/>
                      <a:pt x="2648" y="162"/>
                      <a:pt x="2606" y="64"/>
                    </a:cubicBezTo>
                    <a:cubicBezTo>
                      <a:pt x="2585" y="17"/>
                      <a:pt x="2544" y="1"/>
                      <a:pt x="24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5"/>
              <p:cNvSpPr/>
              <p:nvPr/>
            </p:nvSpPr>
            <p:spPr>
              <a:xfrm>
                <a:off x="6068394" y="3048137"/>
                <a:ext cx="294540" cy="153430"/>
              </a:xfrm>
              <a:custGeom>
                <a:avLst/>
                <a:gdLst/>
                <a:ahLst/>
                <a:cxnLst/>
                <a:rect l="l" t="t" r="r" b="b"/>
                <a:pathLst>
                  <a:path w="2630" h="1370" extrusionOk="0">
                    <a:moveTo>
                      <a:pt x="2522" y="0"/>
                    </a:moveTo>
                    <a:cubicBezTo>
                      <a:pt x="1934" y="285"/>
                      <a:pt x="589" y="976"/>
                      <a:pt x="477" y="1028"/>
                    </a:cubicBezTo>
                    <a:cubicBezTo>
                      <a:pt x="291" y="1121"/>
                      <a:pt x="0" y="1224"/>
                      <a:pt x="80" y="1369"/>
                    </a:cubicBezTo>
                    <a:cubicBezTo>
                      <a:pt x="84" y="1369"/>
                      <a:pt x="88" y="1369"/>
                      <a:pt x="93" y="1369"/>
                    </a:cubicBezTo>
                    <a:cubicBezTo>
                      <a:pt x="354" y="1369"/>
                      <a:pt x="1896" y="591"/>
                      <a:pt x="2630" y="211"/>
                    </a:cubicBezTo>
                    <a:cubicBezTo>
                      <a:pt x="2593" y="136"/>
                      <a:pt x="2560" y="71"/>
                      <a:pt x="25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9" name="Google Shape;3579;p75"/>
            <p:cNvGrpSpPr/>
            <p:nvPr/>
          </p:nvGrpSpPr>
          <p:grpSpPr>
            <a:xfrm>
              <a:off x="5342526" y="2658146"/>
              <a:ext cx="764613" cy="1048965"/>
              <a:chOff x="4650798" y="1411148"/>
              <a:chExt cx="956189" cy="2229028"/>
            </a:xfrm>
          </p:grpSpPr>
          <p:grpSp>
            <p:nvGrpSpPr>
              <p:cNvPr id="3580" name="Google Shape;3580;p75"/>
              <p:cNvGrpSpPr/>
              <p:nvPr/>
            </p:nvGrpSpPr>
            <p:grpSpPr>
              <a:xfrm>
                <a:off x="4650798" y="2834710"/>
                <a:ext cx="956189" cy="805466"/>
                <a:chOff x="4650798" y="2834710"/>
                <a:chExt cx="956189" cy="805466"/>
              </a:xfrm>
            </p:grpSpPr>
            <p:grpSp>
              <p:nvGrpSpPr>
                <p:cNvPr id="3581" name="Google Shape;3581;p75"/>
                <p:cNvGrpSpPr/>
                <p:nvPr/>
              </p:nvGrpSpPr>
              <p:grpSpPr>
                <a:xfrm rot="5400000">
                  <a:off x="5360118" y="2801250"/>
                  <a:ext cx="213408" cy="280329"/>
                  <a:chOff x="2664095" y="4343724"/>
                  <a:chExt cx="111755" cy="146823"/>
                </a:xfrm>
              </p:grpSpPr>
              <p:sp>
                <p:nvSpPr>
                  <p:cNvPr id="3582" name="Google Shape;3582;p75"/>
                  <p:cNvSpPr/>
                  <p:nvPr/>
                </p:nvSpPr>
                <p:spPr>
                  <a:xfrm>
                    <a:off x="2664095" y="4343724"/>
                    <a:ext cx="111755" cy="146823"/>
                  </a:xfrm>
                  <a:custGeom>
                    <a:avLst/>
                    <a:gdLst/>
                    <a:ahLst/>
                    <a:cxnLst/>
                    <a:rect l="l" t="t" r="r" b="b"/>
                    <a:pathLst>
                      <a:path w="2396" h="3148" extrusionOk="0">
                        <a:moveTo>
                          <a:pt x="359" y="1733"/>
                        </a:moveTo>
                        <a:cubicBezTo>
                          <a:pt x="318" y="1813"/>
                          <a:pt x="215" y="1971"/>
                          <a:pt x="163" y="2106"/>
                        </a:cubicBezTo>
                        <a:cubicBezTo>
                          <a:pt x="1" y="2507"/>
                          <a:pt x="9" y="3096"/>
                          <a:pt x="565" y="3134"/>
                        </a:cubicBezTo>
                        <a:cubicBezTo>
                          <a:pt x="770" y="3147"/>
                          <a:pt x="1027" y="3012"/>
                          <a:pt x="1186" y="2858"/>
                        </a:cubicBezTo>
                        <a:cubicBezTo>
                          <a:pt x="1410" y="2643"/>
                          <a:pt x="1690" y="2223"/>
                          <a:pt x="1906" y="1835"/>
                        </a:cubicBezTo>
                        <a:cubicBezTo>
                          <a:pt x="2124" y="1443"/>
                          <a:pt x="2395" y="929"/>
                          <a:pt x="2386" y="630"/>
                        </a:cubicBezTo>
                        <a:cubicBezTo>
                          <a:pt x="2376" y="332"/>
                          <a:pt x="2139" y="0"/>
                          <a:pt x="1738" y="14"/>
                        </a:cubicBezTo>
                        <a:cubicBezTo>
                          <a:pt x="1368" y="28"/>
                          <a:pt x="1144" y="421"/>
                          <a:pt x="882" y="832"/>
                        </a:cubicBezTo>
                        <a:cubicBezTo>
                          <a:pt x="691" y="1135"/>
                          <a:pt x="533" y="1420"/>
                          <a:pt x="359" y="17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5"/>
                  <p:cNvSpPr/>
                  <p:nvPr/>
                </p:nvSpPr>
                <p:spPr>
                  <a:xfrm>
                    <a:off x="2664095" y="4402304"/>
                    <a:ext cx="85402" cy="87637"/>
                  </a:xfrm>
                  <a:custGeom>
                    <a:avLst/>
                    <a:gdLst/>
                    <a:ahLst/>
                    <a:cxnLst/>
                    <a:rect l="l" t="t" r="r" b="b"/>
                    <a:pathLst>
                      <a:path w="1831" h="1879" extrusionOk="0">
                        <a:moveTo>
                          <a:pt x="630" y="1"/>
                        </a:moveTo>
                        <a:cubicBezTo>
                          <a:pt x="537" y="154"/>
                          <a:pt x="453" y="313"/>
                          <a:pt x="359" y="477"/>
                        </a:cubicBezTo>
                        <a:cubicBezTo>
                          <a:pt x="318" y="557"/>
                          <a:pt x="215" y="715"/>
                          <a:pt x="163" y="850"/>
                        </a:cubicBezTo>
                        <a:cubicBezTo>
                          <a:pt x="1" y="1251"/>
                          <a:pt x="9" y="1840"/>
                          <a:pt x="565" y="1878"/>
                        </a:cubicBezTo>
                        <a:cubicBezTo>
                          <a:pt x="575" y="1878"/>
                          <a:pt x="584" y="1879"/>
                          <a:pt x="594" y="1879"/>
                        </a:cubicBezTo>
                        <a:cubicBezTo>
                          <a:pt x="794" y="1879"/>
                          <a:pt x="1034" y="1749"/>
                          <a:pt x="1186" y="1602"/>
                        </a:cubicBezTo>
                        <a:cubicBezTo>
                          <a:pt x="1382" y="1410"/>
                          <a:pt x="1625" y="1061"/>
                          <a:pt x="1831" y="715"/>
                        </a:cubicBezTo>
                        <a:lnTo>
                          <a:pt x="1831" y="715"/>
                        </a:lnTo>
                        <a:cubicBezTo>
                          <a:pt x="1734" y="736"/>
                          <a:pt x="1644" y="746"/>
                          <a:pt x="1560" y="746"/>
                        </a:cubicBezTo>
                        <a:cubicBezTo>
                          <a:pt x="1037" y="746"/>
                          <a:pt x="768" y="351"/>
                          <a:pt x="6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5"/>
                  <p:cNvSpPr/>
                  <p:nvPr/>
                </p:nvSpPr>
                <p:spPr>
                  <a:xfrm>
                    <a:off x="2686950" y="4393816"/>
                    <a:ext cx="25747" cy="34654"/>
                  </a:xfrm>
                  <a:custGeom>
                    <a:avLst/>
                    <a:gdLst/>
                    <a:ahLst/>
                    <a:cxnLst/>
                    <a:rect l="l" t="t" r="r" b="b"/>
                    <a:pathLst>
                      <a:path w="552" h="743" extrusionOk="0">
                        <a:moveTo>
                          <a:pt x="552" y="56"/>
                        </a:moveTo>
                        <a:cubicBezTo>
                          <a:pt x="552" y="187"/>
                          <a:pt x="429" y="374"/>
                          <a:pt x="304" y="551"/>
                        </a:cubicBezTo>
                        <a:cubicBezTo>
                          <a:pt x="252" y="626"/>
                          <a:pt x="159" y="743"/>
                          <a:pt x="89" y="705"/>
                        </a:cubicBezTo>
                        <a:cubicBezTo>
                          <a:pt x="0" y="654"/>
                          <a:pt x="80" y="500"/>
                          <a:pt x="112" y="448"/>
                        </a:cubicBezTo>
                        <a:cubicBezTo>
                          <a:pt x="201" y="276"/>
                          <a:pt x="345" y="84"/>
                          <a:pt x="453" y="4"/>
                        </a:cubicBezTo>
                        <a:cubicBezTo>
                          <a:pt x="485" y="0"/>
                          <a:pt x="533" y="28"/>
                          <a:pt x="552" y="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5"/>
                  <p:cNvSpPr/>
                  <p:nvPr/>
                </p:nvSpPr>
                <p:spPr>
                  <a:xfrm>
                    <a:off x="2698890" y="4424039"/>
                    <a:ext cx="19870" cy="22760"/>
                  </a:xfrm>
                  <a:custGeom>
                    <a:avLst/>
                    <a:gdLst/>
                    <a:ahLst/>
                    <a:cxnLst/>
                    <a:rect l="l" t="t" r="r" b="b"/>
                    <a:pathLst>
                      <a:path w="426" h="488" extrusionOk="0">
                        <a:moveTo>
                          <a:pt x="225" y="15"/>
                        </a:moveTo>
                        <a:cubicBezTo>
                          <a:pt x="426" y="80"/>
                          <a:pt x="212" y="487"/>
                          <a:pt x="67" y="389"/>
                        </a:cubicBezTo>
                        <a:cubicBezTo>
                          <a:pt x="1" y="347"/>
                          <a:pt x="33" y="108"/>
                          <a:pt x="117" y="34"/>
                        </a:cubicBezTo>
                        <a:cubicBezTo>
                          <a:pt x="145" y="6"/>
                          <a:pt x="193" y="1"/>
                          <a:pt x="225" y="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6" name="Google Shape;3586;p75"/>
                <p:cNvGrpSpPr/>
                <p:nvPr/>
              </p:nvGrpSpPr>
              <p:grpSpPr>
                <a:xfrm rot="-956897">
                  <a:off x="5268021" y="3335925"/>
                  <a:ext cx="213408" cy="280326"/>
                  <a:chOff x="2664095" y="4343724"/>
                  <a:chExt cx="111755" cy="146823"/>
                </a:xfrm>
              </p:grpSpPr>
              <p:sp>
                <p:nvSpPr>
                  <p:cNvPr id="3587" name="Google Shape;3587;p75"/>
                  <p:cNvSpPr/>
                  <p:nvPr/>
                </p:nvSpPr>
                <p:spPr>
                  <a:xfrm>
                    <a:off x="2664095" y="4343724"/>
                    <a:ext cx="111755" cy="146823"/>
                  </a:xfrm>
                  <a:custGeom>
                    <a:avLst/>
                    <a:gdLst/>
                    <a:ahLst/>
                    <a:cxnLst/>
                    <a:rect l="l" t="t" r="r" b="b"/>
                    <a:pathLst>
                      <a:path w="2396" h="3148" extrusionOk="0">
                        <a:moveTo>
                          <a:pt x="359" y="1733"/>
                        </a:moveTo>
                        <a:cubicBezTo>
                          <a:pt x="318" y="1813"/>
                          <a:pt x="215" y="1971"/>
                          <a:pt x="163" y="2106"/>
                        </a:cubicBezTo>
                        <a:cubicBezTo>
                          <a:pt x="1" y="2507"/>
                          <a:pt x="9" y="3096"/>
                          <a:pt x="565" y="3134"/>
                        </a:cubicBezTo>
                        <a:cubicBezTo>
                          <a:pt x="770" y="3147"/>
                          <a:pt x="1027" y="3012"/>
                          <a:pt x="1186" y="2858"/>
                        </a:cubicBezTo>
                        <a:cubicBezTo>
                          <a:pt x="1410" y="2643"/>
                          <a:pt x="1690" y="2223"/>
                          <a:pt x="1906" y="1835"/>
                        </a:cubicBezTo>
                        <a:cubicBezTo>
                          <a:pt x="2124" y="1443"/>
                          <a:pt x="2395" y="929"/>
                          <a:pt x="2386" y="630"/>
                        </a:cubicBezTo>
                        <a:cubicBezTo>
                          <a:pt x="2376" y="332"/>
                          <a:pt x="2139" y="0"/>
                          <a:pt x="1738" y="14"/>
                        </a:cubicBezTo>
                        <a:cubicBezTo>
                          <a:pt x="1368" y="28"/>
                          <a:pt x="1144" y="421"/>
                          <a:pt x="882" y="832"/>
                        </a:cubicBezTo>
                        <a:cubicBezTo>
                          <a:pt x="691" y="1135"/>
                          <a:pt x="533" y="1420"/>
                          <a:pt x="359" y="17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5"/>
                  <p:cNvSpPr/>
                  <p:nvPr/>
                </p:nvSpPr>
                <p:spPr>
                  <a:xfrm>
                    <a:off x="2664095" y="4402304"/>
                    <a:ext cx="85402" cy="87637"/>
                  </a:xfrm>
                  <a:custGeom>
                    <a:avLst/>
                    <a:gdLst/>
                    <a:ahLst/>
                    <a:cxnLst/>
                    <a:rect l="l" t="t" r="r" b="b"/>
                    <a:pathLst>
                      <a:path w="1831" h="1879" extrusionOk="0">
                        <a:moveTo>
                          <a:pt x="630" y="1"/>
                        </a:moveTo>
                        <a:cubicBezTo>
                          <a:pt x="537" y="154"/>
                          <a:pt x="453" y="313"/>
                          <a:pt x="359" y="477"/>
                        </a:cubicBezTo>
                        <a:cubicBezTo>
                          <a:pt x="318" y="557"/>
                          <a:pt x="215" y="715"/>
                          <a:pt x="163" y="850"/>
                        </a:cubicBezTo>
                        <a:cubicBezTo>
                          <a:pt x="1" y="1251"/>
                          <a:pt x="9" y="1840"/>
                          <a:pt x="565" y="1878"/>
                        </a:cubicBezTo>
                        <a:cubicBezTo>
                          <a:pt x="575" y="1878"/>
                          <a:pt x="584" y="1879"/>
                          <a:pt x="594" y="1879"/>
                        </a:cubicBezTo>
                        <a:cubicBezTo>
                          <a:pt x="794" y="1879"/>
                          <a:pt x="1034" y="1749"/>
                          <a:pt x="1186" y="1602"/>
                        </a:cubicBezTo>
                        <a:cubicBezTo>
                          <a:pt x="1382" y="1410"/>
                          <a:pt x="1625" y="1061"/>
                          <a:pt x="1831" y="715"/>
                        </a:cubicBezTo>
                        <a:lnTo>
                          <a:pt x="1831" y="715"/>
                        </a:lnTo>
                        <a:cubicBezTo>
                          <a:pt x="1734" y="736"/>
                          <a:pt x="1644" y="746"/>
                          <a:pt x="1560" y="746"/>
                        </a:cubicBezTo>
                        <a:cubicBezTo>
                          <a:pt x="1037" y="746"/>
                          <a:pt x="768" y="351"/>
                          <a:pt x="6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5"/>
                  <p:cNvSpPr/>
                  <p:nvPr/>
                </p:nvSpPr>
                <p:spPr>
                  <a:xfrm>
                    <a:off x="2686950" y="4393816"/>
                    <a:ext cx="25747" cy="34654"/>
                  </a:xfrm>
                  <a:custGeom>
                    <a:avLst/>
                    <a:gdLst/>
                    <a:ahLst/>
                    <a:cxnLst/>
                    <a:rect l="l" t="t" r="r" b="b"/>
                    <a:pathLst>
                      <a:path w="552" h="743" extrusionOk="0">
                        <a:moveTo>
                          <a:pt x="552" y="56"/>
                        </a:moveTo>
                        <a:cubicBezTo>
                          <a:pt x="552" y="187"/>
                          <a:pt x="429" y="374"/>
                          <a:pt x="304" y="551"/>
                        </a:cubicBezTo>
                        <a:cubicBezTo>
                          <a:pt x="252" y="626"/>
                          <a:pt x="159" y="743"/>
                          <a:pt x="89" y="705"/>
                        </a:cubicBezTo>
                        <a:cubicBezTo>
                          <a:pt x="0" y="654"/>
                          <a:pt x="80" y="500"/>
                          <a:pt x="112" y="448"/>
                        </a:cubicBezTo>
                        <a:cubicBezTo>
                          <a:pt x="201" y="276"/>
                          <a:pt x="345" y="84"/>
                          <a:pt x="453" y="4"/>
                        </a:cubicBezTo>
                        <a:cubicBezTo>
                          <a:pt x="485" y="0"/>
                          <a:pt x="533" y="28"/>
                          <a:pt x="552" y="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5"/>
                  <p:cNvSpPr/>
                  <p:nvPr/>
                </p:nvSpPr>
                <p:spPr>
                  <a:xfrm>
                    <a:off x="2698890" y="4424039"/>
                    <a:ext cx="19870" cy="22760"/>
                  </a:xfrm>
                  <a:custGeom>
                    <a:avLst/>
                    <a:gdLst/>
                    <a:ahLst/>
                    <a:cxnLst/>
                    <a:rect l="l" t="t" r="r" b="b"/>
                    <a:pathLst>
                      <a:path w="426" h="488" extrusionOk="0">
                        <a:moveTo>
                          <a:pt x="225" y="15"/>
                        </a:moveTo>
                        <a:cubicBezTo>
                          <a:pt x="426" y="80"/>
                          <a:pt x="212" y="487"/>
                          <a:pt x="67" y="389"/>
                        </a:cubicBezTo>
                        <a:cubicBezTo>
                          <a:pt x="1" y="347"/>
                          <a:pt x="33" y="108"/>
                          <a:pt x="117" y="34"/>
                        </a:cubicBezTo>
                        <a:cubicBezTo>
                          <a:pt x="145" y="6"/>
                          <a:pt x="193" y="1"/>
                          <a:pt x="225" y="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1" name="Google Shape;3591;p75"/>
                <p:cNvGrpSpPr/>
                <p:nvPr/>
              </p:nvGrpSpPr>
              <p:grpSpPr>
                <a:xfrm rot="6299944">
                  <a:off x="4707096" y="3334858"/>
                  <a:ext cx="213404" cy="280324"/>
                  <a:chOff x="2664095" y="4343724"/>
                  <a:chExt cx="111755" cy="146823"/>
                </a:xfrm>
              </p:grpSpPr>
              <p:sp>
                <p:nvSpPr>
                  <p:cNvPr id="3592" name="Google Shape;3592;p75"/>
                  <p:cNvSpPr/>
                  <p:nvPr/>
                </p:nvSpPr>
                <p:spPr>
                  <a:xfrm>
                    <a:off x="2664095" y="4343724"/>
                    <a:ext cx="111755" cy="146823"/>
                  </a:xfrm>
                  <a:custGeom>
                    <a:avLst/>
                    <a:gdLst/>
                    <a:ahLst/>
                    <a:cxnLst/>
                    <a:rect l="l" t="t" r="r" b="b"/>
                    <a:pathLst>
                      <a:path w="2396" h="3148" extrusionOk="0">
                        <a:moveTo>
                          <a:pt x="359" y="1733"/>
                        </a:moveTo>
                        <a:cubicBezTo>
                          <a:pt x="318" y="1813"/>
                          <a:pt x="215" y="1971"/>
                          <a:pt x="163" y="2106"/>
                        </a:cubicBezTo>
                        <a:cubicBezTo>
                          <a:pt x="1" y="2507"/>
                          <a:pt x="9" y="3096"/>
                          <a:pt x="565" y="3134"/>
                        </a:cubicBezTo>
                        <a:cubicBezTo>
                          <a:pt x="770" y="3147"/>
                          <a:pt x="1027" y="3012"/>
                          <a:pt x="1186" y="2858"/>
                        </a:cubicBezTo>
                        <a:cubicBezTo>
                          <a:pt x="1410" y="2643"/>
                          <a:pt x="1690" y="2223"/>
                          <a:pt x="1906" y="1835"/>
                        </a:cubicBezTo>
                        <a:cubicBezTo>
                          <a:pt x="2124" y="1443"/>
                          <a:pt x="2395" y="929"/>
                          <a:pt x="2386" y="630"/>
                        </a:cubicBezTo>
                        <a:cubicBezTo>
                          <a:pt x="2376" y="332"/>
                          <a:pt x="2139" y="0"/>
                          <a:pt x="1738" y="14"/>
                        </a:cubicBezTo>
                        <a:cubicBezTo>
                          <a:pt x="1368" y="28"/>
                          <a:pt x="1144" y="421"/>
                          <a:pt x="882" y="832"/>
                        </a:cubicBezTo>
                        <a:cubicBezTo>
                          <a:pt x="691" y="1135"/>
                          <a:pt x="533" y="1420"/>
                          <a:pt x="359" y="17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5"/>
                  <p:cNvSpPr/>
                  <p:nvPr/>
                </p:nvSpPr>
                <p:spPr>
                  <a:xfrm>
                    <a:off x="2664095" y="4402304"/>
                    <a:ext cx="85402" cy="87637"/>
                  </a:xfrm>
                  <a:custGeom>
                    <a:avLst/>
                    <a:gdLst/>
                    <a:ahLst/>
                    <a:cxnLst/>
                    <a:rect l="l" t="t" r="r" b="b"/>
                    <a:pathLst>
                      <a:path w="1831" h="1879" extrusionOk="0">
                        <a:moveTo>
                          <a:pt x="630" y="1"/>
                        </a:moveTo>
                        <a:cubicBezTo>
                          <a:pt x="537" y="154"/>
                          <a:pt x="453" y="313"/>
                          <a:pt x="359" y="477"/>
                        </a:cubicBezTo>
                        <a:cubicBezTo>
                          <a:pt x="318" y="557"/>
                          <a:pt x="215" y="715"/>
                          <a:pt x="163" y="850"/>
                        </a:cubicBezTo>
                        <a:cubicBezTo>
                          <a:pt x="1" y="1251"/>
                          <a:pt x="9" y="1840"/>
                          <a:pt x="565" y="1878"/>
                        </a:cubicBezTo>
                        <a:cubicBezTo>
                          <a:pt x="575" y="1878"/>
                          <a:pt x="584" y="1879"/>
                          <a:pt x="594" y="1879"/>
                        </a:cubicBezTo>
                        <a:cubicBezTo>
                          <a:pt x="794" y="1879"/>
                          <a:pt x="1034" y="1749"/>
                          <a:pt x="1186" y="1602"/>
                        </a:cubicBezTo>
                        <a:cubicBezTo>
                          <a:pt x="1382" y="1410"/>
                          <a:pt x="1625" y="1061"/>
                          <a:pt x="1831" y="715"/>
                        </a:cubicBezTo>
                        <a:lnTo>
                          <a:pt x="1831" y="715"/>
                        </a:lnTo>
                        <a:cubicBezTo>
                          <a:pt x="1734" y="736"/>
                          <a:pt x="1644" y="746"/>
                          <a:pt x="1560" y="746"/>
                        </a:cubicBezTo>
                        <a:cubicBezTo>
                          <a:pt x="1037" y="746"/>
                          <a:pt x="768" y="351"/>
                          <a:pt x="6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5"/>
                  <p:cNvSpPr/>
                  <p:nvPr/>
                </p:nvSpPr>
                <p:spPr>
                  <a:xfrm>
                    <a:off x="2686950" y="4393816"/>
                    <a:ext cx="25747" cy="34654"/>
                  </a:xfrm>
                  <a:custGeom>
                    <a:avLst/>
                    <a:gdLst/>
                    <a:ahLst/>
                    <a:cxnLst/>
                    <a:rect l="l" t="t" r="r" b="b"/>
                    <a:pathLst>
                      <a:path w="552" h="743" extrusionOk="0">
                        <a:moveTo>
                          <a:pt x="552" y="56"/>
                        </a:moveTo>
                        <a:cubicBezTo>
                          <a:pt x="552" y="187"/>
                          <a:pt x="429" y="374"/>
                          <a:pt x="304" y="551"/>
                        </a:cubicBezTo>
                        <a:cubicBezTo>
                          <a:pt x="252" y="626"/>
                          <a:pt x="159" y="743"/>
                          <a:pt x="89" y="705"/>
                        </a:cubicBezTo>
                        <a:cubicBezTo>
                          <a:pt x="0" y="654"/>
                          <a:pt x="80" y="500"/>
                          <a:pt x="112" y="448"/>
                        </a:cubicBezTo>
                        <a:cubicBezTo>
                          <a:pt x="201" y="276"/>
                          <a:pt x="345" y="84"/>
                          <a:pt x="453" y="4"/>
                        </a:cubicBezTo>
                        <a:cubicBezTo>
                          <a:pt x="485" y="0"/>
                          <a:pt x="533" y="28"/>
                          <a:pt x="552" y="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5"/>
                  <p:cNvSpPr/>
                  <p:nvPr/>
                </p:nvSpPr>
                <p:spPr>
                  <a:xfrm>
                    <a:off x="2698890" y="4424039"/>
                    <a:ext cx="19870" cy="22760"/>
                  </a:xfrm>
                  <a:custGeom>
                    <a:avLst/>
                    <a:gdLst/>
                    <a:ahLst/>
                    <a:cxnLst/>
                    <a:rect l="l" t="t" r="r" b="b"/>
                    <a:pathLst>
                      <a:path w="426" h="488" extrusionOk="0">
                        <a:moveTo>
                          <a:pt x="225" y="15"/>
                        </a:moveTo>
                        <a:cubicBezTo>
                          <a:pt x="426" y="80"/>
                          <a:pt x="212" y="487"/>
                          <a:pt x="67" y="389"/>
                        </a:cubicBezTo>
                        <a:cubicBezTo>
                          <a:pt x="1" y="347"/>
                          <a:pt x="33" y="108"/>
                          <a:pt x="117" y="34"/>
                        </a:cubicBezTo>
                        <a:cubicBezTo>
                          <a:pt x="145" y="6"/>
                          <a:pt x="193" y="1"/>
                          <a:pt x="225" y="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96" name="Google Shape;3596;p75"/>
              <p:cNvGrpSpPr/>
              <p:nvPr/>
            </p:nvGrpSpPr>
            <p:grpSpPr>
              <a:xfrm rot="-4963344">
                <a:off x="5324344" y="1394586"/>
                <a:ext cx="213406" cy="280327"/>
                <a:chOff x="2664095" y="4343724"/>
                <a:chExt cx="111755" cy="146823"/>
              </a:xfrm>
            </p:grpSpPr>
            <p:sp>
              <p:nvSpPr>
                <p:cNvPr id="3597" name="Google Shape;3597;p75"/>
                <p:cNvSpPr/>
                <p:nvPr/>
              </p:nvSpPr>
              <p:spPr>
                <a:xfrm>
                  <a:off x="2664095" y="4343724"/>
                  <a:ext cx="111755" cy="146823"/>
                </a:xfrm>
                <a:custGeom>
                  <a:avLst/>
                  <a:gdLst/>
                  <a:ahLst/>
                  <a:cxnLst/>
                  <a:rect l="l" t="t" r="r" b="b"/>
                  <a:pathLst>
                    <a:path w="2396" h="3148" extrusionOk="0">
                      <a:moveTo>
                        <a:pt x="359" y="1733"/>
                      </a:moveTo>
                      <a:cubicBezTo>
                        <a:pt x="318" y="1813"/>
                        <a:pt x="215" y="1971"/>
                        <a:pt x="163" y="2106"/>
                      </a:cubicBezTo>
                      <a:cubicBezTo>
                        <a:pt x="1" y="2507"/>
                        <a:pt x="9" y="3096"/>
                        <a:pt x="565" y="3134"/>
                      </a:cubicBezTo>
                      <a:cubicBezTo>
                        <a:pt x="770" y="3147"/>
                        <a:pt x="1027" y="3012"/>
                        <a:pt x="1186" y="2858"/>
                      </a:cubicBezTo>
                      <a:cubicBezTo>
                        <a:pt x="1410" y="2643"/>
                        <a:pt x="1690" y="2223"/>
                        <a:pt x="1906" y="1835"/>
                      </a:cubicBezTo>
                      <a:cubicBezTo>
                        <a:pt x="2124" y="1443"/>
                        <a:pt x="2395" y="929"/>
                        <a:pt x="2386" y="630"/>
                      </a:cubicBezTo>
                      <a:cubicBezTo>
                        <a:pt x="2376" y="332"/>
                        <a:pt x="2139" y="0"/>
                        <a:pt x="1738" y="14"/>
                      </a:cubicBezTo>
                      <a:cubicBezTo>
                        <a:pt x="1368" y="28"/>
                        <a:pt x="1144" y="421"/>
                        <a:pt x="882" y="832"/>
                      </a:cubicBezTo>
                      <a:cubicBezTo>
                        <a:pt x="691" y="1135"/>
                        <a:pt x="533" y="1420"/>
                        <a:pt x="359" y="17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5"/>
                <p:cNvSpPr/>
                <p:nvPr/>
              </p:nvSpPr>
              <p:spPr>
                <a:xfrm>
                  <a:off x="2664095" y="4402304"/>
                  <a:ext cx="85402" cy="87637"/>
                </a:xfrm>
                <a:custGeom>
                  <a:avLst/>
                  <a:gdLst/>
                  <a:ahLst/>
                  <a:cxnLst/>
                  <a:rect l="l" t="t" r="r" b="b"/>
                  <a:pathLst>
                    <a:path w="1831" h="1879" extrusionOk="0">
                      <a:moveTo>
                        <a:pt x="630" y="1"/>
                      </a:moveTo>
                      <a:cubicBezTo>
                        <a:pt x="537" y="154"/>
                        <a:pt x="453" y="313"/>
                        <a:pt x="359" y="477"/>
                      </a:cubicBezTo>
                      <a:cubicBezTo>
                        <a:pt x="318" y="557"/>
                        <a:pt x="215" y="715"/>
                        <a:pt x="163" y="850"/>
                      </a:cubicBezTo>
                      <a:cubicBezTo>
                        <a:pt x="1" y="1251"/>
                        <a:pt x="9" y="1840"/>
                        <a:pt x="565" y="1878"/>
                      </a:cubicBezTo>
                      <a:cubicBezTo>
                        <a:pt x="575" y="1878"/>
                        <a:pt x="584" y="1879"/>
                        <a:pt x="594" y="1879"/>
                      </a:cubicBezTo>
                      <a:cubicBezTo>
                        <a:pt x="794" y="1879"/>
                        <a:pt x="1034" y="1749"/>
                        <a:pt x="1186" y="1602"/>
                      </a:cubicBezTo>
                      <a:cubicBezTo>
                        <a:pt x="1382" y="1410"/>
                        <a:pt x="1625" y="1061"/>
                        <a:pt x="1831" y="715"/>
                      </a:cubicBezTo>
                      <a:lnTo>
                        <a:pt x="1831" y="715"/>
                      </a:lnTo>
                      <a:cubicBezTo>
                        <a:pt x="1734" y="736"/>
                        <a:pt x="1644" y="746"/>
                        <a:pt x="1560" y="746"/>
                      </a:cubicBezTo>
                      <a:cubicBezTo>
                        <a:pt x="1037" y="746"/>
                        <a:pt x="768" y="351"/>
                        <a:pt x="6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5"/>
                <p:cNvSpPr/>
                <p:nvPr/>
              </p:nvSpPr>
              <p:spPr>
                <a:xfrm>
                  <a:off x="2686950" y="4393816"/>
                  <a:ext cx="25747" cy="34654"/>
                </a:xfrm>
                <a:custGeom>
                  <a:avLst/>
                  <a:gdLst/>
                  <a:ahLst/>
                  <a:cxnLst/>
                  <a:rect l="l" t="t" r="r" b="b"/>
                  <a:pathLst>
                    <a:path w="552" h="743" extrusionOk="0">
                      <a:moveTo>
                        <a:pt x="552" y="56"/>
                      </a:moveTo>
                      <a:cubicBezTo>
                        <a:pt x="552" y="187"/>
                        <a:pt x="429" y="374"/>
                        <a:pt x="304" y="551"/>
                      </a:cubicBezTo>
                      <a:cubicBezTo>
                        <a:pt x="252" y="626"/>
                        <a:pt x="159" y="743"/>
                        <a:pt x="89" y="705"/>
                      </a:cubicBezTo>
                      <a:cubicBezTo>
                        <a:pt x="0" y="654"/>
                        <a:pt x="80" y="500"/>
                        <a:pt x="112" y="448"/>
                      </a:cubicBezTo>
                      <a:cubicBezTo>
                        <a:pt x="201" y="276"/>
                        <a:pt x="345" y="84"/>
                        <a:pt x="453" y="4"/>
                      </a:cubicBezTo>
                      <a:cubicBezTo>
                        <a:pt x="485" y="0"/>
                        <a:pt x="533" y="28"/>
                        <a:pt x="552" y="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5"/>
                <p:cNvSpPr/>
                <p:nvPr/>
              </p:nvSpPr>
              <p:spPr>
                <a:xfrm>
                  <a:off x="2698890" y="4424039"/>
                  <a:ext cx="19870" cy="22760"/>
                </a:xfrm>
                <a:custGeom>
                  <a:avLst/>
                  <a:gdLst/>
                  <a:ahLst/>
                  <a:cxnLst/>
                  <a:rect l="l" t="t" r="r" b="b"/>
                  <a:pathLst>
                    <a:path w="426" h="488" extrusionOk="0">
                      <a:moveTo>
                        <a:pt x="225" y="15"/>
                      </a:moveTo>
                      <a:cubicBezTo>
                        <a:pt x="426" y="80"/>
                        <a:pt x="212" y="487"/>
                        <a:pt x="67" y="389"/>
                      </a:cubicBezTo>
                      <a:cubicBezTo>
                        <a:pt x="1" y="347"/>
                        <a:pt x="33" y="108"/>
                        <a:pt x="117" y="34"/>
                      </a:cubicBezTo>
                      <a:cubicBezTo>
                        <a:pt x="145" y="6"/>
                        <a:pt x="193" y="1"/>
                        <a:pt x="225" y="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61" name="Content Placeholder 5" descr="Diagram&#10;&#10;Description automatically generated">
            <a:extLst>
              <a:ext uri="{FF2B5EF4-FFF2-40B4-BE49-F238E27FC236}">
                <a16:creationId xmlns:a16="http://schemas.microsoft.com/office/drawing/2014/main" id="{0987658C-AD04-1A4F-A980-8FB45ADD4E29}"/>
              </a:ext>
            </a:extLst>
          </p:cNvPr>
          <p:cNvPicPr>
            <a:picLocks noChangeAspect="1"/>
          </p:cNvPicPr>
          <p:nvPr/>
        </p:nvPicPr>
        <p:blipFill>
          <a:blip r:embed="rId3"/>
          <a:stretch>
            <a:fillRect/>
          </a:stretch>
        </p:blipFill>
        <p:spPr>
          <a:xfrm>
            <a:off x="1147977" y="907846"/>
            <a:ext cx="4128985" cy="3705774"/>
          </a:xfrm>
          <a:prstGeom prst="rect">
            <a:avLst/>
          </a:prstGeom>
          <a:noFill/>
          <a:ln>
            <a:noFill/>
          </a:ln>
        </p:spPr>
      </p:pic>
      <p:sp>
        <p:nvSpPr>
          <p:cNvPr id="66" name="TextBox 65">
            <a:extLst>
              <a:ext uri="{FF2B5EF4-FFF2-40B4-BE49-F238E27FC236}">
                <a16:creationId xmlns:a16="http://schemas.microsoft.com/office/drawing/2014/main" id="{C0C36EE5-CDB5-1B4E-8E39-0167A8925C03}"/>
              </a:ext>
            </a:extLst>
          </p:cNvPr>
          <p:cNvSpPr txBox="1"/>
          <p:nvPr/>
        </p:nvSpPr>
        <p:spPr>
          <a:xfrm>
            <a:off x="2737792" y="4692662"/>
            <a:ext cx="6167057" cy="707886"/>
          </a:xfrm>
          <a:prstGeom prst="rect">
            <a:avLst/>
          </a:prstGeom>
          <a:noFill/>
        </p:spPr>
        <p:txBody>
          <a:bodyPr wrap="square" rtlCol="0">
            <a:spAutoFit/>
          </a:bodyPr>
          <a:lstStyle/>
          <a:p>
            <a:r>
              <a:rPr lang="en-US">
                <a:solidFill>
                  <a:schemeClr val="bg1"/>
                </a:solidFill>
                <a:highlight>
                  <a:srgbClr val="000080"/>
                </a:highlight>
              </a:rPr>
              <a:t>M. </a:t>
            </a:r>
            <a:r>
              <a:rPr lang="en-US" err="1">
                <a:solidFill>
                  <a:schemeClr val="bg1"/>
                </a:solidFill>
                <a:highlight>
                  <a:srgbClr val="000080"/>
                </a:highlight>
              </a:rPr>
              <a:t>Ducreux</a:t>
            </a:r>
            <a:r>
              <a:rPr lang="en-US">
                <a:solidFill>
                  <a:schemeClr val="bg1"/>
                </a:solidFill>
                <a:highlight>
                  <a:srgbClr val="000080"/>
                </a:highlight>
              </a:rPr>
              <a:t>, 2015, Cancer of the pancreas: ESMO Clinical Practice Guidelines for diagnosis, treatment and follow-up </a:t>
            </a:r>
          </a:p>
          <a:p>
            <a:endParaRPr lang="en-VN" sz="1200">
              <a:solidFill>
                <a:schemeClr val="bg1"/>
              </a:solidFill>
              <a:highlight>
                <a:srgbClr val="000080"/>
              </a:highlight>
            </a:endParaRPr>
          </a:p>
        </p:txBody>
      </p:sp>
      <p:sp>
        <p:nvSpPr>
          <p:cNvPr id="62" name="Title 1">
            <a:extLst>
              <a:ext uri="{FF2B5EF4-FFF2-40B4-BE49-F238E27FC236}">
                <a16:creationId xmlns:a16="http://schemas.microsoft.com/office/drawing/2014/main" id="{DC712FB6-4D6D-CB40-90D2-3AC2CE60D6B7}"/>
              </a:ext>
            </a:extLst>
          </p:cNvPr>
          <p:cNvSpPr txBox="1">
            <a:spLocks/>
          </p:cNvSpPr>
          <p:nvPr/>
        </p:nvSpPr>
        <p:spPr>
          <a:xfrm>
            <a:off x="598891" y="339755"/>
            <a:ext cx="7704000" cy="47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1pPr>
            <a:lvl2pPr marR="0" lvl="1"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2pPr>
            <a:lvl3pPr marR="0" lvl="2"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3pPr>
            <a:lvl4pPr marR="0" lvl="3"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4pPr>
            <a:lvl5pPr marR="0" lvl="4"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5pPr>
            <a:lvl6pPr marR="0" lvl="5"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6pPr>
            <a:lvl7pPr marR="0" lvl="6"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7pPr>
            <a:lvl8pPr marR="0" lvl="7"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8pPr>
            <a:lvl9pPr marR="0" lvl="8"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9pPr>
          </a:lstStyle>
          <a:p>
            <a:r>
              <a:rPr lang="en-VN">
                <a:latin typeface="+mn-lt"/>
              </a:rPr>
              <a:t>5. Làm gì khi đã ở giai đoạn muộn?</a:t>
            </a:r>
          </a:p>
        </p:txBody>
      </p:sp>
    </p:spTree>
    <p:extLst>
      <p:ext uri="{BB962C8B-B14F-4D97-AF65-F5344CB8AC3E}">
        <p14:creationId xmlns:p14="http://schemas.microsoft.com/office/powerpoint/2010/main" val="55852230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grpSp>
        <p:nvGrpSpPr>
          <p:cNvPr id="4" name="Group 3">
            <a:extLst>
              <a:ext uri="{FF2B5EF4-FFF2-40B4-BE49-F238E27FC236}">
                <a16:creationId xmlns:a16="http://schemas.microsoft.com/office/drawing/2014/main" id="{3750EABB-97BA-074E-8F56-A65501DB4215}"/>
              </a:ext>
            </a:extLst>
          </p:cNvPr>
          <p:cNvGrpSpPr/>
          <p:nvPr/>
        </p:nvGrpSpPr>
        <p:grpSpPr>
          <a:xfrm>
            <a:off x="1460502" y="1561247"/>
            <a:ext cx="6222996" cy="3163476"/>
            <a:chOff x="710263" y="1475375"/>
            <a:chExt cx="5701373" cy="2867388"/>
          </a:xfrm>
        </p:grpSpPr>
        <p:grpSp>
          <p:nvGrpSpPr>
            <p:cNvPr id="1190" name="Google Shape;1190;p38"/>
            <p:cNvGrpSpPr/>
            <p:nvPr/>
          </p:nvGrpSpPr>
          <p:grpSpPr>
            <a:xfrm>
              <a:off x="710263" y="1475375"/>
              <a:ext cx="1651807" cy="2867388"/>
              <a:chOff x="710263" y="1475375"/>
              <a:chExt cx="1651807" cy="2867388"/>
            </a:xfrm>
          </p:grpSpPr>
          <p:sp>
            <p:nvSpPr>
              <p:cNvPr id="1191" name="Google Shape;1191;p38"/>
              <p:cNvSpPr/>
              <p:nvPr/>
            </p:nvSpPr>
            <p:spPr>
              <a:xfrm>
                <a:off x="710263" y="2113046"/>
                <a:ext cx="169219" cy="185025"/>
              </a:xfrm>
              <a:custGeom>
                <a:avLst/>
                <a:gdLst/>
                <a:ahLst/>
                <a:cxnLst/>
                <a:rect l="l" t="t" r="r" b="b"/>
                <a:pathLst>
                  <a:path w="5728" h="6263" extrusionOk="0">
                    <a:moveTo>
                      <a:pt x="5394" y="0"/>
                    </a:moveTo>
                    <a:lnTo>
                      <a:pt x="0" y="834"/>
                    </a:lnTo>
                    <a:lnTo>
                      <a:pt x="5727" y="6263"/>
                    </a:lnTo>
                    <a:lnTo>
                      <a:pt x="5727" y="6263"/>
                    </a:lnTo>
                    <a:lnTo>
                      <a:pt x="5394" y="0"/>
                    </a:lnTo>
                    <a:close/>
                  </a:path>
                </a:pathLst>
              </a:custGeom>
              <a:solidFill>
                <a:srgbClr val="FBB831">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8"/>
              <p:cNvSpPr/>
              <p:nvPr/>
            </p:nvSpPr>
            <p:spPr>
              <a:xfrm>
                <a:off x="1064103" y="4173169"/>
                <a:ext cx="179766" cy="169574"/>
              </a:xfrm>
              <a:custGeom>
                <a:avLst/>
                <a:gdLst/>
                <a:ahLst/>
                <a:cxnLst/>
                <a:rect l="l" t="t" r="r" b="b"/>
                <a:pathLst>
                  <a:path w="6085" h="5740" extrusionOk="0">
                    <a:moveTo>
                      <a:pt x="6084" y="1"/>
                    </a:moveTo>
                    <a:lnTo>
                      <a:pt x="0" y="703"/>
                    </a:lnTo>
                    <a:lnTo>
                      <a:pt x="4798" y="5739"/>
                    </a:lnTo>
                    <a:lnTo>
                      <a:pt x="6084" y="1"/>
                    </a:lnTo>
                    <a:close/>
                  </a:path>
                </a:pathLst>
              </a:custGeom>
              <a:solidFill>
                <a:srgbClr val="FBB831">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8"/>
              <p:cNvSpPr/>
              <p:nvPr/>
            </p:nvSpPr>
            <p:spPr>
              <a:xfrm>
                <a:off x="1891336" y="4173169"/>
                <a:ext cx="179766" cy="169574"/>
              </a:xfrm>
              <a:custGeom>
                <a:avLst/>
                <a:gdLst/>
                <a:ahLst/>
                <a:cxnLst/>
                <a:rect l="l" t="t" r="r" b="b"/>
                <a:pathLst>
                  <a:path w="6085" h="5740" extrusionOk="0">
                    <a:moveTo>
                      <a:pt x="1" y="1"/>
                    </a:moveTo>
                    <a:lnTo>
                      <a:pt x="1287" y="5739"/>
                    </a:lnTo>
                    <a:lnTo>
                      <a:pt x="6085" y="703"/>
                    </a:lnTo>
                    <a:lnTo>
                      <a:pt x="1" y="1"/>
                    </a:lnTo>
                    <a:close/>
                  </a:path>
                </a:pathLst>
              </a:custGeom>
              <a:solidFill>
                <a:srgbClr val="FBB831">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8"/>
              <p:cNvSpPr/>
              <p:nvPr/>
            </p:nvSpPr>
            <p:spPr>
              <a:xfrm>
                <a:off x="1875148" y="1475375"/>
                <a:ext cx="158673" cy="139322"/>
              </a:xfrm>
              <a:custGeom>
                <a:avLst/>
                <a:gdLst/>
                <a:ahLst/>
                <a:cxnLst/>
                <a:rect l="l" t="t" r="r" b="b"/>
                <a:pathLst>
                  <a:path w="5371" h="4716" extrusionOk="0">
                    <a:moveTo>
                      <a:pt x="953" y="0"/>
                    </a:moveTo>
                    <a:lnTo>
                      <a:pt x="1" y="4715"/>
                    </a:lnTo>
                    <a:lnTo>
                      <a:pt x="5371" y="4715"/>
                    </a:lnTo>
                    <a:lnTo>
                      <a:pt x="953" y="0"/>
                    </a:lnTo>
                    <a:close/>
                  </a:path>
                </a:pathLst>
              </a:custGeom>
              <a:solidFill>
                <a:srgbClr val="FBB831">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8"/>
              <p:cNvSpPr/>
              <p:nvPr/>
            </p:nvSpPr>
            <p:spPr>
              <a:xfrm>
                <a:off x="816850" y="1569217"/>
                <a:ext cx="1545220" cy="2633274"/>
              </a:xfrm>
              <a:custGeom>
                <a:avLst/>
                <a:gdLst/>
                <a:ahLst/>
                <a:cxnLst/>
                <a:rect l="l" t="t" r="r" b="b"/>
                <a:pathLst>
                  <a:path w="52305" h="84285" extrusionOk="0">
                    <a:moveTo>
                      <a:pt x="0" y="0"/>
                    </a:moveTo>
                    <a:lnTo>
                      <a:pt x="0" y="84284"/>
                    </a:lnTo>
                    <a:lnTo>
                      <a:pt x="52304" y="84284"/>
                    </a:lnTo>
                    <a:lnTo>
                      <a:pt x="52304" y="0"/>
                    </a:lnTo>
                    <a:close/>
                  </a:path>
                </a:pathLst>
              </a:custGeom>
              <a:ln/>
            </p:spPr>
            <p:style>
              <a:lnRef idx="2">
                <a:schemeClr val="accent1"/>
              </a:lnRef>
              <a:fillRef idx="1">
                <a:schemeClr val="lt1"/>
              </a:fillRef>
              <a:effectRef idx="0">
                <a:schemeClr val="accent1"/>
              </a:effectRef>
              <a:fontRef idx="minor">
                <a:schemeClr val="dk1"/>
              </a:fontRef>
            </p:style>
            <p:txBody>
              <a:bodyPr spcFirstLastPara="1" wrap="square" lIns="182875" tIns="91425" rIns="182875" bIns="91425" anchor="ctr" anchorCtr="0">
                <a:noAutofit/>
              </a:bodyPr>
              <a:lstStyle/>
              <a:p>
                <a:pPr marL="171450" indent="-171450" algn="ctr">
                  <a:buClr>
                    <a:schemeClr val="dk1"/>
                  </a:buClr>
                  <a:buSzPts val="1100"/>
                  <a:buFont typeface="Arial" panose="020B0604020202020204" pitchFamily="34" charset="0"/>
                  <a:buChar char="•"/>
                </a:pPr>
                <a:endParaRPr lang="en-VN" sz="1200">
                  <a:sym typeface="Wingdings" pitchFamily="2" charset="2"/>
                </a:endParaRPr>
              </a:p>
            </p:txBody>
          </p:sp>
          <p:sp>
            <p:nvSpPr>
              <p:cNvPr id="1196" name="Google Shape;1196;p38"/>
              <p:cNvSpPr/>
              <p:nvPr/>
            </p:nvSpPr>
            <p:spPr>
              <a:xfrm>
                <a:off x="710263" y="1475375"/>
                <a:ext cx="1193133" cy="662343"/>
              </a:xfrm>
              <a:custGeom>
                <a:avLst/>
                <a:gdLst/>
                <a:ahLst/>
                <a:cxnLst/>
                <a:rect l="l" t="t" r="r" b="b"/>
                <a:pathLst>
                  <a:path w="40387" h="22420" extrusionOk="0">
                    <a:moveTo>
                      <a:pt x="0" y="0"/>
                    </a:moveTo>
                    <a:lnTo>
                      <a:pt x="0" y="22420"/>
                    </a:lnTo>
                    <a:lnTo>
                      <a:pt x="35898" y="22420"/>
                    </a:lnTo>
                    <a:cubicBezTo>
                      <a:pt x="38374" y="22420"/>
                      <a:pt x="40386" y="20407"/>
                      <a:pt x="40386" y="17931"/>
                    </a:cubicBezTo>
                    <a:lnTo>
                      <a:pt x="40386" y="0"/>
                    </a:lnTo>
                    <a:close/>
                  </a:path>
                </a:pathLst>
              </a:cu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err="1">
                    <a:solidFill>
                      <a:schemeClr val="tx1"/>
                    </a:solidFill>
                    <a:latin typeface="+mn-lt"/>
                    <a:ea typeface="Fira Sans Extra Condensed Medium"/>
                    <a:cs typeface="Fira Sans Extra Condensed Medium"/>
                    <a:sym typeface="Fira Sans Extra Condensed Medium"/>
                  </a:rPr>
                  <a:t>Đau</a:t>
                </a:r>
                <a:endParaRPr>
                  <a:solidFill>
                    <a:schemeClr val="tx1"/>
                  </a:solidFill>
                  <a:latin typeface="+mn-lt"/>
                </a:endParaRPr>
              </a:p>
            </p:txBody>
          </p:sp>
          <p:sp>
            <p:nvSpPr>
              <p:cNvPr id="1197" name="Google Shape;1197;p38"/>
              <p:cNvSpPr/>
              <p:nvPr/>
            </p:nvSpPr>
            <p:spPr>
              <a:xfrm>
                <a:off x="1205840" y="3787689"/>
                <a:ext cx="723555" cy="555074"/>
              </a:xfrm>
              <a:custGeom>
                <a:avLst/>
                <a:gdLst/>
                <a:ahLst/>
                <a:cxnLst/>
                <a:rect l="l" t="t" r="r" b="b"/>
                <a:pathLst>
                  <a:path w="24492" h="18789" extrusionOk="0">
                    <a:moveTo>
                      <a:pt x="4489" y="0"/>
                    </a:moveTo>
                    <a:cubicBezTo>
                      <a:pt x="2013" y="0"/>
                      <a:pt x="0" y="2012"/>
                      <a:pt x="0" y="4489"/>
                    </a:cubicBezTo>
                    <a:lnTo>
                      <a:pt x="0" y="18788"/>
                    </a:lnTo>
                    <a:lnTo>
                      <a:pt x="24492" y="18788"/>
                    </a:lnTo>
                    <a:lnTo>
                      <a:pt x="24492" y="4489"/>
                    </a:lnTo>
                    <a:cubicBezTo>
                      <a:pt x="24492" y="2012"/>
                      <a:pt x="22491" y="0"/>
                      <a:pt x="20015" y="0"/>
                    </a:cubicBezTo>
                    <a:close/>
                  </a:path>
                </a:pathLst>
              </a:cu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2200"/>
              </a:p>
            </p:txBody>
          </p:sp>
        </p:grpSp>
        <p:grpSp>
          <p:nvGrpSpPr>
            <p:cNvPr id="1210" name="Google Shape;1210;p38"/>
            <p:cNvGrpSpPr/>
            <p:nvPr/>
          </p:nvGrpSpPr>
          <p:grpSpPr>
            <a:xfrm>
              <a:off x="2737690" y="1475375"/>
              <a:ext cx="1688115" cy="2867388"/>
              <a:chOff x="2737690" y="1475375"/>
              <a:chExt cx="1688115" cy="2867388"/>
            </a:xfrm>
          </p:grpSpPr>
          <p:sp>
            <p:nvSpPr>
              <p:cNvPr id="1211" name="Google Shape;1211;p38"/>
              <p:cNvSpPr/>
              <p:nvPr/>
            </p:nvSpPr>
            <p:spPr>
              <a:xfrm>
                <a:off x="2737700" y="2113046"/>
                <a:ext cx="169190" cy="185025"/>
              </a:xfrm>
              <a:custGeom>
                <a:avLst/>
                <a:gdLst/>
                <a:ahLst/>
                <a:cxnLst/>
                <a:rect l="l" t="t" r="r" b="b"/>
                <a:pathLst>
                  <a:path w="5727" h="6263" extrusionOk="0">
                    <a:moveTo>
                      <a:pt x="5394" y="0"/>
                    </a:moveTo>
                    <a:lnTo>
                      <a:pt x="0" y="834"/>
                    </a:lnTo>
                    <a:lnTo>
                      <a:pt x="5727" y="6263"/>
                    </a:lnTo>
                    <a:lnTo>
                      <a:pt x="5727" y="6263"/>
                    </a:lnTo>
                    <a:lnTo>
                      <a:pt x="5394" y="0"/>
                    </a:lnTo>
                    <a:close/>
                  </a:path>
                </a:pathLst>
              </a:custGeom>
              <a:solidFill>
                <a:srgbClr val="FB8569">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8"/>
              <p:cNvSpPr/>
              <p:nvPr/>
            </p:nvSpPr>
            <p:spPr>
              <a:xfrm>
                <a:off x="3091501" y="4173169"/>
                <a:ext cx="180121" cy="169574"/>
              </a:xfrm>
              <a:custGeom>
                <a:avLst/>
                <a:gdLst/>
                <a:ahLst/>
                <a:cxnLst/>
                <a:rect l="l" t="t" r="r" b="b"/>
                <a:pathLst>
                  <a:path w="6097" h="5740" extrusionOk="0">
                    <a:moveTo>
                      <a:pt x="6097" y="1"/>
                    </a:moveTo>
                    <a:lnTo>
                      <a:pt x="1" y="703"/>
                    </a:lnTo>
                    <a:lnTo>
                      <a:pt x="4799" y="5739"/>
                    </a:lnTo>
                    <a:lnTo>
                      <a:pt x="6097" y="1"/>
                    </a:lnTo>
                    <a:close/>
                  </a:path>
                </a:pathLst>
              </a:custGeom>
              <a:solidFill>
                <a:srgbClr val="FB8569">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8"/>
              <p:cNvSpPr/>
              <p:nvPr/>
            </p:nvSpPr>
            <p:spPr>
              <a:xfrm>
                <a:off x="3918763" y="4173169"/>
                <a:ext cx="179766" cy="169574"/>
              </a:xfrm>
              <a:custGeom>
                <a:avLst/>
                <a:gdLst/>
                <a:ahLst/>
                <a:cxnLst/>
                <a:rect l="l" t="t" r="r" b="b"/>
                <a:pathLst>
                  <a:path w="6085" h="5740" extrusionOk="0">
                    <a:moveTo>
                      <a:pt x="0" y="1"/>
                    </a:moveTo>
                    <a:lnTo>
                      <a:pt x="1286" y="5739"/>
                    </a:lnTo>
                    <a:lnTo>
                      <a:pt x="6084" y="703"/>
                    </a:lnTo>
                    <a:lnTo>
                      <a:pt x="0" y="1"/>
                    </a:lnTo>
                    <a:close/>
                  </a:path>
                </a:pathLst>
              </a:custGeom>
              <a:solidFill>
                <a:srgbClr val="FB8569">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8"/>
              <p:cNvSpPr/>
              <p:nvPr/>
            </p:nvSpPr>
            <p:spPr>
              <a:xfrm>
                <a:off x="3902575" y="1475375"/>
                <a:ext cx="158673" cy="139322"/>
              </a:xfrm>
              <a:custGeom>
                <a:avLst/>
                <a:gdLst/>
                <a:ahLst/>
                <a:cxnLst/>
                <a:rect l="l" t="t" r="r" b="b"/>
                <a:pathLst>
                  <a:path w="5371" h="4716" extrusionOk="0">
                    <a:moveTo>
                      <a:pt x="953" y="0"/>
                    </a:moveTo>
                    <a:lnTo>
                      <a:pt x="1" y="4715"/>
                    </a:lnTo>
                    <a:lnTo>
                      <a:pt x="5370" y="4715"/>
                    </a:lnTo>
                    <a:lnTo>
                      <a:pt x="953" y="0"/>
                    </a:lnTo>
                    <a:close/>
                  </a:path>
                </a:pathLst>
              </a:custGeom>
              <a:solidFill>
                <a:srgbClr val="FB8569">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8"/>
              <p:cNvSpPr/>
              <p:nvPr/>
            </p:nvSpPr>
            <p:spPr>
              <a:xfrm>
                <a:off x="2839314" y="1564000"/>
                <a:ext cx="1544895" cy="2632899"/>
              </a:xfrm>
              <a:custGeom>
                <a:avLst/>
                <a:gdLst/>
                <a:ahLst/>
                <a:cxnLst/>
                <a:rect l="l" t="t" r="r" b="b"/>
                <a:pathLst>
                  <a:path w="52294" h="84273" extrusionOk="0">
                    <a:moveTo>
                      <a:pt x="1" y="1"/>
                    </a:moveTo>
                    <a:lnTo>
                      <a:pt x="1" y="84273"/>
                    </a:lnTo>
                    <a:lnTo>
                      <a:pt x="52293" y="84273"/>
                    </a:lnTo>
                    <a:lnTo>
                      <a:pt x="52293" y="1"/>
                    </a:ln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182875" tIns="91425" rIns="182875" bIns="91425" anchor="ctr" anchorCtr="0">
                <a:noAutofit/>
              </a:bodyPr>
              <a:lstStyle/>
              <a:p>
                <a:pPr marL="0" lvl="0" indent="0" algn="ctr" rtl="0">
                  <a:spcBef>
                    <a:spcPts val="0"/>
                  </a:spcBef>
                  <a:spcAft>
                    <a:spcPts val="0"/>
                  </a:spcAft>
                  <a:buClr>
                    <a:schemeClr val="dk1"/>
                  </a:buClr>
                  <a:buSzPts val="1100"/>
                  <a:buFont typeface="Arial"/>
                  <a:buNone/>
                </a:pPr>
                <a:endParaRPr sz="1200">
                  <a:latin typeface="Roboto"/>
                  <a:ea typeface="Roboto"/>
                  <a:cs typeface="Roboto"/>
                  <a:sym typeface="Roboto"/>
                </a:endParaRPr>
              </a:p>
            </p:txBody>
          </p:sp>
          <p:sp>
            <p:nvSpPr>
              <p:cNvPr id="1216" name="Google Shape;1216;p38"/>
              <p:cNvSpPr/>
              <p:nvPr/>
            </p:nvSpPr>
            <p:spPr>
              <a:xfrm>
                <a:off x="2737690" y="1475375"/>
                <a:ext cx="1193133" cy="662343"/>
              </a:xfrm>
              <a:custGeom>
                <a:avLst/>
                <a:gdLst/>
                <a:ahLst/>
                <a:cxnLst/>
                <a:rect l="l" t="t" r="r" b="b"/>
                <a:pathLst>
                  <a:path w="40387" h="22420" extrusionOk="0">
                    <a:moveTo>
                      <a:pt x="0" y="0"/>
                    </a:moveTo>
                    <a:lnTo>
                      <a:pt x="0" y="22420"/>
                    </a:lnTo>
                    <a:lnTo>
                      <a:pt x="35909" y="22420"/>
                    </a:lnTo>
                    <a:cubicBezTo>
                      <a:pt x="38386" y="22420"/>
                      <a:pt x="40386" y="20407"/>
                      <a:pt x="40386" y="17931"/>
                    </a:cubicBezTo>
                    <a:lnTo>
                      <a:pt x="40386" y="0"/>
                    </a:lnTo>
                    <a:close/>
                  </a:path>
                </a:pathLst>
              </a:custGeom>
              <a:solidFill>
                <a:schemeClr val="accent4">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err="1">
                    <a:solidFill>
                      <a:schemeClr val="tx1"/>
                    </a:solidFill>
                    <a:latin typeface="+mn-lt"/>
                    <a:sym typeface="Fira Sans Extra Condensed Medium"/>
                  </a:rPr>
                  <a:t>Tắc</a:t>
                </a:r>
                <a:r>
                  <a:rPr lang="en" sz="1700">
                    <a:solidFill>
                      <a:schemeClr val="tx1"/>
                    </a:solidFill>
                    <a:latin typeface="+mn-lt"/>
                    <a:sym typeface="Fira Sans Extra Condensed Medium"/>
                  </a:rPr>
                  <a:t> </a:t>
                </a:r>
                <a:r>
                  <a:rPr lang="en" sz="1700" err="1">
                    <a:solidFill>
                      <a:schemeClr val="tx1"/>
                    </a:solidFill>
                    <a:latin typeface="+mn-lt"/>
                    <a:sym typeface="Fira Sans Extra Condensed Medium"/>
                  </a:rPr>
                  <a:t>nghẽn</a:t>
                </a:r>
                <a:r>
                  <a:rPr lang="en" sz="1700">
                    <a:solidFill>
                      <a:schemeClr val="tx1"/>
                    </a:solidFill>
                    <a:latin typeface="+mn-lt"/>
                    <a:sym typeface="Fira Sans Extra Condensed Medium"/>
                  </a:rPr>
                  <a:t> </a:t>
                </a:r>
                <a:r>
                  <a:rPr lang="en" sz="1700" err="1">
                    <a:solidFill>
                      <a:schemeClr val="tx1"/>
                    </a:solidFill>
                    <a:latin typeface="+mn-lt"/>
                    <a:sym typeface="Fira Sans Extra Condensed Medium"/>
                  </a:rPr>
                  <a:t>đường</a:t>
                </a:r>
                <a:r>
                  <a:rPr lang="en" sz="1700">
                    <a:solidFill>
                      <a:schemeClr val="tx1"/>
                    </a:solidFill>
                    <a:latin typeface="+mn-lt"/>
                    <a:sym typeface="Fira Sans Extra Condensed Medium"/>
                  </a:rPr>
                  <a:t> </a:t>
                </a:r>
                <a:r>
                  <a:rPr lang="en" sz="1700" err="1">
                    <a:solidFill>
                      <a:schemeClr val="tx1"/>
                    </a:solidFill>
                    <a:latin typeface="+mn-lt"/>
                    <a:sym typeface="Fira Sans Extra Condensed Medium"/>
                  </a:rPr>
                  <a:t>mật</a:t>
                </a:r>
                <a:endParaRPr>
                  <a:solidFill>
                    <a:schemeClr val="tx1"/>
                  </a:solidFill>
                  <a:latin typeface="+mn-lt"/>
                </a:endParaRPr>
              </a:p>
            </p:txBody>
          </p:sp>
          <p:sp>
            <p:nvSpPr>
              <p:cNvPr id="1217" name="Google Shape;1217;p38"/>
              <p:cNvSpPr/>
              <p:nvPr/>
            </p:nvSpPr>
            <p:spPr>
              <a:xfrm>
                <a:off x="3233238" y="3787689"/>
                <a:ext cx="723939" cy="555074"/>
              </a:xfrm>
              <a:custGeom>
                <a:avLst/>
                <a:gdLst/>
                <a:ahLst/>
                <a:cxnLst/>
                <a:rect l="l" t="t" r="r" b="b"/>
                <a:pathLst>
                  <a:path w="24505" h="18789" extrusionOk="0">
                    <a:moveTo>
                      <a:pt x="4490" y="0"/>
                    </a:moveTo>
                    <a:cubicBezTo>
                      <a:pt x="2013" y="0"/>
                      <a:pt x="1" y="2012"/>
                      <a:pt x="1" y="4489"/>
                    </a:cubicBezTo>
                    <a:lnTo>
                      <a:pt x="1" y="18788"/>
                    </a:lnTo>
                    <a:lnTo>
                      <a:pt x="24504" y="18788"/>
                    </a:lnTo>
                    <a:lnTo>
                      <a:pt x="24504" y="4489"/>
                    </a:lnTo>
                    <a:cubicBezTo>
                      <a:pt x="24504" y="2012"/>
                      <a:pt x="22492" y="0"/>
                      <a:pt x="20015" y="0"/>
                    </a:cubicBezTo>
                    <a:close/>
                  </a:path>
                </a:pathLst>
              </a:custGeom>
              <a:solidFill>
                <a:schemeClr val="accent4">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2200"/>
              </a:p>
            </p:txBody>
          </p:sp>
          <p:sp>
            <p:nvSpPr>
              <p:cNvPr id="1219" name="Google Shape;1219;p38"/>
              <p:cNvSpPr txBox="1"/>
              <p:nvPr/>
            </p:nvSpPr>
            <p:spPr>
              <a:xfrm>
                <a:off x="2822294" y="2208446"/>
                <a:ext cx="1603511" cy="1023288"/>
              </a:xfrm>
              <a:prstGeom prst="rect">
                <a:avLst/>
              </a:prstGeom>
              <a:noFill/>
              <a:ln>
                <a:noFill/>
              </a:ln>
            </p:spPr>
            <p:txBody>
              <a:bodyPr spcFirstLastPara="1" wrap="square" lIns="91425" tIns="91425" rIns="91425" bIns="91425" anchor="ctr" anchorCtr="0">
                <a:noAutofit/>
              </a:bodyPr>
              <a:lstStyle/>
              <a:p>
                <a:pPr marL="179388" lvl="1" indent="-179388">
                  <a:spcBef>
                    <a:spcPts val="600"/>
                  </a:spcBef>
                  <a:buFont typeface="Arial" panose="020B0604020202020204" pitchFamily="34" charset="0"/>
                  <a:buChar char="•"/>
                </a:pPr>
                <a:r>
                  <a:rPr lang="en-VN">
                    <a:sym typeface="Wingdings" pitchFamily="2" charset="2"/>
                  </a:rPr>
                  <a:t>ERCP</a:t>
                </a:r>
              </a:p>
              <a:p>
                <a:pPr marL="179388" lvl="1" indent="-179388">
                  <a:spcBef>
                    <a:spcPts val="600"/>
                  </a:spcBef>
                  <a:buFont typeface="Arial" panose="020B0604020202020204" pitchFamily="34" charset="0"/>
                  <a:buChar char="•"/>
                </a:pPr>
                <a:r>
                  <a:rPr lang="en-VN">
                    <a:sym typeface="Wingdings" pitchFamily="2" charset="2"/>
                  </a:rPr>
                  <a:t>PTPD</a:t>
                </a:r>
              </a:p>
              <a:p>
                <a:pPr marL="179388" lvl="1" indent="-179388">
                  <a:spcBef>
                    <a:spcPts val="600"/>
                  </a:spcBef>
                  <a:buFont typeface="Arial" panose="020B0604020202020204" pitchFamily="34" charset="0"/>
                  <a:buChar char="•"/>
                </a:pPr>
                <a:r>
                  <a:rPr lang="en-VN">
                    <a:sym typeface="Wingdings" pitchFamily="2" charset="2"/>
                  </a:rPr>
                  <a:t>Nối tắt mật – ruột</a:t>
                </a:r>
              </a:p>
            </p:txBody>
          </p:sp>
        </p:grpSp>
        <p:grpSp>
          <p:nvGrpSpPr>
            <p:cNvPr id="1220" name="Google Shape;1220;p38"/>
            <p:cNvGrpSpPr/>
            <p:nvPr/>
          </p:nvGrpSpPr>
          <p:grpSpPr>
            <a:xfrm>
              <a:off x="4759829" y="1475375"/>
              <a:ext cx="1651807" cy="2867388"/>
              <a:chOff x="4759829" y="1475375"/>
              <a:chExt cx="1651807" cy="2867388"/>
            </a:xfrm>
          </p:grpSpPr>
          <p:sp>
            <p:nvSpPr>
              <p:cNvPr id="1221" name="Google Shape;1221;p38"/>
              <p:cNvSpPr/>
              <p:nvPr/>
            </p:nvSpPr>
            <p:spPr>
              <a:xfrm>
                <a:off x="5113669" y="4173169"/>
                <a:ext cx="179766" cy="169574"/>
              </a:xfrm>
              <a:custGeom>
                <a:avLst/>
                <a:gdLst/>
                <a:ahLst/>
                <a:cxnLst/>
                <a:rect l="l" t="t" r="r" b="b"/>
                <a:pathLst>
                  <a:path w="6085" h="5740" extrusionOk="0">
                    <a:moveTo>
                      <a:pt x="6085" y="1"/>
                    </a:moveTo>
                    <a:lnTo>
                      <a:pt x="1" y="703"/>
                    </a:lnTo>
                    <a:lnTo>
                      <a:pt x="4799" y="5739"/>
                    </a:lnTo>
                    <a:lnTo>
                      <a:pt x="6085" y="1"/>
                    </a:lnTo>
                    <a:close/>
                  </a:path>
                </a:pathLst>
              </a:custGeom>
              <a:solidFill>
                <a:srgbClr val="FB569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8"/>
              <p:cNvSpPr/>
              <p:nvPr/>
            </p:nvSpPr>
            <p:spPr>
              <a:xfrm>
                <a:off x="5940578" y="4173169"/>
                <a:ext cx="180121" cy="169574"/>
              </a:xfrm>
              <a:custGeom>
                <a:avLst/>
                <a:gdLst/>
                <a:ahLst/>
                <a:cxnLst/>
                <a:rect l="l" t="t" r="r" b="b"/>
                <a:pathLst>
                  <a:path w="6097" h="5740" extrusionOk="0">
                    <a:moveTo>
                      <a:pt x="0" y="1"/>
                    </a:moveTo>
                    <a:lnTo>
                      <a:pt x="1298" y="5739"/>
                    </a:lnTo>
                    <a:lnTo>
                      <a:pt x="6096" y="703"/>
                    </a:lnTo>
                    <a:lnTo>
                      <a:pt x="0" y="1"/>
                    </a:lnTo>
                    <a:close/>
                  </a:path>
                </a:pathLst>
              </a:custGeom>
              <a:solidFill>
                <a:srgbClr val="FB569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8"/>
              <p:cNvSpPr/>
              <p:nvPr/>
            </p:nvSpPr>
            <p:spPr>
              <a:xfrm>
                <a:off x="5924744" y="1475375"/>
                <a:ext cx="158318" cy="139322"/>
              </a:xfrm>
              <a:custGeom>
                <a:avLst/>
                <a:gdLst/>
                <a:ahLst/>
                <a:cxnLst/>
                <a:rect l="l" t="t" r="r" b="b"/>
                <a:pathLst>
                  <a:path w="5359" h="4716" extrusionOk="0">
                    <a:moveTo>
                      <a:pt x="953" y="0"/>
                    </a:moveTo>
                    <a:lnTo>
                      <a:pt x="0" y="4715"/>
                    </a:lnTo>
                    <a:lnTo>
                      <a:pt x="5358" y="4715"/>
                    </a:lnTo>
                    <a:lnTo>
                      <a:pt x="953" y="0"/>
                    </a:lnTo>
                    <a:close/>
                  </a:path>
                </a:pathLst>
              </a:custGeom>
              <a:solidFill>
                <a:srgbClr val="FB569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8"/>
              <p:cNvSpPr/>
              <p:nvPr/>
            </p:nvSpPr>
            <p:spPr>
              <a:xfrm>
                <a:off x="4759829" y="2113046"/>
                <a:ext cx="168865" cy="185025"/>
              </a:xfrm>
              <a:custGeom>
                <a:avLst/>
                <a:gdLst/>
                <a:ahLst/>
                <a:cxnLst/>
                <a:rect l="l" t="t" r="r" b="b"/>
                <a:pathLst>
                  <a:path w="5716" h="6263" extrusionOk="0">
                    <a:moveTo>
                      <a:pt x="5395" y="0"/>
                    </a:moveTo>
                    <a:lnTo>
                      <a:pt x="1" y="834"/>
                    </a:lnTo>
                    <a:lnTo>
                      <a:pt x="5716" y="6263"/>
                    </a:lnTo>
                    <a:lnTo>
                      <a:pt x="5395" y="0"/>
                    </a:lnTo>
                    <a:close/>
                  </a:path>
                </a:pathLst>
              </a:custGeom>
              <a:solidFill>
                <a:srgbClr val="FB569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8"/>
              <p:cNvSpPr/>
              <p:nvPr/>
            </p:nvSpPr>
            <p:spPr>
              <a:xfrm>
                <a:off x="4866416" y="1569217"/>
                <a:ext cx="1545220" cy="2633274"/>
              </a:xfrm>
              <a:custGeom>
                <a:avLst/>
                <a:gdLst/>
                <a:ahLst/>
                <a:cxnLst/>
                <a:rect l="l" t="t" r="r" b="b"/>
                <a:pathLst>
                  <a:path w="52305" h="84285" extrusionOk="0">
                    <a:moveTo>
                      <a:pt x="1" y="0"/>
                    </a:moveTo>
                    <a:lnTo>
                      <a:pt x="1" y="84284"/>
                    </a:lnTo>
                    <a:lnTo>
                      <a:pt x="52305" y="84284"/>
                    </a:lnTo>
                    <a:lnTo>
                      <a:pt x="52305" y="0"/>
                    </a:lnTo>
                    <a:close/>
                  </a:path>
                </a:pathLst>
              </a:custGeom>
              <a:ln/>
            </p:spPr>
            <p:style>
              <a:lnRef idx="2">
                <a:schemeClr val="accent4"/>
              </a:lnRef>
              <a:fillRef idx="1">
                <a:schemeClr val="lt1"/>
              </a:fillRef>
              <a:effectRef idx="0">
                <a:schemeClr val="accent4"/>
              </a:effectRef>
              <a:fontRef idx="minor">
                <a:schemeClr val="dk1"/>
              </a:fontRef>
            </p:style>
            <p:txBody>
              <a:bodyPr spcFirstLastPara="1" wrap="square" lIns="182875" tIns="91425" rIns="182875" bIns="91425" anchor="ctr" anchorCtr="0">
                <a:noAutofit/>
              </a:bodyPr>
              <a:lstStyle/>
              <a:p>
                <a:pPr marL="0" lvl="0" indent="0" algn="ctr" rtl="0">
                  <a:spcBef>
                    <a:spcPts val="0"/>
                  </a:spcBef>
                  <a:spcAft>
                    <a:spcPts val="0"/>
                  </a:spcAft>
                  <a:buClr>
                    <a:schemeClr val="dk1"/>
                  </a:buClr>
                  <a:buSzPts val="1100"/>
                  <a:buFont typeface="Arial"/>
                  <a:buNone/>
                </a:pPr>
                <a:endParaRPr sz="1200">
                  <a:latin typeface="Roboto"/>
                  <a:ea typeface="Roboto"/>
                  <a:cs typeface="Roboto"/>
                  <a:sym typeface="Roboto"/>
                </a:endParaRPr>
              </a:p>
            </p:txBody>
          </p:sp>
          <p:sp>
            <p:nvSpPr>
              <p:cNvPr id="1226" name="Google Shape;1226;p38"/>
              <p:cNvSpPr/>
              <p:nvPr/>
            </p:nvSpPr>
            <p:spPr>
              <a:xfrm>
                <a:off x="4759829" y="1475375"/>
                <a:ext cx="1193133" cy="662343"/>
              </a:xfrm>
              <a:custGeom>
                <a:avLst/>
                <a:gdLst/>
                <a:ahLst/>
                <a:cxnLst/>
                <a:rect l="l" t="t" r="r" b="b"/>
                <a:pathLst>
                  <a:path w="40387" h="22420" extrusionOk="0">
                    <a:moveTo>
                      <a:pt x="1" y="0"/>
                    </a:moveTo>
                    <a:lnTo>
                      <a:pt x="1" y="22420"/>
                    </a:lnTo>
                    <a:lnTo>
                      <a:pt x="35898" y="22420"/>
                    </a:lnTo>
                    <a:cubicBezTo>
                      <a:pt x="38375" y="22420"/>
                      <a:pt x="40387" y="20407"/>
                      <a:pt x="40387" y="17931"/>
                    </a:cubicBezTo>
                    <a:lnTo>
                      <a:pt x="40387"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err="1">
                    <a:solidFill>
                      <a:schemeClr val="tx1"/>
                    </a:solidFill>
                    <a:latin typeface="+mn-lt"/>
                    <a:ea typeface="Fira Sans Extra Condensed Medium"/>
                    <a:cs typeface="Fira Sans Extra Condensed Medium"/>
                    <a:sym typeface="Fira Sans Extra Condensed Medium"/>
                  </a:rPr>
                  <a:t>Tắc</a:t>
                </a:r>
                <a:r>
                  <a:rPr lang="en" sz="1700">
                    <a:solidFill>
                      <a:schemeClr val="tx1"/>
                    </a:solidFill>
                    <a:latin typeface="+mn-lt"/>
                    <a:ea typeface="Fira Sans Extra Condensed Medium"/>
                    <a:cs typeface="Fira Sans Extra Condensed Medium"/>
                    <a:sym typeface="Fira Sans Extra Condensed Medium"/>
                  </a:rPr>
                  <a:t> </a:t>
                </a:r>
                <a:r>
                  <a:rPr lang="en" sz="1700" err="1">
                    <a:solidFill>
                      <a:schemeClr val="tx1"/>
                    </a:solidFill>
                    <a:latin typeface="+mn-lt"/>
                    <a:ea typeface="Fira Sans Extra Condensed Medium"/>
                    <a:cs typeface="Fira Sans Extra Condensed Medium"/>
                    <a:sym typeface="Fira Sans Extra Condensed Medium"/>
                  </a:rPr>
                  <a:t>nghẽn</a:t>
                </a:r>
                <a:r>
                  <a:rPr lang="en" sz="1700">
                    <a:solidFill>
                      <a:schemeClr val="tx1"/>
                    </a:solidFill>
                    <a:latin typeface="+mn-lt"/>
                    <a:ea typeface="Fira Sans Extra Condensed Medium"/>
                    <a:cs typeface="Fira Sans Extra Condensed Medium"/>
                    <a:sym typeface="Fira Sans Extra Condensed Medium"/>
                  </a:rPr>
                  <a:t> </a:t>
                </a:r>
                <a:r>
                  <a:rPr lang="en" sz="1700" err="1">
                    <a:solidFill>
                      <a:schemeClr val="tx1"/>
                    </a:solidFill>
                    <a:latin typeface="+mn-lt"/>
                    <a:ea typeface="Fira Sans Extra Condensed Medium"/>
                    <a:cs typeface="Fira Sans Extra Condensed Medium"/>
                    <a:sym typeface="Fira Sans Extra Condensed Medium"/>
                  </a:rPr>
                  <a:t>tá</a:t>
                </a:r>
                <a:r>
                  <a:rPr lang="en" sz="1700">
                    <a:solidFill>
                      <a:schemeClr val="tx1"/>
                    </a:solidFill>
                    <a:latin typeface="+mn-lt"/>
                    <a:ea typeface="Fira Sans Extra Condensed Medium"/>
                    <a:cs typeface="Fira Sans Extra Condensed Medium"/>
                    <a:sym typeface="Fira Sans Extra Condensed Medium"/>
                  </a:rPr>
                  <a:t> </a:t>
                </a:r>
                <a:r>
                  <a:rPr lang="en" sz="1700" err="1">
                    <a:solidFill>
                      <a:schemeClr val="tx1"/>
                    </a:solidFill>
                    <a:latin typeface="+mn-lt"/>
                    <a:ea typeface="Fira Sans Extra Condensed Medium"/>
                    <a:cs typeface="Fira Sans Extra Condensed Medium"/>
                    <a:sym typeface="Fira Sans Extra Condensed Medium"/>
                  </a:rPr>
                  <a:t>tràng</a:t>
                </a:r>
                <a:endParaRPr>
                  <a:solidFill>
                    <a:schemeClr val="tx1"/>
                  </a:solidFill>
                  <a:latin typeface="+mn-lt"/>
                </a:endParaRPr>
              </a:p>
            </p:txBody>
          </p:sp>
          <p:sp>
            <p:nvSpPr>
              <p:cNvPr id="1227" name="Google Shape;1227;p38"/>
              <p:cNvSpPr/>
              <p:nvPr/>
            </p:nvSpPr>
            <p:spPr>
              <a:xfrm>
                <a:off x="5255407" y="3787689"/>
                <a:ext cx="723555" cy="555074"/>
              </a:xfrm>
              <a:custGeom>
                <a:avLst/>
                <a:gdLst/>
                <a:ahLst/>
                <a:cxnLst/>
                <a:rect l="l" t="t" r="r" b="b"/>
                <a:pathLst>
                  <a:path w="24492" h="18789" extrusionOk="0">
                    <a:moveTo>
                      <a:pt x="4478" y="0"/>
                    </a:moveTo>
                    <a:cubicBezTo>
                      <a:pt x="2001" y="0"/>
                      <a:pt x="1" y="2012"/>
                      <a:pt x="1" y="4489"/>
                    </a:cubicBezTo>
                    <a:lnTo>
                      <a:pt x="1" y="18788"/>
                    </a:lnTo>
                    <a:lnTo>
                      <a:pt x="24492" y="18788"/>
                    </a:lnTo>
                    <a:lnTo>
                      <a:pt x="24492" y="4489"/>
                    </a:lnTo>
                    <a:cubicBezTo>
                      <a:pt x="24492" y="2012"/>
                      <a:pt x="22480" y="0"/>
                      <a:pt x="200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2200"/>
              </a:p>
            </p:txBody>
          </p:sp>
          <p:sp>
            <p:nvSpPr>
              <p:cNvPr id="1229" name="Google Shape;1229;p38"/>
              <p:cNvSpPr txBox="1"/>
              <p:nvPr/>
            </p:nvSpPr>
            <p:spPr>
              <a:xfrm>
                <a:off x="4824821" y="2192403"/>
                <a:ext cx="1458900" cy="632100"/>
              </a:xfrm>
              <a:prstGeom prst="rect">
                <a:avLst/>
              </a:prstGeom>
              <a:noFill/>
              <a:ln>
                <a:noFill/>
              </a:ln>
            </p:spPr>
            <p:txBody>
              <a:bodyPr spcFirstLastPara="1" wrap="square" lIns="91425" tIns="91425" rIns="91425" bIns="91425" anchor="ctr" anchorCtr="0">
                <a:noAutofit/>
              </a:bodyPr>
              <a:lstStyle/>
              <a:p>
                <a:pPr marL="179388" lvl="0" indent="-179388" algn="ctr">
                  <a:buFont typeface="Arial" panose="020B0604020202020204" pitchFamily="34" charset="0"/>
                  <a:buChar char="•"/>
                </a:pPr>
                <a:r>
                  <a:rPr lang="en-VN">
                    <a:sym typeface="Wingdings" pitchFamily="2" charset="2"/>
                  </a:rPr>
                  <a:t>Nối tắt vị tràng</a:t>
                </a:r>
                <a:endParaRPr>
                  <a:latin typeface="Roboto"/>
                  <a:ea typeface="Roboto"/>
                  <a:cs typeface="Roboto"/>
                  <a:sym typeface="Roboto"/>
                </a:endParaRPr>
              </a:p>
            </p:txBody>
          </p:sp>
        </p:grpSp>
      </p:grpSp>
      <p:sp>
        <p:nvSpPr>
          <p:cNvPr id="63" name="Title 1">
            <a:extLst>
              <a:ext uri="{FF2B5EF4-FFF2-40B4-BE49-F238E27FC236}">
                <a16:creationId xmlns:a16="http://schemas.microsoft.com/office/drawing/2014/main" id="{EA2C5B73-C89B-EF42-8AA0-2346F1E32C26}"/>
              </a:ext>
            </a:extLst>
          </p:cNvPr>
          <p:cNvSpPr txBox="1">
            <a:spLocks/>
          </p:cNvSpPr>
          <p:nvPr/>
        </p:nvSpPr>
        <p:spPr>
          <a:xfrm>
            <a:off x="610180" y="364990"/>
            <a:ext cx="7704000" cy="47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1pPr>
            <a:lvl2pPr marR="0" lvl="1"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2pPr>
            <a:lvl3pPr marR="0" lvl="2"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3pPr>
            <a:lvl4pPr marR="0" lvl="3"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4pPr>
            <a:lvl5pPr marR="0" lvl="4"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5pPr>
            <a:lvl6pPr marR="0" lvl="5"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6pPr>
            <a:lvl7pPr marR="0" lvl="6"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7pPr>
            <a:lvl8pPr marR="0" lvl="7"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8pPr>
            <a:lvl9pPr marR="0" lvl="8"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9pPr>
          </a:lstStyle>
          <a:p>
            <a:r>
              <a:rPr lang="en-VN" sz="3000">
                <a:latin typeface="+mn-lt"/>
              </a:rPr>
              <a:t>5. Làm gì khi đã ở giai đoạn muộn?</a:t>
            </a:r>
          </a:p>
        </p:txBody>
      </p:sp>
      <p:sp>
        <p:nvSpPr>
          <p:cNvPr id="8" name="Rounded Rectangle 7">
            <a:extLst>
              <a:ext uri="{FF2B5EF4-FFF2-40B4-BE49-F238E27FC236}">
                <a16:creationId xmlns:a16="http://schemas.microsoft.com/office/drawing/2014/main" id="{453543C1-1E44-074A-B52F-4C0CC67DB6D3}"/>
              </a:ext>
            </a:extLst>
          </p:cNvPr>
          <p:cNvSpPr/>
          <p:nvPr/>
        </p:nvSpPr>
        <p:spPr>
          <a:xfrm>
            <a:off x="1458549" y="922714"/>
            <a:ext cx="6222996" cy="511224"/>
          </a:xfrm>
          <a:prstGeom prst="round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b"/>
          <a:lstStyle/>
          <a:p>
            <a:pPr algn="ctr"/>
            <a:r>
              <a:rPr lang="en-VN" sz="2000">
                <a:solidFill>
                  <a:schemeClr val="bg1"/>
                </a:solidFill>
              </a:rPr>
              <a:t>3 vấn đề chính khi điều trị giảm nhẹ</a:t>
            </a:r>
          </a:p>
        </p:txBody>
      </p:sp>
      <p:sp>
        <p:nvSpPr>
          <p:cNvPr id="11" name="TextBox 10">
            <a:extLst>
              <a:ext uri="{FF2B5EF4-FFF2-40B4-BE49-F238E27FC236}">
                <a16:creationId xmlns:a16="http://schemas.microsoft.com/office/drawing/2014/main" id="{8EE093BD-7E20-8D44-BCD8-1B31777C5A06}"/>
              </a:ext>
            </a:extLst>
          </p:cNvPr>
          <p:cNvSpPr txBox="1"/>
          <p:nvPr/>
        </p:nvSpPr>
        <p:spPr>
          <a:xfrm>
            <a:off x="1513217" y="2502316"/>
            <a:ext cx="1735242" cy="1831271"/>
          </a:xfrm>
          <a:prstGeom prst="rect">
            <a:avLst/>
          </a:prstGeom>
          <a:noFill/>
        </p:spPr>
        <p:txBody>
          <a:bodyPr wrap="square" rtlCol="0" anchor="ctr">
            <a:spAutoFit/>
          </a:bodyPr>
          <a:lstStyle/>
          <a:p>
            <a:pPr marL="179388" indent="-169863">
              <a:spcBef>
                <a:spcPts val="600"/>
              </a:spcBef>
              <a:buClr>
                <a:schemeClr val="dk1"/>
              </a:buClr>
              <a:buSzPct val="100000"/>
              <a:buFont typeface="Arial" panose="020B0604020202020204" pitchFamily="34" charset="0"/>
              <a:buChar char="•"/>
            </a:pPr>
            <a:r>
              <a:rPr lang="en-US" err="1">
                <a:sym typeface="Wingdings" pitchFamily="2" charset="2"/>
              </a:rPr>
              <a:t>Thuốc</a:t>
            </a:r>
            <a:r>
              <a:rPr lang="en-US">
                <a:sym typeface="Wingdings" pitchFamily="2" charset="2"/>
              </a:rPr>
              <a:t> </a:t>
            </a:r>
            <a:r>
              <a:rPr lang="en-US" err="1">
                <a:sym typeface="Wingdings" pitchFamily="2" charset="2"/>
              </a:rPr>
              <a:t>giảm</a:t>
            </a:r>
            <a:r>
              <a:rPr lang="en-US">
                <a:sym typeface="Wingdings" pitchFamily="2" charset="2"/>
              </a:rPr>
              <a:t> </a:t>
            </a:r>
            <a:r>
              <a:rPr lang="en-US" err="1">
                <a:sym typeface="Wingdings" pitchFamily="2" charset="2"/>
              </a:rPr>
              <a:t>đau</a:t>
            </a:r>
            <a:endParaRPr lang="en-US">
              <a:sym typeface="Wingdings" pitchFamily="2" charset="2"/>
            </a:endParaRPr>
          </a:p>
          <a:p>
            <a:pPr marL="179388" indent="-169863">
              <a:spcBef>
                <a:spcPts val="600"/>
              </a:spcBef>
              <a:buClr>
                <a:schemeClr val="dk1"/>
              </a:buClr>
              <a:buSzPct val="100000"/>
              <a:buFont typeface="Arial" panose="020B0604020202020204" pitchFamily="34" charset="0"/>
              <a:buChar char="•"/>
            </a:pPr>
            <a:r>
              <a:rPr lang="en-US" err="1">
                <a:sym typeface="Wingdings" pitchFamily="2" charset="2"/>
              </a:rPr>
              <a:t>Phong</a:t>
            </a:r>
            <a:r>
              <a:rPr lang="en-US">
                <a:sym typeface="Wingdings" pitchFamily="2" charset="2"/>
              </a:rPr>
              <a:t> </a:t>
            </a:r>
            <a:r>
              <a:rPr lang="en-US" err="1">
                <a:sym typeface="Wingdings" pitchFamily="2" charset="2"/>
              </a:rPr>
              <a:t>bế</a:t>
            </a:r>
            <a:r>
              <a:rPr lang="en-US">
                <a:sym typeface="Wingdings" pitchFamily="2" charset="2"/>
              </a:rPr>
              <a:t> </a:t>
            </a:r>
            <a:r>
              <a:rPr lang="en-US" err="1">
                <a:sym typeface="Wingdings" pitchFamily="2" charset="2"/>
              </a:rPr>
              <a:t>đám</a:t>
            </a:r>
            <a:r>
              <a:rPr lang="en-US">
                <a:sym typeface="Wingdings" pitchFamily="2" charset="2"/>
              </a:rPr>
              <a:t> </a:t>
            </a:r>
            <a:r>
              <a:rPr lang="en-US" err="1">
                <a:sym typeface="Wingdings" pitchFamily="2" charset="2"/>
              </a:rPr>
              <a:t>rối</a:t>
            </a:r>
            <a:r>
              <a:rPr lang="en-US">
                <a:sym typeface="Wingdings" pitchFamily="2" charset="2"/>
              </a:rPr>
              <a:t> </a:t>
            </a:r>
            <a:r>
              <a:rPr lang="en-US" err="1">
                <a:sym typeface="Wingdings" pitchFamily="2" charset="2"/>
              </a:rPr>
              <a:t>thần</a:t>
            </a:r>
            <a:r>
              <a:rPr lang="en-US">
                <a:sym typeface="Wingdings" pitchFamily="2" charset="2"/>
              </a:rPr>
              <a:t> </a:t>
            </a:r>
            <a:r>
              <a:rPr lang="en-US" err="1">
                <a:sym typeface="Wingdings" pitchFamily="2" charset="2"/>
              </a:rPr>
              <a:t>kinh</a:t>
            </a:r>
            <a:r>
              <a:rPr lang="en-US">
                <a:sym typeface="Wingdings" pitchFamily="2" charset="2"/>
              </a:rPr>
              <a:t> </a:t>
            </a:r>
            <a:r>
              <a:rPr lang="en-US" err="1">
                <a:sym typeface="Wingdings" pitchFamily="2" charset="2"/>
              </a:rPr>
              <a:t>tạng</a:t>
            </a:r>
            <a:endParaRPr lang="en-US"/>
          </a:p>
          <a:p>
            <a:pPr marL="179388" indent="-169863">
              <a:spcBef>
                <a:spcPts val="600"/>
              </a:spcBef>
              <a:buClr>
                <a:schemeClr val="dk1"/>
              </a:buClr>
              <a:buSzPct val="100000"/>
              <a:buFont typeface="Arial" panose="020B0604020202020204" pitchFamily="34" charset="0"/>
              <a:buChar char="•"/>
            </a:pPr>
            <a:r>
              <a:rPr lang="en-US" err="1">
                <a:sym typeface="Roboto"/>
              </a:rPr>
              <a:t>Cắt</a:t>
            </a:r>
            <a:r>
              <a:rPr lang="en-US">
                <a:sym typeface="Roboto"/>
              </a:rPr>
              <a:t> </a:t>
            </a:r>
            <a:r>
              <a:rPr lang="en-US" err="1">
                <a:sym typeface="Roboto"/>
              </a:rPr>
              <a:t>thần</a:t>
            </a:r>
            <a:r>
              <a:rPr lang="en-US">
                <a:sym typeface="Roboto"/>
              </a:rPr>
              <a:t> </a:t>
            </a:r>
            <a:r>
              <a:rPr lang="en-US" err="1">
                <a:sym typeface="Roboto"/>
              </a:rPr>
              <a:t>kinh</a:t>
            </a:r>
            <a:r>
              <a:rPr lang="en-US">
                <a:sym typeface="Roboto"/>
              </a:rPr>
              <a:t> </a:t>
            </a:r>
            <a:r>
              <a:rPr lang="en-US" err="1">
                <a:sym typeface="Roboto"/>
              </a:rPr>
              <a:t>tạng</a:t>
            </a:r>
            <a:r>
              <a:rPr lang="en-US">
                <a:sym typeface="Roboto"/>
              </a:rPr>
              <a:t> qua </a:t>
            </a:r>
            <a:r>
              <a:rPr lang="en-US" err="1">
                <a:sym typeface="Roboto"/>
              </a:rPr>
              <a:t>nội</a:t>
            </a:r>
            <a:r>
              <a:rPr lang="en-US">
                <a:sym typeface="Roboto"/>
              </a:rPr>
              <a:t> </a:t>
            </a:r>
            <a:r>
              <a:rPr lang="en-US" err="1">
                <a:sym typeface="Roboto"/>
              </a:rPr>
              <a:t>soi</a:t>
            </a:r>
            <a:r>
              <a:rPr lang="en-US">
                <a:sym typeface="Roboto"/>
              </a:rPr>
              <a:t> </a:t>
            </a:r>
            <a:r>
              <a:rPr lang="en-US" err="1">
                <a:sym typeface="Roboto"/>
              </a:rPr>
              <a:t>lồng</a:t>
            </a:r>
            <a:r>
              <a:rPr lang="en-US">
                <a:sym typeface="Roboto"/>
              </a:rPr>
              <a:t> </a:t>
            </a:r>
            <a:r>
              <a:rPr lang="en-US" err="1">
                <a:sym typeface="Roboto"/>
              </a:rPr>
              <a:t>ngực</a:t>
            </a:r>
            <a:endParaRPr lang="en-US">
              <a:sym typeface="Roboto"/>
            </a:endParaRPr>
          </a:p>
          <a:p>
            <a:pPr>
              <a:spcBef>
                <a:spcPts val="600"/>
              </a:spcBef>
            </a:pPr>
            <a:endParaRPr lang="en-VN"/>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descr="Diagram&#10;&#10;Description automatically generated">
            <a:extLst>
              <a:ext uri="{FF2B5EF4-FFF2-40B4-BE49-F238E27FC236}">
                <a16:creationId xmlns:a16="http://schemas.microsoft.com/office/drawing/2014/main" id="{3D74D417-5650-134E-8E91-5AC746427885}"/>
              </a:ext>
            </a:extLst>
          </p:cNvPr>
          <p:cNvPicPr>
            <a:picLocks noChangeAspect="1"/>
          </p:cNvPicPr>
          <p:nvPr/>
        </p:nvPicPr>
        <p:blipFill rotWithShape="1">
          <a:blip r:embed="rId3"/>
          <a:srcRect r="10223" b="1"/>
          <a:stretch/>
        </p:blipFill>
        <p:spPr>
          <a:xfrm>
            <a:off x="462484" y="1209153"/>
            <a:ext cx="5576985" cy="3137055"/>
          </a:xfrm>
          <a:prstGeom prst="rect">
            <a:avLst/>
          </a:prstGeom>
          <a:noFill/>
        </p:spPr>
      </p:pic>
      <p:pic>
        <p:nvPicPr>
          <p:cNvPr id="4" name="Content Placeholder 4" descr="A picture containing pink, dessert&#10;&#10;Description automatically generated">
            <a:extLst>
              <a:ext uri="{FF2B5EF4-FFF2-40B4-BE49-F238E27FC236}">
                <a16:creationId xmlns:a16="http://schemas.microsoft.com/office/drawing/2014/main" id="{F2861859-818E-144F-8625-EBBC1B46DD43}"/>
              </a:ext>
            </a:extLst>
          </p:cNvPr>
          <p:cNvPicPr>
            <a:picLocks noChangeAspect="1"/>
          </p:cNvPicPr>
          <p:nvPr/>
        </p:nvPicPr>
        <p:blipFill>
          <a:blip r:embed="rId4"/>
          <a:stretch>
            <a:fillRect/>
          </a:stretch>
        </p:blipFill>
        <p:spPr>
          <a:xfrm>
            <a:off x="6196863" y="1209153"/>
            <a:ext cx="2254758" cy="3137055"/>
          </a:xfrm>
          <a:prstGeom prst="rect">
            <a:avLst/>
          </a:prstGeom>
        </p:spPr>
      </p:pic>
      <p:sp>
        <p:nvSpPr>
          <p:cNvPr id="5" name="Title 1">
            <a:extLst>
              <a:ext uri="{FF2B5EF4-FFF2-40B4-BE49-F238E27FC236}">
                <a16:creationId xmlns:a16="http://schemas.microsoft.com/office/drawing/2014/main" id="{2AF31672-54FC-EA43-8F6A-54805F2C6441}"/>
              </a:ext>
            </a:extLst>
          </p:cNvPr>
          <p:cNvSpPr txBox="1">
            <a:spLocks/>
          </p:cNvSpPr>
          <p:nvPr/>
        </p:nvSpPr>
        <p:spPr>
          <a:xfrm>
            <a:off x="621469" y="466590"/>
            <a:ext cx="7704000" cy="47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1pPr>
            <a:lvl2pPr marR="0" lvl="1"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2pPr>
            <a:lvl3pPr marR="0" lvl="2"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3pPr>
            <a:lvl4pPr marR="0" lvl="3"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4pPr>
            <a:lvl5pPr marR="0" lvl="4"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5pPr>
            <a:lvl6pPr marR="0" lvl="5"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6pPr>
            <a:lvl7pPr marR="0" lvl="6"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7pPr>
            <a:lvl8pPr marR="0" lvl="7"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8pPr>
            <a:lvl9pPr marR="0" lvl="8"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9pPr>
          </a:lstStyle>
          <a:p>
            <a:r>
              <a:rPr lang="en-VN" sz="3000">
                <a:latin typeface="+mn-lt"/>
              </a:rPr>
              <a:t>5. Làm gì khi đã ở giai đoạn muộn?</a:t>
            </a:r>
          </a:p>
        </p:txBody>
      </p:sp>
    </p:spTree>
    <p:extLst>
      <p:ext uri="{BB962C8B-B14F-4D97-AF65-F5344CB8AC3E}">
        <p14:creationId xmlns:p14="http://schemas.microsoft.com/office/powerpoint/2010/main" val="128143014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2041"/>
        <p:cNvGrpSpPr/>
        <p:nvPr/>
      </p:nvGrpSpPr>
      <p:grpSpPr>
        <a:xfrm>
          <a:off x="0" y="0"/>
          <a:ext cx="0" cy="0"/>
          <a:chOff x="0" y="0"/>
          <a:chExt cx="0" cy="0"/>
        </a:xfrm>
      </p:grpSpPr>
      <p:pic>
        <p:nvPicPr>
          <p:cNvPr id="2042" name="Google Shape;2042;p46"/>
          <p:cNvPicPr preferRelativeResize="0"/>
          <p:nvPr/>
        </p:nvPicPr>
        <p:blipFill>
          <a:blip r:embed="rId3">
            <a:alphaModFix/>
          </a:blip>
          <a:stretch>
            <a:fillRect/>
          </a:stretch>
        </p:blipFill>
        <p:spPr>
          <a:xfrm>
            <a:off x="2527450" y="1198425"/>
            <a:ext cx="2143799" cy="2146949"/>
          </a:xfrm>
          <a:prstGeom prst="rect">
            <a:avLst/>
          </a:prstGeom>
          <a:noFill/>
          <a:ln>
            <a:noFill/>
          </a:ln>
        </p:spPr>
      </p:pic>
      <p:sp>
        <p:nvSpPr>
          <p:cNvPr id="2043" name="Google Shape;2043;p46"/>
          <p:cNvSpPr txBox="1">
            <a:spLocks noGrp="1"/>
          </p:cNvSpPr>
          <p:nvPr>
            <p:ph type="title"/>
          </p:nvPr>
        </p:nvSpPr>
        <p:spPr>
          <a:xfrm>
            <a:off x="4396900" y="1557663"/>
            <a:ext cx="5384800" cy="1664400"/>
          </a:xfrm>
          <a:prstGeom prst="rect">
            <a:avLst/>
          </a:prstGeom>
        </p:spPr>
        <p:txBody>
          <a:bodyPr spcFirstLastPara="1" wrap="square" lIns="91425" tIns="91425" rIns="91425" bIns="91425" anchor="ctr" anchorCtr="0">
            <a:noAutofit/>
          </a:bodyPr>
          <a:lstStyle/>
          <a:p>
            <a:pPr lvl="0"/>
            <a:r>
              <a:rPr lang="en-VN" b="1">
                <a:latin typeface="+mn-lt"/>
              </a:rPr>
              <a:t>Biến chứng</a:t>
            </a:r>
            <a:br>
              <a:rPr lang="en-VN" b="1">
                <a:latin typeface="+mn-lt"/>
              </a:rPr>
            </a:br>
            <a:r>
              <a:rPr lang="en-VN" b="1">
                <a:latin typeface="+mn-lt"/>
              </a:rPr>
              <a:t>Tiên lượng</a:t>
            </a:r>
            <a:endParaRPr b="1">
              <a:solidFill>
                <a:schemeClr val="lt1"/>
              </a:solidFill>
              <a:latin typeface="+mn-lt"/>
            </a:endParaRPr>
          </a:p>
        </p:txBody>
      </p:sp>
      <p:sp>
        <p:nvSpPr>
          <p:cNvPr id="2045" name="Google Shape;2045;p46"/>
          <p:cNvSpPr/>
          <p:nvPr/>
        </p:nvSpPr>
        <p:spPr>
          <a:xfrm>
            <a:off x="2932900" y="1605450"/>
            <a:ext cx="1332900" cy="13329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6"/>
          <p:cNvSpPr txBox="1">
            <a:spLocks noGrp="1"/>
          </p:cNvSpPr>
          <p:nvPr>
            <p:ph type="title" idx="2"/>
          </p:nvPr>
        </p:nvSpPr>
        <p:spPr>
          <a:xfrm>
            <a:off x="2867525" y="1851000"/>
            <a:ext cx="146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grpSp>
        <p:nvGrpSpPr>
          <p:cNvPr id="2047" name="Google Shape;2047;p46"/>
          <p:cNvGrpSpPr/>
          <p:nvPr/>
        </p:nvGrpSpPr>
        <p:grpSpPr>
          <a:xfrm>
            <a:off x="720001" y="2769784"/>
            <a:ext cx="1585023" cy="1833727"/>
            <a:chOff x="720001" y="2769784"/>
            <a:chExt cx="1585023" cy="1833727"/>
          </a:xfrm>
        </p:grpSpPr>
        <p:sp>
          <p:nvSpPr>
            <p:cNvPr id="2048" name="Google Shape;2048;p46"/>
            <p:cNvSpPr/>
            <p:nvPr/>
          </p:nvSpPr>
          <p:spPr>
            <a:xfrm>
              <a:off x="720001" y="2769784"/>
              <a:ext cx="1585023" cy="1833727"/>
            </a:xfrm>
            <a:custGeom>
              <a:avLst/>
              <a:gdLst/>
              <a:ahLst/>
              <a:cxnLst/>
              <a:rect l="l" t="t" r="r" b="b"/>
              <a:pathLst>
                <a:path w="13356" h="15452" extrusionOk="0">
                  <a:moveTo>
                    <a:pt x="12781" y="3167"/>
                  </a:moveTo>
                  <a:cubicBezTo>
                    <a:pt x="12935" y="3260"/>
                    <a:pt x="13243" y="3507"/>
                    <a:pt x="13300" y="3717"/>
                  </a:cubicBezTo>
                  <a:cubicBezTo>
                    <a:pt x="13356" y="3923"/>
                    <a:pt x="13224" y="4189"/>
                    <a:pt x="13127" y="4400"/>
                  </a:cubicBezTo>
                  <a:cubicBezTo>
                    <a:pt x="13038" y="4596"/>
                    <a:pt x="10778" y="9348"/>
                    <a:pt x="10591" y="9741"/>
                  </a:cubicBezTo>
                  <a:cubicBezTo>
                    <a:pt x="10293" y="10367"/>
                    <a:pt x="10013" y="11057"/>
                    <a:pt x="9821" y="11590"/>
                  </a:cubicBezTo>
                  <a:cubicBezTo>
                    <a:pt x="9498" y="12468"/>
                    <a:pt x="9121" y="13425"/>
                    <a:pt x="8780" y="14345"/>
                  </a:cubicBezTo>
                  <a:cubicBezTo>
                    <a:pt x="8681" y="14615"/>
                    <a:pt x="8588" y="15046"/>
                    <a:pt x="8317" y="15260"/>
                  </a:cubicBezTo>
                  <a:cubicBezTo>
                    <a:pt x="8079" y="15451"/>
                    <a:pt x="7659" y="15354"/>
                    <a:pt x="7323" y="15283"/>
                  </a:cubicBezTo>
                  <a:cubicBezTo>
                    <a:pt x="6944" y="15209"/>
                    <a:pt x="6604" y="15106"/>
                    <a:pt x="6291" y="15008"/>
                  </a:cubicBezTo>
                  <a:cubicBezTo>
                    <a:pt x="5608" y="14794"/>
                    <a:pt x="4880" y="14546"/>
                    <a:pt x="4199" y="14285"/>
                  </a:cubicBezTo>
                  <a:cubicBezTo>
                    <a:pt x="3783" y="14126"/>
                    <a:pt x="3447" y="13971"/>
                    <a:pt x="3129" y="13846"/>
                  </a:cubicBezTo>
                  <a:cubicBezTo>
                    <a:pt x="2442" y="13574"/>
                    <a:pt x="1757" y="13304"/>
                    <a:pt x="1019" y="12986"/>
                  </a:cubicBezTo>
                  <a:cubicBezTo>
                    <a:pt x="481" y="12753"/>
                    <a:pt x="1" y="12412"/>
                    <a:pt x="20" y="11912"/>
                  </a:cubicBezTo>
                  <a:cubicBezTo>
                    <a:pt x="29" y="11702"/>
                    <a:pt x="123" y="11441"/>
                    <a:pt x="192" y="11184"/>
                  </a:cubicBezTo>
                  <a:cubicBezTo>
                    <a:pt x="263" y="10936"/>
                    <a:pt x="328" y="10675"/>
                    <a:pt x="407" y="10447"/>
                  </a:cubicBezTo>
                  <a:cubicBezTo>
                    <a:pt x="584" y="9937"/>
                    <a:pt x="809" y="9432"/>
                    <a:pt x="1019" y="8956"/>
                  </a:cubicBezTo>
                  <a:cubicBezTo>
                    <a:pt x="1673" y="7458"/>
                    <a:pt x="2256" y="5945"/>
                    <a:pt x="2924" y="4456"/>
                  </a:cubicBezTo>
                  <a:cubicBezTo>
                    <a:pt x="3349" y="3503"/>
                    <a:pt x="3905" y="2424"/>
                    <a:pt x="4414" y="1434"/>
                  </a:cubicBezTo>
                  <a:cubicBezTo>
                    <a:pt x="4745" y="790"/>
                    <a:pt x="5240" y="24"/>
                    <a:pt x="5815" y="5"/>
                  </a:cubicBezTo>
                  <a:cubicBezTo>
                    <a:pt x="6071" y="1"/>
                    <a:pt x="6379" y="122"/>
                    <a:pt x="6660" y="215"/>
                  </a:cubicBezTo>
                  <a:cubicBezTo>
                    <a:pt x="7505" y="486"/>
                    <a:pt x="8401" y="954"/>
                    <a:pt x="9261" y="1392"/>
                  </a:cubicBezTo>
                  <a:cubicBezTo>
                    <a:pt x="10190" y="1874"/>
                    <a:pt x="10979" y="2204"/>
                    <a:pt x="11880" y="2663"/>
                  </a:cubicBezTo>
                  <a:cubicBezTo>
                    <a:pt x="12183" y="2816"/>
                    <a:pt x="12478" y="2975"/>
                    <a:pt x="12781" y="316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6"/>
            <p:cNvSpPr/>
            <p:nvPr/>
          </p:nvSpPr>
          <p:spPr>
            <a:xfrm>
              <a:off x="1351705" y="2963218"/>
              <a:ext cx="800938" cy="437902"/>
            </a:xfrm>
            <a:custGeom>
              <a:avLst/>
              <a:gdLst/>
              <a:ahLst/>
              <a:cxnLst/>
              <a:rect l="l" t="t" r="r" b="b"/>
              <a:pathLst>
                <a:path w="6749" h="3690" extrusionOk="0">
                  <a:moveTo>
                    <a:pt x="6711" y="3157"/>
                  </a:moveTo>
                  <a:cubicBezTo>
                    <a:pt x="6725" y="3129"/>
                    <a:pt x="6739" y="3101"/>
                    <a:pt x="6748" y="3068"/>
                  </a:cubicBezTo>
                  <a:cubicBezTo>
                    <a:pt x="6557" y="2970"/>
                    <a:pt x="6356" y="2882"/>
                    <a:pt x="6164" y="2783"/>
                  </a:cubicBezTo>
                  <a:cubicBezTo>
                    <a:pt x="5291" y="2345"/>
                    <a:pt x="4511" y="1953"/>
                    <a:pt x="3619" y="1537"/>
                  </a:cubicBezTo>
                  <a:cubicBezTo>
                    <a:pt x="3078" y="1280"/>
                    <a:pt x="2522" y="1041"/>
                    <a:pt x="1938" y="766"/>
                  </a:cubicBezTo>
                  <a:cubicBezTo>
                    <a:pt x="1696" y="654"/>
                    <a:pt x="1458" y="542"/>
                    <a:pt x="1093" y="384"/>
                  </a:cubicBezTo>
                  <a:cubicBezTo>
                    <a:pt x="879" y="285"/>
                    <a:pt x="360" y="0"/>
                    <a:pt x="253" y="47"/>
                  </a:cubicBezTo>
                  <a:cubicBezTo>
                    <a:pt x="145" y="89"/>
                    <a:pt x="1" y="350"/>
                    <a:pt x="43" y="453"/>
                  </a:cubicBezTo>
                  <a:cubicBezTo>
                    <a:pt x="80" y="546"/>
                    <a:pt x="244" y="608"/>
                    <a:pt x="416" y="692"/>
                  </a:cubicBezTo>
                  <a:cubicBezTo>
                    <a:pt x="860" y="910"/>
                    <a:pt x="1300" y="1134"/>
                    <a:pt x="1673" y="1303"/>
                  </a:cubicBezTo>
                  <a:cubicBezTo>
                    <a:pt x="3106" y="1966"/>
                    <a:pt x="4483" y="2722"/>
                    <a:pt x="5866" y="3399"/>
                  </a:cubicBezTo>
                  <a:cubicBezTo>
                    <a:pt x="6048" y="3488"/>
                    <a:pt x="6267" y="3615"/>
                    <a:pt x="6445" y="3690"/>
                  </a:cubicBezTo>
                  <a:cubicBezTo>
                    <a:pt x="6543" y="3516"/>
                    <a:pt x="6636" y="3339"/>
                    <a:pt x="6711" y="31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6"/>
            <p:cNvSpPr/>
            <p:nvPr/>
          </p:nvSpPr>
          <p:spPr>
            <a:xfrm>
              <a:off x="1254273" y="3107760"/>
              <a:ext cx="821824" cy="446327"/>
            </a:xfrm>
            <a:custGeom>
              <a:avLst/>
              <a:gdLst/>
              <a:ahLst/>
              <a:cxnLst/>
              <a:rect l="l" t="t" r="r" b="b"/>
              <a:pathLst>
                <a:path w="6925" h="3761" extrusionOk="0">
                  <a:moveTo>
                    <a:pt x="6925" y="3172"/>
                  </a:moveTo>
                  <a:cubicBezTo>
                    <a:pt x="6687" y="3026"/>
                    <a:pt x="6416" y="2910"/>
                    <a:pt x="6164" y="2784"/>
                  </a:cubicBezTo>
                  <a:cubicBezTo>
                    <a:pt x="5291" y="2345"/>
                    <a:pt x="4511" y="1953"/>
                    <a:pt x="3619" y="1537"/>
                  </a:cubicBezTo>
                  <a:cubicBezTo>
                    <a:pt x="3078" y="1280"/>
                    <a:pt x="2522" y="1043"/>
                    <a:pt x="1938" y="767"/>
                  </a:cubicBezTo>
                  <a:cubicBezTo>
                    <a:pt x="1695" y="651"/>
                    <a:pt x="1457" y="538"/>
                    <a:pt x="1093" y="379"/>
                  </a:cubicBezTo>
                  <a:cubicBezTo>
                    <a:pt x="878" y="286"/>
                    <a:pt x="360" y="1"/>
                    <a:pt x="252" y="48"/>
                  </a:cubicBezTo>
                  <a:cubicBezTo>
                    <a:pt x="145" y="90"/>
                    <a:pt x="0" y="351"/>
                    <a:pt x="42" y="454"/>
                  </a:cubicBezTo>
                  <a:cubicBezTo>
                    <a:pt x="80" y="547"/>
                    <a:pt x="243" y="608"/>
                    <a:pt x="416" y="692"/>
                  </a:cubicBezTo>
                  <a:cubicBezTo>
                    <a:pt x="860" y="912"/>
                    <a:pt x="1298" y="1131"/>
                    <a:pt x="1672" y="1304"/>
                  </a:cubicBezTo>
                  <a:cubicBezTo>
                    <a:pt x="3106" y="1967"/>
                    <a:pt x="4483" y="2724"/>
                    <a:pt x="5865" y="3401"/>
                  </a:cubicBezTo>
                  <a:cubicBezTo>
                    <a:pt x="6131" y="3531"/>
                    <a:pt x="6491" y="3741"/>
                    <a:pt x="6664" y="3760"/>
                  </a:cubicBezTo>
                  <a:cubicBezTo>
                    <a:pt x="6752" y="3564"/>
                    <a:pt x="6836" y="3363"/>
                    <a:pt x="6925" y="31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6"/>
            <p:cNvSpPr/>
            <p:nvPr/>
          </p:nvSpPr>
          <p:spPr>
            <a:xfrm>
              <a:off x="1223299" y="3277934"/>
              <a:ext cx="783018" cy="427340"/>
            </a:xfrm>
            <a:custGeom>
              <a:avLst/>
              <a:gdLst/>
              <a:ahLst/>
              <a:cxnLst/>
              <a:rect l="l" t="t" r="r" b="b"/>
              <a:pathLst>
                <a:path w="6598" h="3601" extrusionOk="0">
                  <a:moveTo>
                    <a:pt x="6598" y="2989"/>
                  </a:moveTo>
                  <a:cubicBezTo>
                    <a:pt x="6453" y="2919"/>
                    <a:pt x="6304" y="2853"/>
                    <a:pt x="6164" y="2784"/>
                  </a:cubicBezTo>
                  <a:cubicBezTo>
                    <a:pt x="5290" y="2340"/>
                    <a:pt x="4511" y="1948"/>
                    <a:pt x="3619" y="1532"/>
                  </a:cubicBezTo>
                  <a:cubicBezTo>
                    <a:pt x="3076" y="1275"/>
                    <a:pt x="2522" y="1038"/>
                    <a:pt x="1933" y="762"/>
                  </a:cubicBezTo>
                  <a:cubicBezTo>
                    <a:pt x="1695" y="650"/>
                    <a:pt x="1457" y="538"/>
                    <a:pt x="1093" y="379"/>
                  </a:cubicBezTo>
                  <a:cubicBezTo>
                    <a:pt x="878" y="281"/>
                    <a:pt x="359" y="1"/>
                    <a:pt x="252" y="42"/>
                  </a:cubicBezTo>
                  <a:cubicBezTo>
                    <a:pt x="145" y="85"/>
                    <a:pt x="0" y="346"/>
                    <a:pt x="42" y="454"/>
                  </a:cubicBezTo>
                  <a:cubicBezTo>
                    <a:pt x="79" y="542"/>
                    <a:pt x="242" y="603"/>
                    <a:pt x="415" y="687"/>
                  </a:cubicBezTo>
                  <a:cubicBezTo>
                    <a:pt x="859" y="906"/>
                    <a:pt x="1298" y="1131"/>
                    <a:pt x="1671" y="1303"/>
                  </a:cubicBezTo>
                  <a:cubicBezTo>
                    <a:pt x="3100" y="1962"/>
                    <a:pt x="4483" y="2719"/>
                    <a:pt x="5865" y="3395"/>
                  </a:cubicBezTo>
                  <a:cubicBezTo>
                    <a:pt x="5986" y="3456"/>
                    <a:pt x="6130" y="3536"/>
                    <a:pt x="6261" y="3601"/>
                  </a:cubicBezTo>
                  <a:cubicBezTo>
                    <a:pt x="6378" y="3400"/>
                    <a:pt x="6485" y="3195"/>
                    <a:pt x="6598" y="298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6"/>
            <p:cNvSpPr/>
            <p:nvPr/>
          </p:nvSpPr>
          <p:spPr>
            <a:xfrm>
              <a:off x="1125630" y="3422001"/>
              <a:ext cx="795953" cy="433392"/>
            </a:xfrm>
            <a:custGeom>
              <a:avLst/>
              <a:gdLst/>
              <a:ahLst/>
              <a:cxnLst/>
              <a:rect l="l" t="t" r="r" b="b"/>
              <a:pathLst>
                <a:path w="6707" h="3652" extrusionOk="0">
                  <a:moveTo>
                    <a:pt x="6707" y="3050"/>
                  </a:moveTo>
                  <a:cubicBezTo>
                    <a:pt x="6528" y="2956"/>
                    <a:pt x="6342" y="2877"/>
                    <a:pt x="6164" y="2783"/>
                  </a:cubicBezTo>
                  <a:cubicBezTo>
                    <a:pt x="5291" y="2345"/>
                    <a:pt x="4511" y="1953"/>
                    <a:pt x="3619" y="1537"/>
                  </a:cubicBezTo>
                  <a:cubicBezTo>
                    <a:pt x="3078" y="1280"/>
                    <a:pt x="2518" y="1042"/>
                    <a:pt x="1934" y="766"/>
                  </a:cubicBezTo>
                  <a:cubicBezTo>
                    <a:pt x="1696" y="654"/>
                    <a:pt x="1457" y="542"/>
                    <a:pt x="1093" y="384"/>
                  </a:cubicBezTo>
                  <a:cubicBezTo>
                    <a:pt x="879" y="285"/>
                    <a:pt x="360" y="1"/>
                    <a:pt x="253" y="48"/>
                  </a:cubicBezTo>
                  <a:cubicBezTo>
                    <a:pt x="141" y="89"/>
                    <a:pt x="1" y="350"/>
                    <a:pt x="43" y="453"/>
                  </a:cubicBezTo>
                  <a:cubicBezTo>
                    <a:pt x="80" y="546"/>
                    <a:pt x="244" y="608"/>
                    <a:pt x="416" y="692"/>
                  </a:cubicBezTo>
                  <a:cubicBezTo>
                    <a:pt x="860" y="911"/>
                    <a:pt x="1299" y="1130"/>
                    <a:pt x="1673" y="1303"/>
                  </a:cubicBezTo>
                  <a:cubicBezTo>
                    <a:pt x="3101" y="1966"/>
                    <a:pt x="4479" y="2723"/>
                    <a:pt x="5866" y="3400"/>
                  </a:cubicBezTo>
                  <a:cubicBezTo>
                    <a:pt x="6020" y="3475"/>
                    <a:pt x="6202" y="3578"/>
                    <a:pt x="6360" y="3652"/>
                  </a:cubicBezTo>
                  <a:cubicBezTo>
                    <a:pt x="6477" y="3451"/>
                    <a:pt x="6595" y="3251"/>
                    <a:pt x="6707" y="30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6"/>
            <p:cNvSpPr/>
            <p:nvPr/>
          </p:nvSpPr>
          <p:spPr>
            <a:xfrm>
              <a:off x="1064157" y="3563220"/>
              <a:ext cx="801412" cy="437427"/>
            </a:xfrm>
            <a:custGeom>
              <a:avLst/>
              <a:gdLst/>
              <a:ahLst/>
              <a:cxnLst/>
              <a:rect l="l" t="t" r="r" b="b"/>
              <a:pathLst>
                <a:path w="6753" h="3686" extrusionOk="0">
                  <a:moveTo>
                    <a:pt x="6715" y="3153"/>
                  </a:moveTo>
                  <a:cubicBezTo>
                    <a:pt x="6729" y="3125"/>
                    <a:pt x="6738" y="3097"/>
                    <a:pt x="6753" y="3069"/>
                  </a:cubicBezTo>
                  <a:cubicBezTo>
                    <a:pt x="6561" y="2966"/>
                    <a:pt x="6361" y="2878"/>
                    <a:pt x="6169" y="2780"/>
                  </a:cubicBezTo>
                  <a:cubicBezTo>
                    <a:pt x="5296" y="2341"/>
                    <a:pt x="4516" y="1949"/>
                    <a:pt x="3624" y="1533"/>
                  </a:cubicBezTo>
                  <a:cubicBezTo>
                    <a:pt x="3083" y="1276"/>
                    <a:pt x="2522" y="1037"/>
                    <a:pt x="1938" y="763"/>
                  </a:cubicBezTo>
                  <a:cubicBezTo>
                    <a:pt x="1700" y="651"/>
                    <a:pt x="1462" y="539"/>
                    <a:pt x="1098" y="380"/>
                  </a:cubicBezTo>
                  <a:cubicBezTo>
                    <a:pt x="883" y="281"/>
                    <a:pt x="365" y="1"/>
                    <a:pt x="257" y="43"/>
                  </a:cubicBezTo>
                  <a:cubicBezTo>
                    <a:pt x="145" y="85"/>
                    <a:pt x="1" y="347"/>
                    <a:pt x="47" y="455"/>
                  </a:cubicBezTo>
                  <a:cubicBezTo>
                    <a:pt x="85" y="543"/>
                    <a:pt x="249" y="604"/>
                    <a:pt x="421" y="688"/>
                  </a:cubicBezTo>
                  <a:cubicBezTo>
                    <a:pt x="859" y="907"/>
                    <a:pt x="1303" y="1132"/>
                    <a:pt x="1677" y="1300"/>
                  </a:cubicBezTo>
                  <a:cubicBezTo>
                    <a:pt x="3106" y="1962"/>
                    <a:pt x="4484" y="2718"/>
                    <a:pt x="5870" y="3396"/>
                  </a:cubicBezTo>
                  <a:cubicBezTo>
                    <a:pt x="6048" y="3485"/>
                    <a:pt x="6272" y="3610"/>
                    <a:pt x="6449" y="3686"/>
                  </a:cubicBezTo>
                  <a:cubicBezTo>
                    <a:pt x="6542" y="3513"/>
                    <a:pt x="6636" y="3340"/>
                    <a:pt x="6715" y="31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6"/>
            <p:cNvSpPr/>
            <p:nvPr/>
          </p:nvSpPr>
          <p:spPr>
            <a:xfrm>
              <a:off x="1436557" y="2834578"/>
              <a:ext cx="106570" cy="59455"/>
            </a:xfrm>
            <a:custGeom>
              <a:avLst/>
              <a:gdLst/>
              <a:ahLst/>
              <a:cxnLst/>
              <a:rect l="l" t="t" r="r" b="b"/>
              <a:pathLst>
                <a:path w="898" h="501" extrusionOk="0">
                  <a:moveTo>
                    <a:pt x="1" y="117"/>
                  </a:moveTo>
                  <a:cubicBezTo>
                    <a:pt x="89" y="48"/>
                    <a:pt x="197" y="1"/>
                    <a:pt x="299" y="1"/>
                  </a:cubicBezTo>
                  <a:cubicBezTo>
                    <a:pt x="434" y="1"/>
                    <a:pt x="897" y="127"/>
                    <a:pt x="799" y="323"/>
                  </a:cubicBezTo>
                  <a:cubicBezTo>
                    <a:pt x="710" y="501"/>
                    <a:pt x="19" y="356"/>
                    <a:pt x="1" y="1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6"/>
            <p:cNvSpPr/>
            <p:nvPr/>
          </p:nvSpPr>
          <p:spPr>
            <a:xfrm>
              <a:off x="1303048" y="2823067"/>
              <a:ext cx="85327" cy="72034"/>
            </a:xfrm>
            <a:custGeom>
              <a:avLst/>
              <a:gdLst/>
              <a:ahLst/>
              <a:cxnLst/>
              <a:rect l="l" t="t" r="r" b="b"/>
              <a:pathLst>
                <a:path w="719" h="607" extrusionOk="0">
                  <a:moveTo>
                    <a:pt x="705" y="332"/>
                  </a:moveTo>
                  <a:cubicBezTo>
                    <a:pt x="589" y="457"/>
                    <a:pt x="369" y="606"/>
                    <a:pt x="257" y="528"/>
                  </a:cubicBezTo>
                  <a:cubicBezTo>
                    <a:pt x="1" y="332"/>
                    <a:pt x="719" y="0"/>
                    <a:pt x="705" y="33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6"/>
            <p:cNvSpPr/>
            <p:nvPr/>
          </p:nvSpPr>
          <p:spPr>
            <a:xfrm>
              <a:off x="1401073" y="2892846"/>
              <a:ext cx="50556" cy="43315"/>
            </a:xfrm>
            <a:custGeom>
              <a:avLst/>
              <a:gdLst/>
              <a:ahLst/>
              <a:cxnLst/>
              <a:rect l="l" t="t" r="r" b="b"/>
              <a:pathLst>
                <a:path w="426" h="365" extrusionOk="0">
                  <a:moveTo>
                    <a:pt x="425" y="169"/>
                  </a:moveTo>
                  <a:cubicBezTo>
                    <a:pt x="407" y="197"/>
                    <a:pt x="397" y="225"/>
                    <a:pt x="412" y="253"/>
                  </a:cubicBezTo>
                  <a:cubicBezTo>
                    <a:pt x="290" y="355"/>
                    <a:pt x="155" y="365"/>
                    <a:pt x="0" y="262"/>
                  </a:cubicBezTo>
                  <a:cubicBezTo>
                    <a:pt x="0" y="229"/>
                    <a:pt x="9" y="197"/>
                    <a:pt x="0" y="164"/>
                  </a:cubicBezTo>
                  <a:cubicBezTo>
                    <a:pt x="122" y="61"/>
                    <a:pt x="309" y="1"/>
                    <a:pt x="425" y="16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6"/>
            <p:cNvSpPr/>
            <p:nvPr/>
          </p:nvSpPr>
          <p:spPr>
            <a:xfrm>
              <a:off x="2126412" y="3137190"/>
              <a:ext cx="102654" cy="119266"/>
            </a:xfrm>
            <a:custGeom>
              <a:avLst/>
              <a:gdLst/>
              <a:ahLst/>
              <a:cxnLst/>
              <a:rect l="l" t="t" r="r" b="b"/>
              <a:pathLst>
                <a:path w="865" h="1005" extrusionOk="0">
                  <a:moveTo>
                    <a:pt x="865" y="575"/>
                  </a:moveTo>
                  <a:cubicBezTo>
                    <a:pt x="744" y="1004"/>
                    <a:pt x="1" y="463"/>
                    <a:pt x="132" y="234"/>
                  </a:cubicBezTo>
                  <a:cubicBezTo>
                    <a:pt x="267" y="0"/>
                    <a:pt x="795" y="332"/>
                    <a:pt x="865" y="57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6"/>
            <p:cNvSpPr/>
            <p:nvPr/>
          </p:nvSpPr>
          <p:spPr>
            <a:xfrm>
              <a:off x="1955758" y="3061241"/>
              <a:ext cx="145970" cy="116418"/>
            </a:xfrm>
            <a:custGeom>
              <a:avLst/>
              <a:gdLst/>
              <a:ahLst/>
              <a:cxnLst/>
              <a:rect l="l" t="t" r="r" b="b"/>
              <a:pathLst>
                <a:path w="1230" h="981" extrusionOk="0">
                  <a:moveTo>
                    <a:pt x="846" y="347"/>
                  </a:moveTo>
                  <a:cubicBezTo>
                    <a:pt x="1070" y="472"/>
                    <a:pt x="1229" y="547"/>
                    <a:pt x="1130" y="715"/>
                  </a:cubicBezTo>
                  <a:cubicBezTo>
                    <a:pt x="977" y="981"/>
                    <a:pt x="1" y="505"/>
                    <a:pt x="150" y="224"/>
                  </a:cubicBezTo>
                  <a:cubicBezTo>
                    <a:pt x="266" y="0"/>
                    <a:pt x="636" y="224"/>
                    <a:pt x="846" y="3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6"/>
            <p:cNvSpPr/>
            <p:nvPr/>
          </p:nvSpPr>
          <p:spPr>
            <a:xfrm>
              <a:off x="2172932" y="3254081"/>
              <a:ext cx="65627" cy="83901"/>
            </a:xfrm>
            <a:custGeom>
              <a:avLst/>
              <a:gdLst/>
              <a:ahLst/>
              <a:cxnLst/>
              <a:rect l="l" t="t" r="r" b="b"/>
              <a:pathLst>
                <a:path w="553" h="707" extrusionOk="0">
                  <a:moveTo>
                    <a:pt x="524" y="280"/>
                  </a:moveTo>
                  <a:cubicBezTo>
                    <a:pt x="552" y="482"/>
                    <a:pt x="324" y="706"/>
                    <a:pt x="173" y="580"/>
                  </a:cubicBezTo>
                  <a:cubicBezTo>
                    <a:pt x="1" y="431"/>
                    <a:pt x="324" y="0"/>
                    <a:pt x="524" y="2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6"/>
            <p:cNvSpPr/>
            <p:nvPr/>
          </p:nvSpPr>
          <p:spPr>
            <a:xfrm>
              <a:off x="1622283" y="4506894"/>
              <a:ext cx="105265" cy="58387"/>
            </a:xfrm>
            <a:custGeom>
              <a:avLst/>
              <a:gdLst/>
              <a:ahLst/>
              <a:cxnLst/>
              <a:rect l="l" t="t" r="r" b="b"/>
              <a:pathLst>
                <a:path w="887" h="492" extrusionOk="0">
                  <a:moveTo>
                    <a:pt x="186" y="95"/>
                  </a:moveTo>
                  <a:cubicBezTo>
                    <a:pt x="0" y="384"/>
                    <a:pt x="887" y="492"/>
                    <a:pt x="770" y="169"/>
                  </a:cubicBezTo>
                  <a:cubicBezTo>
                    <a:pt x="714" y="1"/>
                    <a:pt x="341" y="39"/>
                    <a:pt x="186" y="9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6"/>
            <p:cNvSpPr/>
            <p:nvPr/>
          </p:nvSpPr>
          <p:spPr>
            <a:xfrm>
              <a:off x="1424927" y="4453255"/>
              <a:ext cx="179555" cy="101584"/>
            </a:xfrm>
            <a:custGeom>
              <a:avLst/>
              <a:gdLst/>
              <a:ahLst/>
              <a:cxnLst/>
              <a:rect l="l" t="t" r="r" b="b"/>
              <a:pathLst>
                <a:path w="1513" h="856" extrusionOk="0">
                  <a:moveTo>
                    <a:pt x="1312" y="817"/>
                  </a:moveTo>
                  <a:cubicBezTo>
                    <a:pt x="1383" y="799"/>
                    <a:pt x="1513" y="720"/>
                    <a:pt x="1467" y="584"/>
                  </a:cubicBezTo>
                  <a:cubicBezTo>
                    <a:pt x="1401" y="401"/>
                    <a:pt x="1023" y="332"/>
                    <a:pt x="879" y="276"/>
                  </a:cubicBezTo>
                  <a:cubicBezTo>
                    <a:pt x="701" y="205"/>
                    <a:pt x="402" y="0"/>
                    <a:pt x="239" y="131"/>
                  </a:cubicBezTo>
                  <a:cubicBezTo>
                    <a:pt x="0" y="323"/>
                    <a:pt x="495" y="561"/>
                    <a:pt x="668" y="636"/>
                  </a:cubicBezTo>
                  <a:cubicBezTo>
                    <a:pt x="761" y="677"/>
                    <a:pt x="855" y="705"/>
                    <a:pt x="935" y="733"/>
                  </a:cubicBezTo>
                  <a:cubicBezTo>
                    <a:pt x="1075" y="785"/>
                    <a:pt x="1177" y="855"/>
                    <a:pt x="1312" y="8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6"/>
            <p:cNvSpPr/>
            <p:nvPr/>
          </p:nvSpPr>
          <p:spPr>
            <a:xfrm>
              <a:off x="1135599" y="3970618"/>
              <a:ext cx="574268" cy="456652"/>
            </a:xfrm>
            <a:custGeom>
              <a:avLst/>
              <a:gdLst/>
              <a:ahLst/>
              <a:cxnLst/>
              <a:rect l="l" t="t" r="r" b="b"/>
              <a:pathLst>
                <a:path w="4839" h="3848" extrusionOk="0">
                  <a:moveTo>
                    <a:pt x="3186" y="1700"/>
                  </a:moveTo>
                  <a:cubicBezTo>
                    <a:pt x="3442" y="1733"/>
                    <a:pt x="3755" y="1466"/>
                    <a:pt x="3955" y="1667"/>
                  </a:cubicBezTo>
                  <a:cubicBezTo>
                    <a:pt x="4166" y="1873"/>
                    <a:pt x="3843" y="2209"/>
                    <a:pt x="3793" y="2498"/>
                  </a:cubicBezTo>
                  <a:cubicBezTo>
                    <a:pt x="4078" y="2517"/>
                    <a:pt x="4390" y="2386"/>
                    <a:pt x="4605" y="2606"/>
                  </a:cubicBezTo>
                  <a:cubicBezTo>
                    <a:pt x="4839" y="2843"/>
                    <a:pt x="4731" y="3578"/>
                    <a:pt x="4577" y="3848"/>
                  </a:cubicBezTo>
                  <a:cubicBezTo>
                    <a:pt x="4507" y="3647"/>
                    <a:pt x="4493" y="3530"/>
                    <a:pt x="4479" y="3330"/>
                  </a:cubicBezTo>
                  <a:cubicBezTo>
                    <a:pt x="4465" y="3203"/>
                    <a:pt x="4511" y="2910"/>
                    <a:pt x="4414" y="2807"/>
                  </a:cubicBezTo>
                  <a:cubicBezTo>
                    <a:pt x="4199" y="2587"/>
                    <a:pt x="3802" y="2928"/>
                    <a:pt x="3601" y="2737"/>
                  </a:cubicBezTo>
                  <a:cubicBezTo>
                    <a:pt x="3405" y="2550"/>
                    <a:pt x="3619" y="2195"/>
                    <a:pt x="3709" y="1925"/>
                  </a:cubicBezTo>
                  <a:cubicBezTo>
                    <a:pt x="3475" y="1807"/>
                    <a:pt x="3087" y="2223"/>
                    <a:pt x="2868" y="2069"/>
                  </a:cubicBezTo>
                  <a:cubicBezTo>
                    <a:pt x="2667" y="1925"/>
                    <a:pt x="2812" y="1714"/>
                    <a:pt x="2929" y="1490"/>
                  </a:cubicBezTo>
                  <a:cubicBezTo>
                    <a:pt x="2499" y="1639"/>
                    <a:pt x="1841" y="2507"/>
                    <a:pt x="1468" y="2205"/>
                  </a:cubicBezTo>
                  <a:cubicBezTo>
                    <a:pt x="1238" y="2018"/>
                    <a:pt x="1412" y="1733"/>
                    <a:pt x="1524" y="1485"/>
                  </a:cubicBezTo>
                  <a:cubicBezTo>
                    <a:pt x="1182" y="1714"/>
                    <a:pt x="453" y="2634"/>
                    <a:pt x="169" y="2121"/>
                  </a:cubicBezTo>
                  <a:cubicBezTo>
                    <a:pt x="1" y="1821"/>
                    <a:pt x="369" y="1162"/>
                    <a:pt x="753" y="705"/>
                  </a:cubicBezTo>
                  <a:cubicBezTo>
                    <a:pt x="981" y="434"/>
                    <a:pt x="1373" y="0"/>
                    <a:pt x="1602" y="149"/>
                  </a:cubicBezTo>
                  <a:cubicBezTo>
                    <a:pt x="1873" y="328"/>
                    <a:pt x="1682" y="626"/>
                    <a:pt x="1602" y="850"/>
                  </a:cubicBezTo>
                  <a:cubicBezTo>
                    <a:pt x="1888" y="776"/>
                    <a:pt x="2162" y="154"/>
                    <a:pt x="2453" y="188"/>
                  </a:cubicBezTo>
                  <a:cubicBezTo>
                    <a:pt x="2756" y="374"/>
                    <a:pt x="2494" y="658"/>
                    <a:pt x="2359" y="906"/>
                  </a:cubicBezTo>
                  <a:cubicBezTo>
                    <a:pt x="2218" y="1158"/>
                    <a:pt x="2102" y="1397"/>
                    <a:pt x="2028" y="1546"/>
                  </a:cubicBezTo>
                  <a:cubicBezTo>
                    <a:pt x="2317" y="1466"/>
                    <a:pt x="3054" y="705"/>
                    <a:pt x="3363" y="813"/>
                  </a:cubicBezTo>
                  <a:cubicBezTo>
                    <a:pt x="3746" y="953"/>
                    <a:pt x="3414" y="1420"/>
                    <a:pt x="3186" y="1700"/>
                  </a:cubicBezTo>
                  <a:close/>
                  <a:moveTo>
                    <a:pt x="632" y="1718"/>
                  </a:moveTo>
                  <a:cubicBezTo>
                    <a:pt x="837" y="1597"/>
                    <a:pt x="1042" y="1350"/>
                    <a:pt x="1248" y="1219"/>
                  </a:cubicBezTo>
                  <a:cubicBezTo>
                    <a:pt x="1201" y="1041"/>
                    <a:pt x="1332" y="860"/>
                    <a:pt x="1345" y="677"/>
                  </a:cubicBezTo>
                  <a:cubicBezTo>
                    <a:pt x="1061" y="1022"/>
                    <a:pt x="776" y="1373"/>
                    <a:pt x="632" y="17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3" name="Google Shape;2063;p46"/>
          <p:cNvGrpSpPr/>
          <p:nvPr/>
        </p:nvGrpSpPr>
        <p:grpSpPr>
          <a:xfrm>
            <a:off x="2159045" y="2981222"/>
            <a:ext cx="197572" cy="1410843"/>
            <a:chOff x="6323969" y="2098536"/>
            <a:chExt cx="157579" cy="1125254"/>
          </a:xfrm>
        </p:grpSpPr>
        <p:sp>
          <p:nvSpPr>
            <p:cNvPr id="2064" name="Google Shape;2064;p46"/>
            <p:cNvSpPr/>
            <p:nvPr/>
          </p:nvSpPr>
          <p:spPr>
            <a:xfrm>
              <a:off x="6359292" y="3108558"/>
              <a:ext cx="63215" cy="115232"/>
            </a:xfrm>
            <a:custGeom>
              <a:avLst/>
              <a:gdLst/>
              <a:ahLst/>
              <a:cxnLst/>
              <a:rect l="l" t="t" r="r" b="b"/>
              <a:pathLst>
                <a:path w="621" h="1132" extrusionOk="0">
                  <a:moveTo>
                    <a:pt x="621" y="1"/>
                  </a:moveTo>
                  <a:lnTo>
                    <a:pt x="0" y="11"/>
                  </a:lnTo>
                  <a:cubicBezTo>
                    <a:pt x="46" y="192"/>
                    <a:pt x="93" y="375"/>
                    <a:pt x="136" y="557"/>
                  </a:cubicBezTo>
                  <a:cubicBezTo>
                    <a:pt x="177" y="711"/>
                    <a:pt x="210" y="875"/>
                    <a:pt x="248" y="1000"/>
                  </a:cubicBezTo>
                  <a:cubicBezTo>
                    <a:pt x="261" y="1043"/>
                    <a:pt x="270" y="1112"/>
                    <a:pt x="317" y="1131"/>
                  </a:cubicBezTo>
                  <a:cubicBezTo>
                    <a:pt x="322" y="1131"/>
                    <a:pt x="326" y="1127"/>
                    <a:pt x="332" y="1127"/>
                  </a:cubicBezTo>
                  <a:cubicBezTo>
                    <a:pt x="438" y="800"/>
                    <a:pt x="509" y="436"/>
                    <a:pt x="6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6"/>
            <p:cNvSpPr/>
            <p:nvPr/>
          </p:nvSpPr>
          <p:spPr>
            <a:xfrm>
              <a:off x="6326412" y="2948839"/>
              <a:ext cx="127549" cy="160836"/>
            </a:xfrm>
            <a:custGeom>
              <a:avLst/>
              <a:gdLst/>
              <a:ahLst/>
              <a:cxnLst/>
              <a:rect l="l" t="t" r="r" b="b"/>
              <a:pathLst>
                <a:path w="1253" h="1580" extrusionOk="0">
                  <a:moveTo>
                    <a:pt x="617" y="1"/>
                  </a:moveTo>
                  <a:cubicBezTo>
                    <a:pt x="552" y="1"/>
                    <a:pt x="477" y="6"/>
                    <a:pt x="369" y="15"/>
                  </a:cubicBezTo>
                  <a:cubicBezTo>
                    <a:pt x="291" y="24"/>
                    <a:pt x="164" y="24"/>
                    <a:pt x="108" y="62"/>
                  </a:cubicBezTo>
                  <a:cubicBezTo>
                    <a:pt x="56" y="95"/>
                    <a:pt x="0" y="287"/>
                    <a:pt x="5" y="352"/>
                  </a:cubicBezTo>
                  <a:cubicBezTo>
                    <a:pt x="10" y="436"/>
                    <a:pt x="61" y="548"/>
                    <a:pt x="89" y="651"/>
                  </a:cubicBezTo>
                  <a:cubicBezTo>
                    <a:pt x="168" y="953"/>
                    <a:pt x="248" y="1272"/>
                    <a:pt x="323" y="1580"/>
                  </a:cubicBezTo>
                  <a:lnTo>
                    <a:pt x="944" y="1570"/>
                  </a:lnTo>
                  <a:cubicBezTo>
                    <a:pt x="948" y="1556"/>
                    <a:pt x="953" y="1542"/>
                    <a:pt x="957" y="1524"/>
                  </a:cubicBezTo>
                  <a:cubicBezTo>
                    <a:pt x="1028" y="1253"/>
                    <a:pt x="1108" y="968"/>
                    <a:pt x="1177" y="683"/>
                  </a:cubicBezTo>
                  <a:cubicBezTo>
                    <a:pt x="1201" y="589"/>
                    <a:pt x="1252" y="445"/>
                    <a:pt x="1243" y="393"/>
                  </a:cubicBezTo>
                  <a:cubicBezTo>
                    <a:pt x="1229" y="337"/>
                    <a:pt x="1088" y="108"/>
                    <a:pt x="1060" y="85"/>
                  </a:cubicBezTo>
                  <a:cubicBezTo>
                    <a:pt x="976" y="15"/>
                    <a:pt x="743" y="6"/>
                    <a:pt x="6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6"/>
            <p:cNvSpPr/>
            <p:nvPr/>
          </p:nvSpPr>
          <p:spPr>
            <a:xfrm>
              <a:off x="6323969" y="2182314"/>
              <a:ext cx="146585" cy="808049"/>
            </a:xfrm>
            <a:custGeom>
              <a:avLst/>
              <a:gdLst/>
              <a:ahLst/>
              <a:cxnLst/>
              <a:rect l="l" t="t" r="r" b="b"/>
              <a:pathLst>
                <a:path w="1440" h="7938" extrusionOk="0">
                  <a:moveTo>
                    <a:pt x="1043" y="7705"/>
                  </a:moveTo>
                  <a:cubicBezTo>
                    <a:pt x="963" y="7755"/>
                    <a:pt x="916" y="7826"/>
                    <a:pt x="828" y="7877"/>
                  </a:cubicBezTo>
                  <a:cubicBezTo>
                    <a:pt x="763" y="7817"/>
                    <a:pt x="711" y="7722"/>
                    <a:pt x="651" y="7648"/>
                  </a:cubicBezTo>
                  <a:cubicBezTo>
                    <a:pt x="576" y="7681"/>
                    <a:pt x="543" y="7807"/>
                    <a:pt x="445" y="7858"/>
                  </a:cubicBezTo>
                  <a:cubicBezTo>
                    <a:pt x="384" y="7789"/>
                    <a:pt x="319" y="7727"/>
                    <a:pt x="263" y="7653"/>
                  </a:cubicBezTo>
                  <a:cubicBezTo>
                    <a:pt x="169" y="7718"/>
                    <a:pt x="146" y="7858"/>
                    <a:pt x="43" y="7891"/>
                  </a:cubicBezTo>
                  <a:cubicBezTo>
                    <a:pt x="1" y="7727"/>
                    <a:pt x="34" y="7559"/>
                    <a:pt x="39" y="7396"/>
                  </a:cubicBezTo>
                  <a:cubicBezTo>
                    <a:pt x="108" y="4949"/>
                    <a:pt x="151" y="2460"/>
                    <a:pt x="230" y="4"/>
                  </a:cubicBezTo>
                  <a:cubicBezTo>
                    <a:pt x="636" y="0"/>
                    <a:pt x="1033" y="18"/>
                    <a:pt x="1425" y="37"/>
                  </a:cubicBezTo>
                  <a:cubicBezTo>
                    <a:pt x="1440" y="93"/>
                    <a:pt x="1440" y="182"/>
                    <a:pt x="1440" y="275"/>
                  </a:cubicBezTo>
                  <a:cubicBezTo>
                    <a:pt x="1379" y="2615"/>
                    <a:pt x="1328" y="5033"/>
                    <a:pt x="1272" y="7401"/>
                  </a:cubicBezTo>
                  <a:cubicBezTo>
                    <a:pt x="1267" y="7578"/>
                    <a:pt x="1276" y="7765"/>
                    <a:pt x="1257" y="7929"/>
                  </a:cubicBezTo>
                  <a:cubicBezTo>
                    <a:pt x="1164" y="7938"/>
                    <a:pt x="1108" y="7765"/>
                    <a:pt x="1043" y="770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6"/>
            <p:cNvSpPr/>
            <p:nvPr/>
          </p:nvSpPr>
          <p:spPr>
            <a:xfrm>
              <a:off x="6348706" y="2098536"/>
              <a:ext cx="125208" cy="95687"/>
            </a:xfrm>
            <a:custGeom>
              <a:avLst/>
              <a:gdLst/>
              <a:ahLst/>
              <a:cxnLst/>
              <a:rect l="l" t="t" r="r" b="b"/>
              <a:pathLst>
                <a:path w="1230" h="940" extrusionOk="0">
                  <a:moveTo>
                    <a:pt x="1187" y="869"/>
                  </a:moveTo>
                  <a:cubicBezTo>
                    <a:pt x="753" y="940"/>
                    <a:pt x="393" y="851"/>
                    <a:pt x="1" y="836"/>
                  </a:cubicBezTo>
                  <a:cubicBezTo>
                    <a:pt x="1" y="621"/>
                    <a:pt x="109" y="351"/>
                    <a:pt x="318" y="239"/>
                  </a:cubicBezTo>
                  <a:cubicBezTo>
                    <a:pt x="757" y="0"/>
                    <a:pt x="1229" y="356"/>
                    <a:pt x="1187" y="86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6"/>
            <p:cNvSpPr/>
            <p:nvPr/>
          </p:nvSpPr>
          <p:spPr>
            <a:xfrm>
              <a:off x="6333131" y="2179871"/>
              <a:ext cx="148417" cy="126531"/>
            </a:xfrm>
            <a:custGeom>
              <a:avLst/>
              <a:gdLst/>
              <a:ahLst/>
              <a:cxnLst/>
              <a:rect l="l" t="t" r="r" b="b"/>
              <a:pathLst>
                <a:path w="1458" h="1243" extrusionOk="0">
                  <a:moveTo>
                    <a:pt x="93" y="1219"/>
                  </a:moveTo>
                  <a:cubicBezTo>
                    <a:pt x="121" y="1126"/>
                    <a:pt x="98" y="1037"/>
                    <a:pt x="37" y="925"/>
                  </a:cubicBezTo>
                  <a:cubicBezTo>
                    <a:pt x="42" y="869"/>
                    <a:pt x="84" y="831"/>
                    <a:pt x="93" y="780"/>
                  </a:cubicBezTo>
                  <a:cubicBezTo>
                    <a:pt x="0" y="663"/>
                    <a:pt x="112" y="565"/>
                    <a:pt x="107" y="477"/>
                  </a:cubicBezTo>
                  <a:cubicBezTo>
                    <a:pt x="107" y="434"/>
                    <a:pt x="79" y="402"/>
                    <a:pt x="79" y="365"/>
                  </a:cubicBezTo>
                  <a:cubicBezTo>
                    <a:pt x="79" y="304"/>
                    <a:pt x="121" y="262"/>
                    <a:pt x="130" y="201"/>
                  </a:cubicBezTo>
                  <a:cubicBezTo>
                    <a:pt x="140" y="145"/>
                    <a:pt x="102" y="93"/>
                    <a:pt x="130" y="42"/>
                  </a:cubicBezTo>
                  <a:cubicBezTo>
                    <a:pt x="346" y="0"/>
                    <a:pt x="555" y="37"/>
                    <a:pt x="751" y="52"/>
                  </a:cubicBezTo>
                  <a:cubicBezTo>
                    <a:pt x="957" y="65"/>
                    <a:pt x="1158" y="37"/>
                    <a:pt x="1363" y="74"/>
                  </a:cubicBezTo>
                  <a:cubicBezTo>
                    <a:pt x="1457" y="206"/>
                    <a:pt x="1378" y="327"/>
                    <a:pt x="1378" y="444"/>
                  </a:cubicBezTo>
                  <a:cubicBezTo>
                    <a:pt x="1378" y="509"/>
                    <a:pt x="1410" y="574"/>
                    <a:pt x="1410" y="640"/>
                  </a:cubicBezTo>
                  <a:cubicBezTo>
                    <a:pt x="1410" y="738"/>
                    <a:pt x="1317" y="831"/>
                    <a:pt x="1415" y="986"/>
                  </a:cubicBezTo>
                  <a:cubicBezTo>
                    <a:pt x="1387" y="1065"/>
                    <a:pt x="1312" y="1121"/>
                    <a:pt x="1331" y="1223"/>
                  </a:cubicBezTo>
                  <a:cubicBezTo>
                    <a:pt x="1322" y="1233"/>
                    <a:pt x="1317" y="1242"/>
                    <a:pt x="1307" y="1229"/>
                  </a:cubicBezTo>
                  <a:cubicBezTo>
                    <a:pt x="901" y="1233"/>
                    <a:pt x="490" y="1242"/>
                    <a:pt x="93" y="121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6"/>
            <p:cNvSpPr/>
            <p:nvPr/>
          </p:nvSpPr>
          <p:spPr>
            <a:xfrm>
              <a:off x="6394819" y="2346206"/>
              <a:ext cx="59143" cy="97520"/>
            </a:xfrm>
            <a:custGeom>
              <a:avLst/>
              <a:gdLst/>
              <a:ahLst/>
              <a:cxnLst/>
              <a:rect l="l" t="t" r="r" b="b"/>
              <a:pathLst>
                <a:path w="581" h="958" extrusionOk="0">
                  <a:moveTo>
                    <a:pt x="369" y="761"/>
                  </a:moveTo>
                  <a:cubicBezTo>
                    <a:pt x="67" y="957"/>
                    <a:pt x="1" y="75"/>
                    <a:pt x="267" y="43"/>
                  </a:cubicBezTo>
                  <a:cubicBezTo>
                    <a:pt x="580" y="0"/>
                    <a:pt x="505" y="575"/>
                    <a:pt x="397" y="738"/>
                  </a:cubicBezTo>
                  <a:cubicBezTo>
                    <a:pt x="388" y="752"/>
                    <a:pt x="379" y="757"/>
                    <a:pt x="369" y="76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6"/>
            <p:cNvSpPr/>
            <p:nvPr/>
          </p:nvSpPr>
          <p:spPr>
            <a:xfrm>
              <a:off x="6402963" y="2252961"/>
              <a:ext cx="55173" cy="75328"/>
            </a:xfrm>
            <a:custGeom>
              <a:avLst/>
              <a:gdLst/>
              <a:ahLst/>
              <a:cxnLst/>
              <a:rect l="l" t="t" r="r" b="b"/>
              <a:pathLst>
                <a:path w="542" h="740" extrusionOk="0">
                  <a:moveTo>
                    <a:pt x="360" y="613"/>
                  </a:moveTo>
                  <a:cubicBezTo>
                    <a:pt x="99" y="739"/>
                    <a:pt x="0" y="1"/>
                    <a:pt x="299" y="20"/>
                  </a:cubicBezTo>
                  <a:cubicBezTo>
                    <a:pt x="528" y="29"/>
                    <a:pt x="542" y="529"/>
                    <a:pt x="360" y="61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6"/>
            <p:cNvSpPr/>
            <p:nvPr/>
          </p:nvSpPr>
          <p:spPr>
            <a:xfrm>
              <a:off x="6342089" y="2884301"/>
              <a:ext cx="32880" cy="106070"/>
            </a:xfrm>
            <a:custGeom>
              <a:avLst/>
              <a:gdLst/>
              <a:ahLst/>
              <a:cxnLst/>
              <a:rect l="l" t="t" r="r" b="b"/>
              <a:pathLst>
                <a:path w="323" h="1042" extrusionOk="0">
                  <a:moveTo>
                    <a:pt x="239" y="18"/>
                  </a:moveTo>
                  <a:cubicBezTo>
                    <a:pt x="323" y="164"/>
                    <a:pt x="318" y="444"/>
                    <a:pt x="295" y="724"/>
                  </a:cubicBezTo>
                  <a:cubicBezTo>
                    <a:pt x="286" y="841"/>
                    <a:pt x="267" y="1033"/>
                    <a:pt x="159" y="1037"/>
                  </a:cubicBezTo>
                  <a:cubicBezTo>
                    <a:pt x="33" y="1042"/>
                    <a:pt x="19" y="817"/>
                    <a:pt x="14" y="738"/>
                  </a:cubicBezTo>
                  <a:cubicBezTo>
                    <a:pt x="1" y="490"/>
                    <a:pt x="33" y="187"/>
                    <a:pt x="98" y="29"/>
                  </a:cubicBezTo>
                  <a:cubicBezTo>
                    <a:pt x="126" y="1"/>
                    <a:pt x="197" y="1"/>
                    <a:pt x="239" y="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2" name="Google Shape;2072;p46"/>
          <p:cNvGrpSpPr/>
          <p:nvPr/>
        </p:nvGrpSpPr>
        <p:grpSpPr>
          <a:xfrm rot="-2700000">
            <a:off x="258366" y="240856"/>
            <a:ext cx="1585008" cy="1833710"/>
            <a:chOff x="720001" y="2769784"/>
            <a:chExt cx="1585023" cy="1833727"/>
          </a:xfrm>
        </p:grpSpPr>
        <p:sp>
          <p:nvSpPr>
            <p:cNvPr id="2073" name="Google Shape;2073;p46"/>
            <p:cNvSpPr/>
            <p:nvPr/>
          </p:nvSpPr>
          <p:spPr>
            <a:xfrm>
              <a:off x="720001" y="2769784"/>
              <a:ext cx="1585023" cy="1833727"/>
            </a:xfrm>
            <a:custGeom>
              <a:avLst/>
              <a:gdLst/>
              <a:ahLst/>
              <a:cxnLst/>
              <a:rect l="l" t="t" r="r" b="b"/>
              <a:pathLst>
                <a:path w="13356" h="15452" extrusionOk="0">
                  <a:moveTo>
                    <a:pt x="12781" y="3167"/>
                  </a:moveTo>
                  <a:cubicBezTo>
                    <a:pt x="12935" y="3260"/>
                    <a:pt x="13243" y="3507"/>
                    <a:pt x="13300" y="3717"/>
                  </a:cubicBezTo>
                  <a:cubicBezTo>
                    <a:pt x="13356" y="3923"/>
                    <a:pt x="13224" y="4189"/>
                    <a:pt x="13127" y="4400"/>
                  </a:cubicBezTo>
                  <a:cubicBezTo>
                    <a:pt x="13038" y="4596"/>
                    <a:pt x="10778" y="9348"/>
                    <a:pt x="10591" y="9741"/>
                  </a:cubicBezTo>
                  <a:cubicBezTo>
                    <a:pt x="10293" y="10367"/>
                    <a:pt x="10013" y="11057"/>
                    <a:pt x="9821" y="11590"/>
                  </a:cubicBezTo>
                  <a:cubicBezTo>
                    <a:pt x="9498" y="12468"/>
                    <a:pt x="9121" y="13425"/>
                    <a:pt x="8780" y="14345"/>
                  </a:cubicBezTo>
                  <a:cubicBezTo>
                    <a:pt x="8681" y="14615"/>
                    <a:pt x="8588" y="15046"/>
                    <a:pt x="8317" y="15260"/>
                  </a:cubicBezTo>
                  <a:cubicBezTo>
                    <a:pt x="8079" y="15451"/>
                    <a:pt x="7659" y="15354"/>
                    <a:pt x="7323" y="15283"/>
                  </a:cubicBezTo>
                  <a:cubicBezTo>
                    <a:pt x="6944" y="15209"/>
                    <a:pt x="6604" y="15106"/>
                    <a:pt x="6291" y="15008"/>
                  </a:cubicBezTo>
                  <a:cubicBezTo>
                    <a:pt x="5608" y="14794"/>
                    <a:pt x="4880" y="14546"/>
                    <a:pt x="4199" y="14285"/>
                  </a:cubicBezTo>
                  <a:cubicBezTo>
                    <a:pt x="3783" y="14126"/>
                    <a:pt x="3447" y="13971"/>
                    <a:pt x="3129" y="13846"/>
                  </a:cubicBezTo>
                  <a:cubicBezTo>
                    <a:pt x="2442" y="13574"/>
                    <a:pt x="1757" y="13304"/>
                    <a:pt x="1019" y="12986"/>
                  </a:cubicBezTo>
                  <a:cubicBezTo>
                    <a:pt x="481" y="12753"/>
                    <a:pt x="1" y="12412"/>
                    <a:pt x="20" y="11912"/>
                  </a:cubicBezTo>
                  <a:cubicBezTo>
                    <a:pt x="29" y="11702"/>
                    <a:pt x="123" y="11441"/>
                    <a:pt x="192" y="11184"/>
                  </a:cubicBezTo>
                  <a:cubicBezTo>
                    <a:pt x="263" y="10936"/>
                    <a:pt x="328" y="10675"/>
                    <a:pt x="407" y="10447"/>
                  </a:cubicBezTo>
                  <a:cubicBezTo>
                    <a:pt x="584" y="9937"/>
                    <a:pt x="809" y="9432"/>
                    <a:pt x="1019" y="8956"/>
                  </a:cubicBezTo>
                  <a:cubicBezTo>
                    <a:pt x="1673" y="7458"/>
                    <a:pt x="2256" y="5945"/>
                    <a:pt x="2924" y="4456"/>
                  </a:cubicBezTo>
                  <a:cubicBezTo>
                    <a:pt x="3349" y="3503"/>
                    <a:pt x="3905" y="2424"/>
                    <a:pt x="4414" y="1434"/>
                  </a:cubicBezTo>
                  <a:cubicBezTo>
                    <a:pt x="4745" y="790"/>
                    <a:pt x="5240" y="24"/>
                    <a:pt x="5815" y="5"/>
                  </a:cubicBezTo>
                  <a:cubicBezTo>
                    <a:pt x="6071" y="1"/>
                    <a:pt x="6379" y="122"/>
                    <a:pt x="6660" y="215"/>
                  </a:cubicBezTo>
                  <a:cubicBezTo>
                    <a:pt x="7505" y="486"/>
                    <a:pt x="8401" y="954"/>
                    <a:pt x="9261" y="1392"/>
                  </a:cubicBezTo>
                  <a:cubicBezTo>
                    <a:pt x="10190" y="1874"/>
                    <a:pt x="10979" y="2204"/>
                    <a:pt x="11880" y="2663"/>
                  </a:cubicBezTo>
                  <a:cubicBezTo>
                    <a:pt x="12183" y="2816"/>
                    <a:pt x="12478" y="2975"/>
                    <a:pt x="12781" y="316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6"/>
            <p:cNvSpPr/>
            <p:nvPr/>
          </p:nvSpPr>
          <p:spPr>
            <a:xfrm>
              <a:off x="1351705" y="2963218"/>
              <a:ext cx="800938" cy="437902"/>
            </a:xfrm>
            <a:custGeom>
              <a:avLst/>
              <a:gdLst/>
              <a:ahLst/>
              <a:cxnLst/>
              <a:rect l="l" t="t" r="r" b="b"/>
              <a:pathLst>
                <a:path w="6749" h="3690" extrusionOk="0">
                  <a:moveTo>
                    <a:pt x="6711" y="3157"/>
                  </a:moveTo>
                  <a:cubicBezTo>
                    <a:pt x="6725" y="3129"/>
                    <a:pt x="6739" y="3101"/>
                    <a:pt x="6748" y="3068"/>
                  </a:cubicBezTo>
                  <a:cubicBezTo>
                    <a:pt x="6557" y="2970"/>
                    <a:pt x="6356" y="2882"/>
                    <a:pt x="6164" y="2783"/>
                  </a:cubicBezTo>
                  <a:cubicBezTo>
                    <a:pt x="5291" y="2345"/>
                    <a:pt x="4511" y="1953"/>
                    <a:pt x="3619" y="1537"/>
                  </a:cubicBezTo>
                  <a:cubicBezTo>
                    <a:pt x="3078" y="1280"/>
                    <a:pt x="2522" y="1041"/>
                    <a:pt x="1938" y="766"/>
                  </a:cubicBezTo>
                  <a:cubicBezTo>
                    <a:pt x="1696" y="654"/>
                    <a:pt x="1458" y="542"/>
                    <a:pt x="1093" y="384"/>
                  </a:cubicBezTo>
                  <a:cubicBezTo>
                    <a:pt x="879" y="285"/>
                    <a:pt x="360" y="0"/>
                    <a:pt x="253" y="47"/>
                  </a:cubicBezTo>
                  <a:cubicBezTo>
                    <a:pt x="145" y="89"/>
                    <a:pt x="1" y="350"/>
                    <a:pt x="43" y="453"/>
                  </a:cubicBezTo>
                  <a:cubicBezTo>
                    <a:pt x="80" y="546"/>
                    <a:pt x="244" y="608"/>
                    <a:pt x="416" y="692"/>
                  </a:cubicBezTo>
                  <a:cubicBezTo>
                    <a:pt x="860" y="910"/>
                    <a:pt x="1300" y="1134"/>
                    <a:pt x="1673" y="1303"/>
                  </a:cubicBezTo>
                  <a:cubicBezTo>
                    <a:pt x="3106" y="1966"/>
                    <a:pt x="4483" y="2722"/>
                    <a:pt x="5866" y="3399"/>
                  </a:cubicBezTo>
                  <a:cubicBezTo>
                    <a:pt x="6048" y="3488"/>
                    <a:pt x="6267" y="3615"/>
                    <a:pt x="6445" y="3690"/>
                  </a:cubicBezTo>
                  <a:cubicBezTo>
                    <a:pt x="6543" y="3516"/>
                    <a:pt x="6636" y="3339"/>
                    <a:pt x="6711" y="31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6"/>
            <p:cNvSpPr/>
            <p:nvPr/>
          </p:nvSpPr>
          <p:spPr>
            <a:xfrm>
              <a:off x="1254273" y="3107760"/>
              <a:ext cx="821824" cy="446327"/>
            </a:xfrm>
            <a:custGeom>
              <a:avLst/>
              <a:gdLst/>
              <a:ahLst/>
              <a:cxnLst/>
              <a:rect l="l" t="t" r="r" b="b"/>
              <a:pathLst>
                <a:path w="6925" h="3761" extrusionOk="0">
                  <a:moveTo>
                    <a:pt x="6925" y="3172"/>
                  </a:moveTo>
                  <a:cubicBezTo>
                    <a:pt x="6687" y="3026"/>
                    <a:pt x="6416" y="2910"/>
                    <a:pt x="6164" y="2784"/>
                  </a:cubicBezTo>
                  <a:cubicBezTo>
                    <a:pt x="5291" y="2345"/>
                    <a:pt x="4511" y="1953"/>
                    <a:pt x="3619" y="1537"/>
                  </a:cubicBezTo>
                  <a:cubicBezTo>
                    <a:pt x="3078" y="1280"/>
                    <a:pt x="2522" y="1043"/>
                    <a:pt x="1938" y="767"/>
                  </a:cubicBezTo>
                  <a:cubicBezTo>
                    <a:pt x="1695" y="651"/>
                    <a:pt x="1457" y="538"/>
                    <a:pt x="1093" y="379"/>
                  </a:cubicBezTo>
                  <a:cubicBezTo>
                    <a:pt x="878" y="286"/>
                    <a:pt x="360" y="1"/>
                    <a:pt x="252" y="48"/>
                  </a:cubicBezTo>
                  <a:cubicBezTo>
                    <a:pt x="145" y="90"/>
                    <a:pt x="0" y="351"/>
                    <a:pt x="42" y="454"/>
                  </a:cubicBezTo>
                  <a:cubicBezTo>
                    <a:pt x="80" y="547"/>
                    <a:pt x="243" y="608"/>
                    <a:pt x="416" y="692"/>
                  </a:cubicBezTo>
                  <a:cubicBezTo>
                    <a:pt x="860" y="912"/>
                    <a:pt x="1298" y="1131"/>
                    <a:pt x="1672" y="1304"/>
                  </a:cubicBezTo>
                  <a:cubicBezTo>
                    <a:pt x="3106" y="1967"/>
                    <a:pt x="4483" y="2724"/>
                    <a:pt x="5865" y="3401"/>
                  </a:cubicBezTo>
                  <a:cubicBezTo>
                    <a:pt x="6131" y="3531"/>
                    <a:pt x="6491" y="3741"/>
                    <a:pt x="6664" y="3760"/>
                  </a:cubicBezTo>
                  <a:cubicBezTo>
                    <a:pt x="6752" y="3564"/>
                    <a:pt x="6836" y="3363"/>
                    <a:pt x="6925" y="31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6"/>
            <p:cNvSpPr/>
            <p:nvPr/>
          </p:nvSpPr>
          <p:spPr>
            <a:xfrm>
              <a:off x="1223299" y="3277934"/>
              <a:ext cx="783018" cy="427340"/>
            </a:xfrm>
            <a:custGeom>
              <a:avLst/>
              <a:gdLst/>
              <a:ahLst/>
              <a:cxnLst/>
              <a:rect l="l" t="t" r="r" b="b"/>
              <a:pathLst>
                <a:path w="6598" h="3601" extrusionOk="0">
                  <a:moveTo>
                    <a:pt x="6598" y="2989"/>
                  </a:moveTo>
                  <a:cubicBezTo>
                    <a:pt x="6453" y="2919"/>
                    <a:pt x="6304" y="2853"/>
                    <a:pt x="6164" y="2784"/>
                  </a:cubicBezTo>
                  <a:cubicBezTo>
                    <a:pt x="5290" y="2340"/>
                    <a:pt x="4511" y="1948"/>
                    <a:pt x="3619" y="1532"/>
                  </a:cubicBezTo>
                  <a:cubicBezTo>
                    <a:pt x="3076" y="1275"/>
                    <a:pt x="2522" y="1038"/>
                    <a:pt x="1933" y="762"/>
                  </a:cubicBezTo>
                  <a:cubicBezTo>
                    <a:pt x="1695" y="650"/>
                    <a:pt x="1457" y="538"/>
                    <a:pt x="1093" y="379"/>
                  </a:cubicBezTo>
                  <a:cubicBezTo>
                    <a:pt x="878" y="281"/>
                    <a:pt x="359" y="1"/>
                    <a:pt x="252" y="42"/>
                  </a:cubicBezTo>
                  <a:cubicBezTo>
                    <a:pt x="145" y="85"/>
                    <a:pt x="0" y="346"/>
                    <a:pt x="42" y="454"/>
                  </a:cubicBezTo>
                  <a:cubicBezTo>
                    <a:pt x="79" y="542"/>
                    <a:pt x="242" y="603"/>
                    <a:pt x="415" y="687"/>
                  </a:cubicBezTo>
                  <a:cubicBezTo>
                    <a:pt x="859" y="906"/>
                    <a:pt x="1298" y="1131"/>
                    <a:pt x="1671" y="1303"/>
                  </a:cubicBezTo>
                  <a:cubicBezTo>
                    <a:pt x="3100" y="1962"/>
                    <a:pt x="4483" y="2719"/>
                    <a:pt x="5865" y="3395"/>
                  </a:cubicBezTo>
                  <a:cubicBezTo>
                    <a:pt x="5986" y="3456"/>
                    <a:pt x="6130" y="3536"/>
                    <a:pt x="6261" y="3601"/>
                  </a:cubicBezTo>
                  <a:cubicBezTo>
                    <a:pt x="6378" y="3400"/>
                    <a:pt x="6485" y="3195"/>
                    <a:pt x="6598" y="298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6"/>
            <p:cNvSpPr/>
            <p:nvPr/>
          </p:nvSpPr>
          <p:spPr>
            <a:xfrm>
              <a:off x="1125630" y="3422001"/>
              <a:ext cx="795953" cy="433392"/>
            </a:xfrm>
            <a:custGeom>
              <a:avLst/>
              <a:gdLst/>
              <a:ahLst/>
              <a:cxnLst/>
              <a:rect l="l" t="t" r="r" b="b"/>
              <a:pathLst>
                <a:path w="6707" h="3652" extrusionOk="0">
                  <a:moveTo>
                    <a:pt x="6707" y="3050"/>
                  </a:moveTo>
                  <a:cubicBezTo>
                    <a:pt x="6528" y="2956"/>
                    <a:pt x="6342" y="2877"/>
                    <a:pt x="6164" y="2783"/>
                  </a:cubicBezTo>
                  <a:cubicBezTo>
                    <a:pt x="5291" y="2345"/>
                    <a:pt x="4511" y="1953"/>
                    <a:pt x="3619" y="1537"/>
                  </a:cubicBezTo>
                  <a:cubicBezTo>
                    <a:pt x="3078" y="1280"/>
                    <a:pt x="2518" y="1042"/>
                    <a:pt x="1934" y="766"/>
                  </a:cubicBezTo>
                  <a:cubicBezTo>
                    <a:pt x="1696" y="654"/>
                    <a:pt x="1457" y="542"/>
                    <a:pt x="1093" y="384"/>
                  </a:cubicBezTo>
                  <a:cubicBezTo>
                    <a:pt x="879" y="285"/>
                    <a:pt x="360" y="1"/>
                    <a:pt x="253" y="48"/>
                  </a:cubicBezTo>
                  <a:cubicBezTo>
                    <a:pt x="141" y="89"/>
                    <a:pt x="1" y="350"/>
                    <a:pt x="43" y="453"/>
                  </a:cubicBezTo>
                  <a:cubicBezTo>
                    <a:pt x="80" y="546"/>
                    <a:pt x="244" y="608"/>
                    <a:pt x="416" y="692"/>
                  </a:cubicBezTo>
                  <a:cubicBezTo>
                    <a:pt x="860" y="911"/>
                    <a:pt x="1299" y="1130"/>
                    <a:pt x="1673" y="1303"/>
                  </a:cubicBezTo>
                  <a:cubicBezTo>
                    <a:pt x="3101" y="1966"/>
                    <a:pt x="4479" y="2723"/>
                    <a:pt x="5866" y="3400"/>
                  </a:cubicBezTo>
                  <a:cubicBezTo>
                    <a:pt x="6020" y="3475"/>
                    <a:pt x="6202" y="3578"/>
                    <a:pt x="6360" y="3652"/>
                  </a:cubicBezTo>
                  <a:cubicBezTo>
                    <a:pt x="6477" y="3451"/>
                    <a:pt x="6595" y="3251"/>
                    <a:pt x="6707" y="30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6"/>
            <p:cNvSpPr/>
            <p:nvPr/>
          </p:nvSpPr>
          <p:spPr>
            <a:xfrm>
              <a:off x="1064157" y="3563220"/>
              <a:ext cx="801412" cy="437427"/>
            </a:xfrm>
            <a:custGeom>
              <a:avLst/>
              <a:gdLst/>
              <a:ahLst/>
              <a:cxnLst/>
              <a:rect l="l" t="t" r="r" b="b"/>
              <a:pathLst>
                <a:path w="6753" h="3686" extrusionOk="0">
                  <a:moveTo>
                    <a:pt x="6715" y="3153"/>
                  </a:moveTo>
                  <a:cubicBezTo>
                    <a:pt x="6729" y="3125"/>
                    <a:pt x="6738" y="3097"/>
                    <a:pt x="6753" y="3069"/>
                  </a:cubicBezTo>
                  <a:cubicBezTo>
                    <a:pt x="6561" y="2966"/>
                    <a:pt x="6361" y="2878"/>
                    <a:pt x="6169" y="2780"/>
                  </a:cubicBezTo>
                  <a:cubicBezTo>
                    <a:pt x="5296" y="2341"/>
                    <a:pt x="4516" y="1949"/>
                    <a:pt x="3624" y="1533"/>
                  </a:cubicBezTo>
                  <a:cubicBezTo>
                    <a:pt x="3083" y="1276"/>
                    <a:pt x="2522" y="1037"/>
                    <a:pt x="1938" y="763"/>
                  </a:cubicBezTo>
                  <a:cubicBezTo>
                    <a:pt x="1700" y="651"/>
                    <a:pt x="1462" y="539"/>
                    <a:pt x="1098" y="380"/>
                  </a:cubicBezTo>
                  <a:cubicBezTo>
                    <a:pt x="883" y="281"/>
                    <a:pt x="365" y="1"/>
                    <a:pt x="257" y="43"/>
                  </a:cubicBezTo>
                  <a:cubicBezTo>
                    <a:pt x="145" y="85"/>
                    <a:pt x="1" y="347"/>
                    <a:pt x="47" y="455"/>
                  </a:cubicBezTo>
                  <a:cubicBezTo>
                    <a:pt x="85" y="543"/>
                    <a:pt x="249" y="604"/>
                    <a:pt x="421" y="688"/>
                  </a:cubicBezTo>
                  <a:cubicBezTo>
                    <a:pt x="859" y="907"/>
                    <a:pt x="1303" y="1132"/>
                    <a:pt x="1677" y="1300"/>
                  </a:cubicBezTo>
                  <a:cubicBezTo>
                    <a:pt x="3106" y="1962"/>
                    <a:pt x="4484" y="2718"/>
                    <a:pt x="5870" y="3396"/>
                  </a:cubicBezTo>
                  <a:cubicBezTo>
                    <a:pt x="6048" y="3485"/>
                    <a:pt x="6272" y="3610"/>
                    <a:pt x="6449" y="3686"/>
                  </a:cubicBezTo>
                  <a:cubicBezTo>
                    <a:pt x="6542" y="3513"/>
                    <a:pt x="6636" y="3340"/>
                    <a:pt x="6715" y="31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6"/>
            <p:cNvSpPr/>
            <p:nvPr/>
          </p:nvSpPr>
          <p:spPr>
            <a:xfrm>
              <a:off x="1436557" y="2834578"/>
              <a:ext cx="106570" cy="59455"/>
            </a:xfrm>
            <a:custGeom>
              <a:avLst/>
              <a:gdLst/>
              <a:ahLst/>
              <a:cxnLst/>
              <a:rect l="l" t="t" r="r" b="b"/>
              <a:pathLst>
                <a:path w="898" h="501" extrusionOk="0">
                  <a:moveTo>
                    <a:pt x="1" y="117"/>
                  </a:moveTo>
                  <a:cubicBezTo>
                    <a:pt x="89" y="48"/>
                    <a:pt x="197" y="1"/>
                    <a:pt x="299" y="1"/>
                  </a:cubicBezTo>
                  <a:cubicBezTo>
                    <a:pt x="434" y="1"/>
                    <a:pt x="897" y="127"/>
                    <a:pt x="799" y="323"/>
                  </a:cubicBezTo>
                  <a:cubicBezTo>
                    <a:pt x="710" y="501"/>
                    <a:pt x="19" y="356"/>
                    <a:pt x="1" y="1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6"/>
            <p:cNvSpPr/>
            <p:nvPr/>
          </p:nvSpPr>
          <p:spPr>
            <a:xfrm>
              <a:off x="1303048" y="2823067"/>
              <a:ext cx="85327" cy="72034"/>
            </a:xfrm>
            <a:custGeom>
              <a:avLst/>
              <a:gdLst/>
              <a:ahLst/>
              <a:cxnLst/>
              <a:rect l="l" t="t" r="r" b="b"/>
              <a:pathLst>
                <a:path w="719" h="607" extrusionOk="0">
                  <a:moveTo>
                    <a:pt x="705" y="332"/>
                  </a:moveTo>
                  <a:cubicBezTo>
                    <a:pt x="589" y="457"/>
                    <a:pt x="369" y="606"/>
                    <a:pt x="257" y="528"/>
                  </a:cubicBezTo>
                  <a:cubicBezTo>
                    <a:pt x="1" y="332"/>
                    <a:pt x="719" y="0"/>
                    <a:pt x="705" y="33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6"/>
            <p:cNvSpPr/>
            <p:nvPr/>
          </p:nvSpPr>
          <p:spPr>
            <a:xfrm>
              <a:off x="1401073" y="2892846"/>
              <a:ext cx="50556" cy="43315"/>
            </a:xfrm>
            <a:custGeom>
              <a:avLst/>
              <a:gdLst/>
              <a:ahLst/>
              <a:cxnLst/>
              <a:rect l="l" t="t" r="r" b="b"/>
              <a:pathLst>
                <a:path w="426" h="365" extrusionOk="0">
                  <a:moveTo>
                    <a:pt x="425" y="169"/>
                  </a:moveTo>
                  <a:cubicBezTo>
                    <a:pt x="407" y="197"/>
                    <a:pt x="397" y="225"/>
                    <a:pt x="412" y="253"/>
                  </a:cubicBezTo>
                  <a:cubicBezTo>
                    <a:pt x="290" y="355"/>
                    <a:pt x="155" y="365"/>
                    <a:pt x="0" y="262"/>
                  </a:cubicBezTo>
                  <a:cubicBezTo>
                    <a:pt x="0" y="229"/>
                    <a:pt x="9" y="197"/>
                    <a:pt x="0" y="164"/>
                  </a:cubicBezTo>
                  <a:cubicBezTo>
                    <a:pt x="122" y="61"/>
                    <a:pt x="309" y="1"/>
                    <a:pt x="425" y="16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6"/>
            <p:cNvSpPr/>
            <p:nvPr/>
          </p:nvSpPr>
          <p:spPr>
            <a:xfrm>
              <a:off x="2126412" y="3137190"/>
              <a:ext cx="102654" cy="119266"/>
            </a:xfrm>
            <a:custGeom>
              <a:avLst/>
              <a:gdLst/>
              <a:ahLst/>
              <a:cxnLst/>
              <a:rect l="l" t="t" r="r" b="b"/>
              <a:pathLst>
                <a:path w="865" h="1005" extrusionOk="0">
                  <a:moveTo>
                    <a:pt x="865" y="575"/>
                  </a:moveTo>
                  <a:cubicBezTo>
                    <a:pt x="744" y="1004"/>
                    <a:pt x="1" y="463"/>
                    <a:pt x="132" y="234"/>
                  </a:cubicBezTo>
                  <a:cubicBezTo>
                    <a:pt x="267" y="0"/>
                    <a:pt x="795" y="332"/>
                    <a:pt x="865" y="57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6"/>
            <p:cNvSpPr/>
            <p:nvPr/>
          </p:nvSpPr>
          <p:spPr>
            <a:xfrm>
              <a:off x="1955758" y="3061241"/>
              <a:ext cx="145970" cy="116418"/>
            </a:xfrm>
            <a:custGeom>
              <a:avLst/>
              <a:gdLst/>
              <a:ahLst/>
              <a:cxnLst/>
              <a:rect l="l" t="t" r="r" b="b"/>
              <a:pathLst>
                <a:path w="1230" h="981" extrusionOk="0">
                  <a:moveTo>
                    <a:pt x="846" y="347"/>
                  </a:moveTo>
                  <a:cubicBezTo>
                    <a:pt x="1070" y="472"/>
                    <a:pt x="1229" y="547"/>
                    <a:pt x="1130" y="715"/>
                  </a:cubicBezTo>
                  <a:cubicBezTo>
                    <a:pt x="977" y="981"/>
                    <a:pt x="1" y="505"/>
                    <a:pt x="150" y="224"/>
                  </a:cubicBezTo>
                  <a:cubicBezTo>
                    <a:pt x="266" y="0"/>
                    <a:pt x="636" y="224"/>
                    <a:pt x="846" y="3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6"/>
            <p:cNvSpPr/>
            <p:nvPr/>
          </p:nvSpPr>
          <p:spPr>
            <a:xfrm>
              <a:off x="2172932" y="3254081"/>
              <a:ext cx="65627" cy="83901"/>
            </a:xfrm>
            <a:custGeom>
              <a:avLst/>
              <a:gdLst/>
              <a:ahLst/>
              <a:cxnLst/>
              <a:rect l="l" t="t" r="r" b="b"/>
              <a:pathLst>
                <a:path w="553" h="707" extrusionOk="0">
                  <a:moveTo>
                    <a:pt x="524" y="280"/>
                  </a:moveTo>
                  <a:cubicBezTo>
                    <a:pt x="552" y="482"/>
                    <a:pt x="324" y="706"/>
                    <a:pt x="173" y="580"/>
                  </a:cubicBezTo>
                  <a:cubicBezTo>
                    <a:pt x="1" y="431"/>
                    <a:pt x="324" y="0"/>
                    <a:pt x="524" y="2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6"/>
            <p:cNvSpPr/>
            <p:nvPr/>
          </p:nvSpPr>
          <p:spPr>
            <a:xfrm>
              <a:off x="1622283" y="4506894"/>
              <a:ext cx="105265" cy="58387"/>
            </a:xfrm>
            <a:custGeom>
              <a:avLst/>
              <a:gdLst/>
              <a:ahLst/>
              <a:cxnLst/>
              <a:rect l="l" t="t" r="r" b="b"/>
              <a:pathLst>
                <a:path w="887" h="492" extrusionOk="0">
                  <a:moveTo>
                    <a:pt x="186" y="95"/>
                  </a:moveTo>
                  <a:cubicBezTo>
                    <a:pt x="0" y="384"/>
                    <a:pt x="887" y="492"/>
                    <a:pt x="770" y="169"/>
                  </a:cubicBezTo>
                  <a:cubicBezTo>
                    <a:pt x="714" y="1"/>
                    <a:pt x="341" y="39"/>
                    <a:pt x="186" y="9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6"/>
            <p:cNvSpPr/>
            <p:nvPr/>
          </p:nvSpPr>
          <p:spPr>
            <a:xfrm>
              <a:off x="1424927" y="4453255"/>
              <a:ext cx="179555" cy="101584"/>
            </a:xfrm>
            <a:custGeom>
              <a:avLst/>
              <a:gdLst/>
              <a:ahLst/>
              <a:cxnLst/>
              <a:rect l="l" t="t" r="r" b="b"/>
              <a:pathLst>
                <a:path w="1513" h="856" extrusionOk="0">
                  <a:moveTo>
                    <a:pt x="1312" y="817"/>
                  </a:moveTo>
                  <a:cubicBezTo>
                    <a:pt x="1383" y="799"/>
                    <a:pt x="1513" y="720"/>
                    <a:pt x="1467" y="584"/>
                  </a:cubicBezTo>
                  <a:cubicBezTo>
                    <a:pt x="1401" y="401"/>
                    <a:pt x="1023" y="332"/>
                    <a:pt x="879" y="276"/>
                  </a:cubicBezTo>
                  <a:cubicBezTo>
                    <a:pt x="701" y="205"/>
                    <a:pt x="402" y="0"/>
                    <a:pt x="239" y="131"/>
                  </a:cubicBezTo>
                  <a:cubicBezTo>
                    <a:pt x="0" y="323"/>
                    <a:pt x="495" y="561"/>
                    <a:pt x="668" y="636"/>
                  </a:cubicBezTo>
                  <a:cubicBezTo>
                    <a:pt x="761" y="677"/>
                    <a:pt x="855" y="705"/>
                    <a:pt x="935" y="733"/>
                  </a:cubicBezTo>
                  <a:cubicBezTo>
                    <a:pt x="1075" y="785"/>
                    <a:pt x="1177" y="855"/>
                    <a:pt x="1312" y="8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6"/>
            <p:cNvSpPr/>
            <p:nvPr/>
          </p:nvSpPr>
          <p:spPr>
            <a:xfrm>
              <a:off x="1135599" y="3970618"/>
              <a:ext cx="574268" cy="456652"/>
            </a:xfrm>
            <a:custGeom>
              <a:avLst/>
              <a:gdLst/>
              <a:ahLst/>
              <a:cxnLst/>
              <a:rect l="l" t="t" r="r" b="b"/>
              <a:pathLst>
                <a:path w="4839" h="3848" extrusionOk="0">
                  <a:moveTo>
                    <a:pt x="3186" y="1700"/>
                  </a:moveTo>
                  <a:cubicBezTo>
                    <a:pt x="3442" y="1733"/>
                    <a:pt x="3755" y="1466"/>
                    <a:pt x="3955" y="1667"/>
                  </a:cubicBezTo>
                  <a:cubicBezTo>
                    <a:pt x="4166" y="1873"/>
                    <a:pt x="3843" y="2209"/>
                    <a:pt x="3793" y="2498"/>
                  </a:cubicBezTo>
                  <a:cubicBezTo>
                    <a:pt x="4078" y="2517"/>
                    <a:pt x="4390" y="2386"/>
                    <a:pt x="4605" y="2606"/>
                  </a:cubicBezTo>
                  <a:cubicBezTo>
                    <a:pt x="4839" y="2843"/>
                    <a:pt x="4731" y="3578"/>
                    <a:pt x="4577" y="3848"/>
                  </a:cubicBezTo>
                  <a:cubicBezTo>
                    <a:pt x="4507" y="3647"/>
                    <a:pt x="4493" y="3530"/>
                    <a:pt x="4479" y="3330"/>
                  </a:cubicBezTo>
                  <a:cubicBezTo>
                    <a:pt x="4465" y="3203"/>
                    <a:pt x="4511" y="2910"/>
                    <a:pt x="4414" y="2807"/>
                  </a:cubicBezTo>
                  <a:cubicBezTo>
                    <a:pt x="4199" y="2587"/>
                    <a:pt x="3802" y="2928"/>
                    <a:pt x="3601" y="2737"/>
                  </a:cubicBezTo>
                  <a:cubicBezTo>
                    <a:pt x="3405" y="2550"/>
                    <a:pt x="3619" y="2195"/>
                    <a:pt x="3709" y="1925"/>
                  </a:cubicBezTo>
                  <a:cubicBezTo>
                    <a:pt x="3475" y="1807"/>
                    <a:pt x="3087" y="2223"/>
                    <a:pt x="2868" y="2069"/>
                  </a:cubicBezTo>
                  <a:cubicBezTo>
                    <a:pt x="2667" y="1925"/>
                    <a:pt x="2812" y="1714"/>
                    <a:pt x="2929" y="1490"/>
                  </a:cubicBezTo>
                  <a:cubicBezTo>
                    <a:pt x="2499" y="1639"/>
                    <a:pt x="1841" y="2507"/>
                    <a:pt x="1468" y="2205"/>
                  </a:cubicBezTo>
                  <a:cubicBezTo>
                    <a:pt x="1238" y="2018"/>
                    <a:pt x="1412" y="1733"/>
                    <a:pt x="1524" y="1485"/>
                  </a:cubicBezTo>
                  <a:cubicBezTo>
                    <a:pt x="1182" y="1714"/>
                    <a:pt x="453" y="2634"/>
                    <a:pt x="169" y="2121"/>
                  </a:cubicBezTo>
                  <a:cubicBezTo>
                    <a:pt x="1" y="1821"/>
                    <a:pt x="369" y="1162"/>
                    <a:pt x="753" y="705"/>
                  </a:cubicBezTo>
                  <a:cubicBezTo>
                    <a:pt x="981" y="434"/>
                    <a:pt x="1373" y="0"/>
                    <a:pt x="1602" y="149"/>
                  </a:cubicBezTo>
                  <a:cubicBezTo>
                    <a:pt x="1873" y="328"/>
                    <a:pt x="1682" y="626"/>
                    <a:pt x="1602" y="850"/>
                  </a:cubicBezTo>
                  <a:cubicBezTo>
                    <a:pt x="1888" y="776"/>
                    <a:pt x="2162" y="154"/>
                    <a:pt x="2453" y="188"/>
                  </a:cubicBezTo>
                  <a:cubicBezTo>
                    <a:pt x="2756" y="374"/>
                    <a:pt x="2494" y="658"/>
                    <a:pt x="2359" y="906"/>
                  </a:cubicBezTo>
                  <a:cubicBezTo>
                    <a:pt x="2218" y="1158"/>
                    <a:pt x="2102" y="1397"/>
                    <a:pt x="2028" y="1546"/>
                  </a:cubicBezTo>
                  <a:cubicBezTo>
                    <a:pt x="2317" y="1466"/>
                    <a:pt x="3054" y="705"/>
                    <a:pt x="3363" y="813"/>
                  </a:cubicBezTo>
                  <a:cubicBezTo>
                    <a:pt x="3746" y="953"/>
                    <a:pt x="3414" y="1420"/>
                    <a:pt x="3186" y="1700"/>
                  </a:cubicBezTo>
                  <a:close/>
                  <a:moveTo>
                    <a:pt x="632" y="1718"/>
                  </a:moveTo>
                  <a:cubicBezTo>
                    <a:pt x="837" y="1597"/>
                    <a:pt x="1042" y="1350"/>
                    <a:pt x="1248" y="1219"/>
                  </a:cubicBezTo>
                  <a:cubicBezTo>
                    <a:pt x="1201" y="1041"/>
                    <a:pt x="1332" y="860"/>
                    <a:pt x="1345" y="677"/>
                  </a:cubicBezTo>
                  <a:cubicBezTo>
                    <a:pt x="1061" y="1022"/>
                    <a:pt x="776" y="1373"/>
                    <a:pt x="632" y="17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0882842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488"/>
        <p:cNvGrpSpPr/>
        <p:nvPr/>
      </p:nvGrpSpPr>
      <p:grpSpPr>
        <a:xfrm>
          <a:off x="0" y="0"/>
          <a:ext cx="0" cy="0"/>
          <a:chOff x="0" y="0"/>
          <a:chExt cx="0" cy="0"/>
        </a:xfrm>
      </p:grpSpPr>
      <p:sp>
        <p:nvSpPr>
          <p:cNvPr id="1489" name="Google Shape;1489;p44"/>
          <p:cNvSpPr txBox="1">
            <a:spLocks noGrp="1"/>
          </p:cNvSpPr>
          <p:nvPr>
            <p:ph type="title"/>
          </p:nvPr>
        </p:nvSpPr>
        <p:spPr>
          <a:xfrm>
            <a:off x="740387" y="452070"/>
            <a:ext cx="7663226" cy="481200"/>
          </a:xfrm>
          <a:prstGeom prst="rect">
            <a:avLst/>
          </a:prstGeom>
        </p:spPr>
        <p:txBody>
          <a:bodyPr spcFirstLastPara="1" wrap="square" lIns="91425" tIns="91425" rIns="91425" bIns="91425" anchor="ctr" anchorCtr="0">
            <a:noAutofit/>
          </a:bodyPr>
          <a:lstStyle/>
          <a:p>
            <a:pPr lvl="0" algn="ctr"/>
            <a:r>
              <a:rPr lang="vi-VN" sz="2500" b="1">
                <a:latin typeface="+mn-lt"/>
              </a:rPr>
              <a:t>Biến chứng sớm của phẫu thuật cắt khối tá tụy</a:t>
            </a:r>
            <a:endParaRPr sz="2500" b="1">
              <a:latin typeface="+mn-lt"/>
            </a:endParaRPr>
          </a:p>
        </p:txBody>
      </p:sp>
      <p:grpSp>
        <p:nvGrpSpPr>
          <p:cNvPr id="2" name="Group 1">
            <a:extLst>
              <a:ext uri="{FF2B5EF4-FFF2-40B4-BE49-F238E27FC236}">
                <a16:creationId xmlns:a16="http://schemas.microsoft.com/office/drawing/2014/main" id="{96C08F59-0DAC-9140-9A8E-93E4F3F5053B}"/>
              </a:ext>
            </a:extLst>
          </p:cNvPr>
          <p:cNvGrpSpPr/>
          <p:nvPr/>
        </p:nvGrpSpPr>
        <p:grpSpPr>
          <a:xfrm>
            <a:off x="950584" y="1090381"/>
            <a:ext cx="2535245" cy="3542539"/>
            <a:chOff x="569851" y="1151525"/>
            <a:chExt cx="2535245" cy="3542539"/>
          </a:xfrm>
        </p:grpSpPr>
        <p:grpSp>
          <p:nvGrpSpPr>
            <p:cNvPr id="1490" name="Google Shape;1490;p44"/>
            <p:cNvGrpSpPr/>
            <p:nvPr/>
          </p:nvGrpSpPr>
          <p:grpSpPr>
            <a:xfrm>
              <a:off x="700537" y="1486200"/>
              <a:ext cx="2117634" cy="3207864"/>
              <a:chOff x="710279" y="1228946"/>
              <a:chExt cx="2117634" cy="3207864"/>
            </a:xfrm>
          </p:grpSpPr>
          <p:sp>
            <p:nvSpPr>
              <p:cNvPr id="1491" name="Google Shape;1491;p44"/>
              <p:cNvSpPr/>
              <p:nvPr/>
            </p:nvSpPr>
            <p:spPr>
              <a:xfrm>
                <a:off x="710279" y="1228946"/>
                <a:ext cx="2013822" cy="3207864"/>
              </a:xfrm>
              <a:custGeom>
                <a:avLst/>
                <a:gdLst/>
                <a:ahLst/>
                <a:cxnLst/>
                <a:rect l="l" t="t" r="r" b="b"/>
                <a:pathLst>
                  <a:path w="70903" h="112943" extrusionOk="0">
                    <a:moveTo>
                      <a:pt x="70902" y="0"/>
                    </a:moveTo>
                    <a:lnTo>
                      <a:pt x="1" y="48"/>
                    </a:lnTo>
                    <a:lnTo>
                      <a:pt x="35446" y="112943"/>
                    </a:lnTo>
                    <a:lnTo>
                      <a:pt x="709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492" name="Google Shape;1492;p44"/>
              <p:cNvSpPr/>
              <p:nvPr/>
            </p:nvSpPr>
            <p:spPr>
              <a:xfrm>
                <a:off x="1581412" y="4004343"/>
                <a:ext cx="670611" cy="431519"/>
              </a:xfrm>
              <a:custGeom>
                <a:avLst/>
                <a:gdLst/>
                <a:ahLst/>
                <a:cxnLst/>
                <a:rect l="l" t="t" r="r" b="b"/>
                <a:pathLst>
                  <a:path w="23611" h="15193" extrusionOk="0">
                    <a:moveTo>
                      <a:pt x="0" y="0"/>
                    </a:moveTo>
                    <a:lnTo>
                      <a:pt x="4775" y="15193"/>
                    </a:lnTo>
                    <a:lnTo>
                      <a:pt x="16288" y="15193"/>
                    </a:lnTo>
                    <a:lnTo>
                      <a:pt x="23610" y="7597"/>
                    </a:lnTo>
                    <a:lnTo>
                      <a:pt x="16478" y="0"/>
                    </a:ln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493" name="Google Shape;1493;p44"/>
              <p:cNvSpPr/>
              <p:nvPr/>
            </p:nvSpPr>
            <p:spPr>
              <a:xfrm>
                <a:off x="1421449" y="3493857"/>
                <a:ext cx="902603" cy="431519"/>
              </a:xfrm>
              <a:custGeom>
                <a:avLst/>
                <a:gdLst/>
                <a:ahLst/>
                <a:cxnLst/>
                <a:rect l="l" t="t" r="r" b="b"/>
                <a:pathLst>
                  <a:path w="31779" h="15193" extrusionOk="0">
                    <a:moveTo>
                      <a:pt x="1" y="0"/>
                    </a:moveTo>
                    <a:lnTo>
                      <a:pt x="4775" y="15193"/>
                    </a:lnTo>
                    <a:lnTo>
                      <a:pt x="24456" y="15193"/>
                    </a:lnTo>
                    <a:lnTo>
                      <a:pt x="31778" y="7596"/>
                    </a:lnTo>
                    <a:lnTo>
                      <a:pt x="24646"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494" name="Google Shape;1494;p44"/>
              <p:cNvSpPr/>
              <p:nvPr/>
            </p:nvSpPr>
            <p:spPr>
              <a:xfrm>
                <a:off x="1260151" y="2982084"/>
                <a:ext cx="1174131" cy="431860"/>
              </a:xfrm>
              <a:custGeom>
                <a:avLst/>
                <a:gdLst/>
                <a:ahLst/>
                <a:cxnLst/>
                <a:rect l="l" t="t" r="r" b="b"/>
                <a:pathLst>
                  <a:path w="41339" h="15205" extrusionOk="0">
                    <a:moveTo>
                      <a:pt x="0" y="0"/>
                    </a:moveTo>
                    <a:lnTo>
                      <a:pt x="4775" y="15204"/>
                    </a:lnTo>
                    <a:lnTo>
                      <a:pt x="34016" y="15204"/>
                    </a:lnTo>
                    <a:lnTo>
                      <a:pt x="41339" y="7608"/>
                    </a:lnTo>
                    <a:lnTo>
                      <a:pt x="34207" y="0"/>
                    </a:lnTo>
                    <a:close/>
                  </a:path>
                </a:pathLst>
              </a:custGeom>
              <a:solidFill>
                <a:schemeClr val="accent5">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495" name="Google Shape;1495;p44"/>
              <p:cNvSpPr/>
              <p:nvPr/>
            </p:nvSpPr>
            <p:spPr>
              <a:xfrm>
                <a:off x="1097831" y="2470623"/>
                <a:ext cx="1435888" cy="431548"/>
              </a:xfrm>
              <a:custGeom>
                <a:avLst/>
                <a:gdLst/>
                <a:ahLst/>
                <a:cxnLst/>
                <a:rect l="l" t="t" r="r" b="b"/>
                <a:pathLst>
                  <a:path w="50555" h="15194" extrusionOk="0">
                    <a:moveTo>
                      <a:pt x="0" y="1"/>
                    </a:moveTo>
                    <a:lnTo>
                      <a:pt x="4775" y="15193"/>
                    </a:lnTo>
                    <a:lnTo>
                      <a:pt x="43232" y="15193"/>
                    </a:lnTo>
                    <a:lnTo>
                      <a:pt x="50554" y="7597"/>
                    </a:lnTo>
                    <a:lnTo>
                      <a:pt x="43422" y="1"/>
                    </a:lnTo>
                    <a:close/>
                  </a:path>
                </a:pathLst>
              </a:custGeom>
              <a:solidFill>
                <a:schemeClr val="accent3">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496" name="Google Shape;1496;p44"/>
              <p:cNvSpPr/>
              <p:nvPr/>
            </p:nvSpPr>
            <p:spPr>
              <a:xfrm>
                <a:off x="939913" y="1959162"/>
                <a:ext cx="1739540" cy="431548"/>
              </a:xfrm>
              <a:custGeom>
                <a:avLst/>
                <a:gdLst/>
                <a:ahLst/>
                <a:cxnLst/>
                <a:rect l="l" t="t" r="r" b="b"/>
                <a:pathLst>
                  <a:path w="61246" h="15194" extrusionOk="0">
                    <a:moveTo>
                      <a:pt x="0" y="1"/>
                    </a:moveTo>
                    <a:lnTo>
                      <a:pt x="4774" y="15193"/>
                    </a:lnTo>
                    <a:lnTo>
                      <a:pt x="53923" y="15193"/>
                    </a:lnTo>
                    <a:lnTo>
                      <a:pt x="61246" y="7597"/>
                    </a:lnTo>
                    <a:lnTo>
                      <a:pt x="541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497" name="Google Shape;1497;p44"/>
              <p:cNvSpPr/>
              <p:nvPr/>
            </p:nvSpPr>
            <p:spPr>
              <a:xfrm>
                <a:off x="780291" y="1447740"/>
                <a:ext cx="2047621" cy="431519"/>
              </a:xfrm>
              <a:custGeom>
                <a:avLst/>
                <a:gdLst/>
                <a:ahLst/>
                <a:cxnLst/>
                <a:rect l="l" t="t" r="r" b="b"/>
                <a:pathLst>
                  <a:path w="72093" h="15193" extrusionOk="0">
                    <a:moveTo>
                      <a:pt x="0" y="1"/>
                    </a:moveTo>
                    <a:lnTo>
                      <a:pt x="4775" y="15193"/>
                    </a:lnTo>
                    <a:lnTo>
                      <a:pt x="64770" y="15193"/>
                    </a:lnTo>
                    <a:lnTo>
                      <a:pt x="72093" y="7597"/>
                    </a:lnTo>
                    <a:lnTo>
                      <a:pt x="64961" y="1"/>
                    </a:lnTo>
                    <a:close/>
                  </a:path>
                </a:pathLst>
              </a:custGeom>
              <a:solidFill>
                <a:schemeClr val="accent3">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sp>
          <p:nvSpPr>
            <p:cNvPr id="35" name="Google Shape;1497;p44">
              <a:extLst>
                <a:ext uri="{FF2B5EF4-FFF2-40B4-BE49-F238E27FC236}">
                  <a16:creationId xmlns:a16="http://schemas.microsoft.com/office/drawing/2014/main" id="{1BDB94D1-F4FD-A340-ADDD-28FD1EC344E6}"/>
                </a:ext>
              </a:extLst>
            </p:cNvPr>
            <p:cNvSpPr/>
            <p:nvPr/>
          </p:nvSpPr>
          <p:spPr>
            <a:xfrm>
              <a:off x="569851" y="1151525"/>
              <a:ext cx="2535245" cy="431519"/>
            </a:xfrm>
            <a:custGeom>
              <a:avLst/>
              <a:gdLst/>
              <a:ahLst/>
              <a:cxnLst/>
              <a:rect l="l" t="t" r="r" b="b"/>
              <a:pathLst>
                <a:path w="72093" h="15193" extrusionOk="0">
                  <a:moveTo>
                    <a:pt x="0" y="1"/>
                  </a:moveTo>
                  <a:lnTo>
                    <a:pt x="4775" y="15193"/>
                  </a:lnTo>
                  <a:lnTo>
                    <a:pt x="64770" y="15193"/>
                  </a:lnTo>
                  <a:lnTo>
                    <a:pt x="72093" y="7597"/>
                  </a:lnTo>
                  <a:lnTo>
                    <a:pt x="64961" y="1"/>
                  </a:lnTo>
                  <a:close/>
                </a:path>
              </a:pathLst>
            </a:custGeom>
            <a:solidFill>
              <a:schemeClr val="accent4">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highlight>
                  <a:srgbClr val="00FFFF"/>
                </a:highlight>
              </a:endParaRPr>
            </a:p>
          </p:txBody>
        </p:sp>
      </p:grpSp>
      <p:grpSp>
        <p:nvGrpSpPr>
          <p:cNvPr id="14" name="Group 13">
            <a:extLst>
              <a:ext uri="{FF2B5EF4-FFF2-40B4-BE49-F238E27FC236}">
                <a16:creationId xmlns:a16="http://schemas.microsoft.com/office/drawing/2014/main" id="{EB28FD59-B928-D04D-BE76-E4482D3C9376}"/>
              </a:ext>
            </a:extLst>
          </p:cNvPr>
          <p:cNvGrpSpPr/>
          <p:nvPr/>
        </p:nvGrpSpPr>
        <p:grpSpPr>
          <a:xfrm>
            <a:off x="3600316" y="1154081"/>
            <a:ext cx="4383026" cy="3456851"/>
            <a:chOff x="4050750" y="1131600"/>
            <a:chExt cx="4383026" cy="3456851"/>
          </a:xfrm>
        </p:grpSpPr>
        <p:grpSp>
          <p:nvGrpSpPr>
            <p:cNvPr id="1498" name="Google Shape;1498;p44"/>
            <p:cNvGrpSpPr/>
            <p:nvPr/>
          </p:nvGrpSpPr>
          <p:grpSpPr>
            <a:xfrm>
              <a:off x="4064000" y="1680505"/>
              <a:ext cx="4369775" cy="354600"/>
              <a:chOff x="3086788" y="1486200"/>
              <a:chExt cx="5346987" cy="354600"/>
            </a:xfrm>
            <a:solidFill>
              <a:schemeClr val="accent3">
                <a:lumMod val="75000"/>
              </a:schemeClr>
            </a:solidFill>
          </p:grpSpPr>
          <p:sp>
            <p:nvSpPr>
              <p:cNvPr id="1499" name="Google Shape;1499;p44"/>
              <p:cNvSpPr txBox="1"/>
              <p:nvPr/>
            </p:nvSpPr>
            <p:spPr>
              <a:xfrm>
                <a:off x="3086788" y="1486200"/>
                <a:ext cx="1580400" cy="3546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tx1"/>
                    </a:solidFill>
                    <a:latin typeface="Fira Sans Extra Condensed Medium"/>
                    <a:ea typeface="Fira Sans Extra Condensed Medium"/>
                    <a:cs typeface="Fira Sans Extra Condensed Medium"/>
                    <a:sym typeface="Fira Sans Extra Condensed Medium"/>
                  </a:rPr>
                  <a:t>12%</a:t>
                </a:r>
                <a:endParaRPr sz="1600">
                  <a:solidFill>
                    <a:schemeClr val="tx1"/>
                  </a:solidFill>
                  <a:latin typeface="Fira Sans Extra Condensed Medium"/>
                  <a:ea typeface="Fira Sans Extra Condensed Medium"/>
                  <a:cs typeface="Fira Sans Extra Condensed Medium"/>
                  <a:sym typeface="Fira Sans Extra Condensed Medium"/>
                </a:endParaRPr>
              </a:p>
            </p:txBody>
          </p:sp>
          <p:sp>
            <p:nvSpPr>
              <p:cNvPr id="1500" name="Google Shape;1500;p44"/>
              <p:cNvSpPr txBox="1"/>
              <p:nvPr/>
            </p:nvSpPr>
            <p:spPr>
              <a:xfrm>
                <a:off x="5053675" y="1486200"/>
                <a:ext cx="3380100" cy="354600"/>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algn="ctr"/>
                <a:r>
                  <a:rPr lang="vi-VN" sz="1600">
                    <a:latin typeface="+mn-lt"/>
                  </a:rPr>
                  <a:t>Rò tụy</a:t>
                </a:r>
              </a:p>
            </p:txBody>
          </p:sp>
          <p:cxnSp>
            <p:nvCxnSpPr>
              <p:cNvPr id="1501" name="Google Shape;1501;p44"/>
              <p:cNvCxnSpPr>
                <a:stCxn id="1499" idx="3"/>
                <a:endCxn id="1500" idx="1"/>
              </p:cNvCxnSpPr>
              <p:nvPr/>
            </p:nvCxnSpPr>
            <p:spPr>
              <a:xfrm>
                <a:off x="4667188" y="1663500"/>
                <a:ext cx="386400" cy="0"/>
              </a:xfrm>
              <a:prstGeom prst="straightConnector1">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grpSp>
        <p:grpSp>
          <p:nvGrpSpPr>
            <p:cNvPr id="1502" name="Google Shape;1502;p44"/>
            <p:cNvGrpSpPr/>
            <p:nvPr/>
          </p:nvGrpSpPr>
          <p:grpSpPr>
            <a:xfrm>
              <a:off x="4064000" y="2199543"/>
              <a:ext cx="4369775" cy="354600"/>
              <a:chOff x="3086788" y="1997520"/>
              <a:chExt cx="5346987" cy="354600"/>
            </a:xfrm>
            <a:solidFill>
              <a:schemeClr val="accent3"/>
            </a:solidFill>
          </p:grpSpPr>
          <p:sp>
            <p:nvSpPr>
              <p:cNvPr id="1503" name="Google Shape;1503;p44"/>
              <p:cNvSpPr txBox="1"/>
              <p:nvPr/>
            </p:nvSpPr>
            <p:spPr>
              <a:xfrm>
                <a:off x="3086788" y="1997520"/>
                <a:ext cx="1580400" cy="3546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tx1"/>
                    </a:solidFill>
                    <a:latin typeface="Fira Sans Extra Condensed Medium"/>
                    <a:ea typeface="Fira Sans Extra Condensed Medium"/>
                    <a:cs typeface="Fira Sans Extra Condensed Medium"/>
                    <a:sym typeface="Fira Sans Extra Condensed Medium"/>
                  </a:rPr>
                  <a:t>7%</a:t>
                </a:r>
                <a:endParaRPr sz="1600">
                  <a:solidFill>
                    <a:schemeClr val="tx1"/>
                  </a:solidFill>
                  <a:latin typeface="Fira Sans Extra Condensed Medium"/>
                  <a:ea typeface="Fira Sans Extra Condensed Medium"/>
                  <a:cs typeface="Fira Sans Extra Condensed Medium"/>
                  <a:sym typeface="Fira Sans Extra Condensed Medium"/>
                </a:endParaRPr>
              </a:p>
            </p:txBody>
          </p:sp>
          <p:sp>
            <p:nvSpPr>
              <p:cNvPr id="1504" name="Google Shape;1504;p44"/>
              <p:cNvSpPr txBox="1"/>
              <p:nvPr/>
            </p:nvSpPr>
            <p:spPr>
              <a:xfrm>
                <a:off x="5053675" y="1997520"/>
                <a:ext cx="3380100" cy="354600"/>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algn="ctr"/>
                <a:r>
                  <a:rPr lang="vi-VN" sz="1600">
                    <a:solidFill>
                      <a:schemeClr val="tx1"/>
                    </a:solidFill>
                    <a:latin typeface="+mn-lt"/>
                  </a:rPr>
                  <a:t>Nhiễm khuẩn vết mổ</a:t>
                </a:r>
              </a:p>
            </p:txBody>
          </p:sp>
          <p:cxnSp>
            <p:nvCxnSpPr>
              <p:cNvPr id="1505" name="Google Shape;1505;p44"/>
              <p:cNvCxnSpPr>
                <a:stCxn id="1503" idx="3"/>
                <a:endCxn id="1504" idx="1"/>
              </p:cNvCxnSpPr>
              <p:nvPr/>
            </p:nvCxnSpPr>
            <p:spPr>
              <a:xfrm>
                <a:off x="4667188" y="2174820"/>
                <a:ext cx="386400" cy="0"/>
              </a:xfrm>
              <a:prstGeom prst="straightConnector1">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grpSp>
        <p:grpSp>
          <p:nvGrpSpPr>
            <p:cNvPr id="1506" name="Google Shape;1506;p44"/>
            <p:cNvGrpSpPr/>
            <p:nvPr/>
          </p:nvGrpSpPr>
          <p:grpSpPr>
            <a:xfrm>
              <a:off x="4050752" y="2684351"/>
              <a:ext cx="4369775" cy="354601"/>
              <a:chOff x="3086788" y="2508840"/>
              <a:chExt cx="5346987" cy="354601"/>
            </a:xfrm>
            <a:solidFill>
              <a:schemeClr val="accent3">
                <a:lumMod val="40000"/>
                <a:lumOff val="60000"/>
              </a:schemeClr>
            </a:solidFill>
          </p:grpSpPr>
          <p:sp>
            <p:nvSpPr>
              <p:cNvPr id="1507" name="Google Shape;1507;p44"/>
              <p:cNvSpPr txBox="1"/>
              <p:nvPr/>
            </p:nvSpPr>
            <p:spPr>
              <a:xfrm>
                <a:off x="3086788" y="2508841"/>
                <a:ext cx="1580400" cy="3546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tx1"/>
                    </a:solidFill>
                    <a:latin typeface="Fira Sans Extra Condensed Medium"/>
                    <a:ea typeface="Fira Sans Extra Condensed Medium"/>
                    <a:cs typeface="Fira Sans Extra Condensed Medium"/>
                    <a:sym typeface="Fira Sans Extra Condensed Medium"/>
                  </a:rPr>
                  <a:t>6%</a:t>
                </a:r>
                <a:endParaRPr sz="1600">
                  <a:solidFill>
                    <a:schemeClr val="tx1"/>
                  </a:solidFill>
                  <a:latin typeface="Fira Sans Extra Condensed Medium"/>
                  <a:ea typeface="Fira Sans Extra Condensed Medium"/>
                  <a:cs typeface="Fira Sans Extra Condensed Medium"/>
                  <a:sym typeface="Fira Sans Extra Condensed Medium"/>
                </a:endParaRPr>
              </a:p>
            </p:txBody>
          </p:sp>
          <p:sp>
            <p:nvSpPr>
              <p:cNvPr id="1508" name="Google Shape;1508;p44"/>
              <p:cNvSpPr txBox="1"/>
              <p:nvPr/>
            </p:nvSpPr>
            <p:spPr>
              <a:xfrm>
                <a:off x="5053675" y="2508840"/>
                <a:ext cx="3380100" cy="354600"/>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algn="ctr"/>
                <a:r>
                  <a:rPr lang="vi-VN" sz="1600">
                    <a:latin typeface="Arial" panose="020B0604020202020204" pitchFamily="34" charset="0"/>
                    <a:cs typeface="Arial" panose="020B0604020202020204" pitchFamily="34" charset="0"/>
                  </a:rPr>
                  <a:t>Áp  xe trong ổ bụng</a:t>
                </a:r>
              </a:p>
            </p:txBody>
          </p:sp>
          <p:cxnSp>
            <p:nvCxnSpPr>
              <p:cNvPr id="1509" name="Google Shape;1509;p44"/>
              <p:cNvCxnSpPr>
                <a:stCxn id="1507" idx="3"/>
                <a:endCxn id="1508" idx="1"/>
              </p:cNvCxnSpPr>
              <p:nvPr/>
            </p:nvCxnSpPr>
            <p:spPr>
              <a:xfrm>
                <a:off x="4667188" y="2686141"/>
                <a:ext cx="386400" cy="0"/>
              </a:xfrm>
              <a:prstGeom prst="straightConnector1">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grpSp>
        <p:grpSp>
          <p:nvGrpSpPr>
            <p:cNvPr id="1510" name="Google Shape;1510;p44"/>
            <p:cNvGrpSpPr/>
            <p:nvPr/>
          </p:nvGrpSpPr>
          <p:grpSpPr>
            <a:xfrm>
              <a:off x="4064000" y="3223972"/>
              <a:ext cx="4369776" cy="354601"/>
              <a:chOff x="3086788" y="3020160"/>
              <a:chExt cx="5346988" cy="354601"/>
            </a:xfrm>
            <a:solidFill>
              <a:schemeClr val="accent5">
                <a:lumMod val="75000"/>
              </a:schemeClr>
            </a:solidFill>
          </p:grpSpPr>
          <p:sp>
            <p:nvSpPr>
              <p:cNvPr id="1511" name="Google Shape;1511;p44"/>
              <p:cNvSpPr txBox="1"/>
              <p:nvPr/>
            </p:nvSpPr>
            <p:spPr>
              <a:xfrm>
                <a:off x="3086788" y="3020161"/>
                <a:ext cx="1580400" cy="3546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tx1"/>
                    </a:solidFill>
                    <a:latin typeface="Fira Sans Extra Condensed Medium"/>
                    <a:ea typeface="Fira Sans Extra Condensed Medium"/>
                    <a:cs typeface="Fira Sans Extra Condensed Medium"/>
                    <a:sym typeface="Fira Sans Extra Condensed Medium"/>
                  </a:rPr>
                  <a:t>5%</a:t>
                </a:r>
                <a:endParaRPr sz="1600">
                  <a:solidFill>
                    <a:schemeClr val="tx1"/>
                  </a:solidFill>
                  <a:latin typeface="Fira Sans Extra Condensed Medium"/>
                  <a:ea typeface="Fira Sans Extra Condensed Medium"/>
                  <a:cs typeface="Fira Sans Extra Condensed Medium"/>
                  <a:sym typeface="Fira Sans Extra Condensed Medium"/>
                </a:endParaRPr>
              </a:p>
            </p:txBody>
          </p:sp>
          <p:sp>
            <p:nvSpPr>
              <p:cNvPr id="1512" name="Google Shape;1512;p44"/>
              <p:cNvSpPr txBox="1"/>
              <p:nvPr/>
            </p:nvSpPr>
            <p:spPr>
              <a:xfrm>
                <a:off x="5053675" y="3020160"/>
                <a:ext cx="3380100" cy="354600"/>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algn="ctr"/>
                <a:r>
                  <a:rPr lang="vi-VN" sz="1600"/>
                  <a:t>Chảy máu sau phẫu thuật</a:t>
                </a:r>
              </a:p>
            </p:txBody>
          </p:sp>
          <p:cxnSp>
            <p:nvCxnSpPr>
              <p:cNvPr id="1513" name="Google Shape;1513;p44"/>
              <p:cNvCxnSpPr>
                <a:stCxn id="1511" idx="3"/>
                <a:endCxn id="1512" idx="1"/>
              </p:cNvCxnSpPr>
              <p:nvPr/>
            </p:nvCxnSpPr>
            <p:spPr>
              <a:xfrm>
                <a:off x="4667188" y="3197461"/>
                <a:ext cx="386400" cy="0"/>
              </a:xfrm>
              <a:prstGeom prst="straightConnector1">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grpSp>
        <p:grpSp>
          <p:nvGrpSpPr>
            <p:cNvPr id="1514" name="Google Shape;1514;p44"/>
            <p:cNvGrpSpPr/>
            <p:nvPr/>
          </p:nvGrpSpPr>
          <p:grpSpPr>
            <a:xfrm>
              <a:off x="4050751" y="3622085"/>
              <a:ext cx="4369775" cy="580153"/>
              <a:chOff x="3086788" y="3418271"/>
              <a:chExt cx="5346987" cy="580153"/>
            </a:xfrm>
            <a:solidFill>
              <a:schemeClr val="accent6">
                <a:lumMod val="60000"/>
                <a:lumOff val="40000"/>
              </a:schemeClr>
            </a:solidFill>
          </p:grpSpPr>
          <p:sp>
            <p:nvSpPr>
              <p:cNvPr id="1515" name="Google Shape;1515;p44"/>
              <p:cNvSpPr txBox="1"/>
              <p:nvPr/>
            </p:nvSpPr>
            <p:spPr>
              <a:xfrm>
                <a:off x="3086788" y="3531482"/>
                <a:ext cx="1580400" cy="3546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tx1"/>
                    </a:solidFill>
                    <a:latin typeface="Fira Sans Extra Condensed Medium"/>
                    <a:ea typeface="Fira Sans Extra Condensed Medium"/>
                    <a:cs typeface="Fira Sans Extra Condensed Medium"/>
                    <a:sym typeface="Fira Sans Extra Condensed Medium"/>
                  </a:rPr>
                  <a:t>3%</a:t>
                </a:r>
                <a:endParaRPr sz="1600">
                  <a:solidFill>
                    <a:schemeClr val="tx1"/>
                  </a:solidFill>
                  <a:latin typeface="Fira Sans Extra Condensed Medium"/>
                  <a:ea typeface="Fira Sans Extra Condensed Medium"/>
                  <a:cs typeface="Fira Sans Extra Condensed Medium"/>
                  <a:sym typeface="Fira Sans Extra Condensed Medium"/>
                </a:endParaRPr>
              </a:p>
            </p:txBody>
          </p:sp>
          <p:sp>
            <p:nvSpPr>
              <p:cNvPr id="1516" name="Google Shape;1516;p44"/>
              <p:cNvSpPr txBox="1"/>
              <p:nvPr/>
            </p:nvSpPr>
            <p:spPr>
              <a:xfrm>
                <a:off x="5053675" y="3418271"/>
                <a:ext cx="3380100" cy="580153"/>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algn="ctr"/>
                <a:r>
                  <a:rPr lang="vi-VN" sz="1600"/>
                  <a:t>Biến chứng tim phổi</a:t>
                </a:r>
              </a:p>
              <a:p>
                <a:pPr algn="ctr"/>
                <a:r>
                  <a:rPr lang="vi-VN" sz="1600"/>
                  <a:t>Rò mật và rò dưỡng trấp</a:t>
                </a:r>
              </a:p>
            </p:txBody>
          </p:sp>
          <p:cxnSp>
            <p:nvCxnSpPr>
              <p:cNvPr id="1517" name="Google Shape;1517;p44"/>
              <p:cNvCxnSpPr>
                <a:cxnSpLocks/>
                <a:stCxn id="1515" idx="3"/>
                <a:endCxn id="1516" idx="1"/>
              </p:cNvCxnSpPr>
              <p:nvPr/>
            </p:nvCxnSpPr>
            <p:spPr>
              <a:xfrm flipV="1">
                <a:off x="4667188" y="3708348"/>
                <a:ext cx="386487" cy="434"/>
              </a:xfrm>
              <a:prstGeom prst="straightConnector1">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grpSp>
        <p:grpSp>
          <p:nvGrpSpPr>
            <p:cNvPr id="1518" name="Google Shape;1518;p44"/>
            <p:cNvGrpSpPr/>
            <p:nvPr/>
          </p:nvGrpSpPr>
          <p:grpSpPr>
            <a:xfrm>
              <a:off x="4050750" y="4233849"/>
              <a:ext cx="4369776" cy="354602"/>
              <a:chOff x="3086788" y="4042800"/>
              <a:chExt cx="5346988" cy="354602"/>
            </a:xfrm>
            <a:solidFill>
              <a:schemeClr val="accent5">
                <a:lumMod val="40000"/>
                <a:lumOff val="60000"/>
              </a:schemeClr>
            </a:solidFill>
          </p:grpSpPr>
          <p:sp>
            <p:nvSpPr>
              <p:cNvPr id="1519" name="Google Shape;1519;p44"/>
              <p:cNvSpPr txBox="1"/>
              <p:nvPr/>
            </p:nvSpPr>
            <p:spPr>
              <a:xfrm>
                <a:off x="3086788" y="4042802"/>
                <a:ext cx="1580400" cy="3546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tx1"/>
                    </a:solidFill>
                    <a:latin typeface="Fira Sans Extra Condensed Medium"/>
                    <a:ea typeface="Fira Sans Extra Condensed Medium"/>
                    <a:cs typeface="Fira Sans Extra Condensed Medium"/>
                    <a:sym typeface="Fira Sans Extra Condensed Medium"/>
                  </a:rPr>
                  <a:t>&lt;1%</a:t>
                </a:r>
                <a:endParaRPr sz="1600">
                  <a:solidFill>
                    <a:schemeClr val="tx1"/>
                  </a:solidFill>
                  <a:latin typeface="Fira Sans Extra Condensed Medium"/>
                  <a:ea typeface="Fira Sans Extra Condensed Medium"/>
                  <a:cs typeface="Fira Sans Extra Condensed Medium"/>
                  <a:sym typeface="Fira Sans Extra Condensed Medium"/>
                </a:endParaRPr>
              </a:p>
            </p:txBody>
          </p:sp>
          <p:sp>
            <p:nvSpPr>
              <p:cNvPr id="1520" name="Google Shape;1520;p44"/>
              <p:cNvSpPr txBox="1"/>
              <p:nvPr/>
            </p:nvSpPr>
            <p:spPr>
              <a:xfrm>
                <a:off x="5053675" y="4042800"/>
                <a:ext cx="3380100" cy="354600"/>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algn="ctr"/>
                <a:r>
                  <a:rPr lang="vi-VN" sz="1600"/>
                  <a:t>Tử vong</a:t>
                </a:r>
              </a:p>
            </p:txBody>
          </p:sp>
          <p:cxnSp>
            <p:nvCxnSpPr>
              <p:cNvPr id="1521" name="Google Shape;1521;p44"/>
              <p:cNvCxnSpPr>
                <a:stCxn id="1519" idx="3"/>
                <a:endCxn id="1520" idx="1"/>
              </p:cNvCxnSpPr>
              <p:nvPr/>
            </p:nvCxnSpPr>
            <p:spPr>
              <a:xfrm>
                <a:off x="4667188" y="4220102"/>
                <a:ext cx="386400" cy="0"/>
              </a:xfrm>
              <a:prstGeom prst="straightConnector1">
                <a:avLst/>
              </a:prstGeom>
              <a:ln>
                <a:headEnd type="none" w="med" len="med"/>
                <a:tailEnd type="none" w="med" len="med"/>
              </a:ln>
            </p:spPr>
            <p:style>
              <a:lnRef idx="2">
                <a:schemeClr val="dk1"/>
              </a:lnRef>
              <a:fillRef idx="1">
                <a:schemeClr val="lt1"/>
              </a:fillRef>
              <a:effectRef idx="0">
                <a:schemeClr val="dk1"/>
              </a:effectRef>
              <a:fontRef idx="minor">
                <a:schemeClr val="dk1"/>
              </a:fontRef>
            </p:style>
          </p:cxnSp>
        </p:grpSp>
        <p:grpSp>
          <p:nvGrpSpPr>
            <p:cNvPr id="13" name="Group 12">
              <a:extLst>
                <a:ext uri="{FF2B5EF4-FFF2-40B4-BE49-F238E27FC236}">
                  <a16:creationId xmlns:a16="http://schemas.microsoft.com/office/drawing/2014/main" id="{4C907BE9-8DD3-9144-9EA1-4E39EEEFE998}"/>
                </a:ext>
              </a:extLst>
            </p:cNvPr>
            <p:cNvGrpSpPr/>
            <p:nvPr/>
          </p:nvGrpSpPr>
          <p:grpSpPr>
            <a:xfrm>
              <a:off x="4064000" y="1131600"/>
              <a:ext cx="4369775" cy="354600"/>
              <a:chOff x="3086788" y="1131600"/>
              <a:chExt cx="5346987" cy="354600"/>
            </a:xfrm>
          </p:grpSpPr>
          <p:sp>
            <p:nvSpPr>
              <p:cNvPr id="37" name="Google Shape;1499;p44">
                <a:extLst>
                  <a:ext uri="{FF2B5EF4-FFF2-40B4-BE49-F238E27FC236}">
                    <a16:creationId xmlns:a16="http://schemas.microsoft.com/office/drawing/2014/main" id="{9EE71D08-E021-BD4D-97C0-093FC9802343}"/>
                  </a:ext>
                </a:extLst>
              </p:cNvPr>
              <p:cNvSpPr txBox="1"/>
              <p:nvPr/>
            </p:nvSpPr>
            <p:spPr>
              <a:xfrm>
                <a:off x="3086788" y="1131600"/>
                <a:ext cx="1580400" cy="3546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tx1"/>
                    </a:solidFill>
                    <a:latin typeface="Fira Sans Extra Condensed Medium"/>
                    <a:ea typeface="Fira Sans Extra Condensed Medium"/>
                    <a:cs typeface="Fira Sans Extra Condensed Medium"/>
                    <a:sym typeface="Fira Sans Extra Condensed Medium"/>
                  </a:rPr>
                  <a:t>18%</a:t>
                </a:r>
                <a:endParaRPr sz="1600">
                  <a:solidFill>
                    <a:schemeClr val="tx1"/>
                  </a:solidFill>
                  <a:latin typeface="Fira Sans Extra Condensed Medium"/>
                  <a:ea typeface="Fira Sans Extra Condensed Medium"/>
                  <a:cs typeface="Fira Sans Extra Condensed Medium"/>
                  <a:sym typeface="Fira Sans Extra Condensed Medium"/>
                </a:endParaRPr>
              </a:p>
            </p:txBody>
          </p:sp>
          <p:sp>
            <p:nvSpPr>
              <p:cNvPr id="38" name="Google Shape;1500;p44">
                <a:extLst>
                  <a:ext uri="{FF2B5EF4-FFF2-40B4-BE49-F238E27FC236}">
                    <a16:creationId xmlns:a16="http://schemas.microsoft.com/office/drawing/2014/main" id="{8131F068-97AA-A24D-A968-36E97E600667}"/>
                  </a:ext>
                </a:extLst>
              </p:cNvPr>
              <p:cNvSpPr txBox="1"/>
              <p:nvPr/>
            </p:nvSpPr>
            <p:spPr>
              <a:xfrm>
                <a:off x="5053675" y="1131600"/>
                <a:ext cx="3380100" cy="354600"/>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algn="ctr"/>
                <a:r>
                  <a:rPr lang="vi-VN" sz="1600"/>
                  <a:t>Chậm tống xuất dạ dày</a:t>
                </a:r>
              </a:p>
            </p:txBody>
          </p:sp>
          <p:cxnSp>
            <p:nvCxnSpPr>
              <p:cNvPr id="39" name="Google Shape;1501;p44">
                <a:extLst>
                  <a:ext uri="{FF2B5EF4-FFF2-40B4-BE49-F238E27FC236}">
                    <a16:creationId xmlns:a16="http://schemas.microsoft.com/office/drawing/2014/main" id="{D76E49E7-3F0C-A64E-9578-BB0418727BC9}"/>
                  </a:ext>
                </a:extLst>
              </p:cNvPr>
              <p:cNvCxnSpPr>
                <a:cxnSpLocks/>
                <a:stCxn id="37" idx="3"/>
                <a:endCxn id="38" idx="1"/>
              </p:cNvCxnSpPr>
              <p:nvPr/>
            </p:nvCxnSpPr>
            <p:spPr>
              <a:xfrm>
                <a:off x="4667188" y="1308900"/>
                <a:ext cx="386487"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gr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22"/>
          <p:cNvSpPr/>
          <p:nvPr/>
        </p:nvSpPr>
        <p:spPr>
          <a:xfrm rot="10800000">
            <a:off x="981463" y="1812763"/>
            <a:ext cx="2345400" cy="23454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2"/>
          <p:cNvSpPr/>
          <p:nvPr/>
        </p:nvSpPr>
        <p:spPr>
          <a:xfrm>
            <a:off x="1120363" y="1951663"/>
            <a:ext cx="2067600" cy="2067600"/>
          </a:xfrm>
          <a:prstGeom prst="ellipse">
            <a:avLst/>
          </a:prstGeom>
          <a:solidFill>
            <a:schemeClr val="tx2">
              <a:lumMod val="40000"/>
              <a:lumOff val="60000"/>
            </a:schemeClr>
          </a:solidFill>
          <a:ln>
            <a:noFill/>
          </a:ln>
        </p:spPr>
        <p:txBody>
          <a:bodyPr spcFirstLastPara="1" wrap="square" lIns="91425" tIns="91425" rIns="91425" bIns="91425" anchor="ctr" anchorCtr="0">
            <a:noAutofit/>
          </a:bodyPr>
          <a:lstStyle/>
          <a:p>
            <a:pPr lvl="0"/>
            <a:endParaRPr sz="1800">
              <a:latin typeface="+mn-lt"/>
            </a:endParaRPr>
          </a:p>
        </p:txBody>
      </p:sp>
      <p:sp>
        <p:nvSpPr>
          <p:cNvPr id="432" name="Google Shape;432;p22"/>
          <p:cNvSpPr/>
          <p:nvPr/>
        </p:nvSpPr>
        <p:spPr>
          <a:xfrm>
            <a:off x="4288032" y="1114507"/>
            <a:ext cx="3323102" cy="753115"/>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r>
              <a:rPr lang="vi-VN" sz="1600">
                <a:latin typeface="+mn-lt"/>
              </a:rPr>
              <a:t>Nôn ói sau khi rút thông mũi dạ dày.</a:t>
            </a:r>
          </a:p>
        </p:txBody>
      </p:sp>
      <p:cxnSp>
        <p:nvCxnSpPr>
          <p:cNvPr id="433" name="Google Shape;433;p22"/>
          <p:cNvCxnSpPr>
            <a:cxnSpLocks/>
            <a:stCxn id="432" idx="1"/>
            <a:endCxn id="434" idx="6"/>
          </p:cNvCxnSpPr>
          <p:nvPr/>
        </p:nvCxnSpPr>
        <p:spPr>
          <a:xfrm flipH="1">
            <a:off x="2911257" y="1491065"/>
            <a:ext cx="1376775" cy="549224"/>
          </a:xfrm>
          <a:prstGeom prst="straightConnector1">
            <a:avLst/>
          </a:prstGeom>
          <a:noFill/>
          <a:ln w="9525" cap="flat" cmpd="sng">
            <a:solidFill>
              <a:srgbClr val="000000"/>
            </a:solidFill>
            <a:prstDash val="solid"/>
            <a:round/>
            <a:headEnd type="none" w="med" len="med"/>
            <a:tailEnd type="none" w="med" len="med"/>
          </a:ln>
        </p:spPr>
      </p:cxnSp>
      <p:sp>
        <p:nvSpPr>
          <p:cNvPr id="434" name="Google Shape;434;p22"/>
          <p:cNvSpPr/>
          <p:nvPr/>
        </p:nvSpPr>
        <p:spPr>
          <a:xfrm>
            <a:off x="2814405" y="1997233"/>
            <a:ext cx="96852" cy="86111"/>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2"/>
          <p:cNvSpPr/>
          <p:nvPr/>
        </p:nvSpPr>
        <p:spPr>
          <a:xfrm>
            <a:off x="4288032" y="3046100"/>
            <a:ext cx="3323102" cy="714272"/>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r>
              <a:rPr lang="vi-VN" sz="1600"/>
              <a:t>Cần đặt lại thông mũi, dạ dày.</a:t>
            </a:r>
          </a:p>
        </p:txBody>
      </p:sp>
      <p:cxnSp>
        <p:nvCxnSpPr>
          <p:cNvPr id="436" name="Google Shape;436;p22"/>
          <p:cNvCxnSpPr>
            <a:cxnSpLocks/>
            <a:stCxn id="435" idx="1"/>
            <a:endCxn id="437" idx="6"/>
          </p:cNvCxnSpPr>
          <p:nvPr/>
        </p:nvCxnSpPr>
        <p:spPr>
          <a:xfrm flipH="1" flipV="1">
            <a:off x="3276083" y="3376045"/>
            <a:ext cx="1011949" cy="27191"/>
          </a:xfrm>
          <a:prstGeom prst="straightConnector1">
            <a:avLst/>
          </a:prstGeom>
          <a:noFill/>
          <a:ln w="9525" cap="flat" cmpd="sng">
            <a:solidFill>
              <a:srgbClr val="000000"/>
            </a:solidFill>
            <a:prstDash val="solid"/>
            <a:round/>
            <a:headEnd type="none" w="med" len="med"/>
            <a:tailEnd type="none" w="med" len="med"/>
          </a:ln>
        </p:spPr>
      </p:cxnSp>
      <p:sp>
        <p:nvSpPr>
          <p:cNvPr id="437" name="Google Shape;437;p22"/>
          <p:cNvSpPr/>
          <p:nvPr/>
        </p:nvSpPr>
        <p:spPr>
          <a:xfrm>
            <a:off x="3182783" y="3329395"/>
            <a:ext cx="93300" cy="93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2"/>
          <p:cNvSpPr/>
          <p:nvPr/>
        </p:nvSpPr>
        <p:spPr>
          <a:xfrm>
            <a:off x="4288032" y="2082016"/>
            <a:ext cx="3323102" cy="714273"/>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r>
              <a:rPr lang="vi-VN" sz="1600"/>
              <a:t>Cần sử dụng thuốc chống nôn ói sau ngày hậu phẫu 10.</a:t>
            </a:r>
          </a:p>
        </p:txBody>
      </p:sp>
      <p:cxnSp>
        <p:nvCxnSpPr>
          <p:cNvPr id="439" name="Google Shape;439;p22"/>
          <p:cNvCxnSpPr>
            <a:cxnSpLocks/>
            <a:stCxn id="438" idx="1"/>
            <a:endCxn id="440" idx="6"/>
          </p:cNvCxnSpPr>
          <p:nvPr/>
        </p:nvCxnSpPr>
        <p:spPr>
          <a:xfrm flipH="1">
            <a:off x="3326863" y="2439153"/>
            <a:ext cx="961169" cy="162214"/>
          </a:xfrm>
          <a:prstGeom prst="straightConnector1">
            <a:avLst/>
          </a:prstGeom>
          <a:noFill/>
          <a:ln w="9525" cap="flat" cmpd="sng">
            <a:solidFill>
              <a:srgbClr val="000000"/>
            </a:solidFill>
            <a:prstDash val="solid"/>
            <a:round/>
            <a:headEnd type="none" w="med" len="med"/>
            <a:tailEnd type="none" w="med" len="med"/>
          </a:ln>
        </p:spPr>
      </p:cxnSp>
      <p:sp>
        <p:nvSpPr>
          <p:cNvPr id="440" name="Google Shape;440;p22"/>
          <p:cNvSpPr/>
          <p:nvPr/>
        </p:nvSpPr>
        <p:spPr>
          <a:xfrm>
            <a:off x="3233563" y="2554717"/>
            <a:ext cx="93300" cy="93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2"/>
          <p:cNvSpPr/>
          <p:nvPr/>
        </p:nvSpPr>
        <p:spPr>
          <a:xfrm>
            <a:off x="4288032" y="3974555"/>
            <a:ext cx="3323102" cy="714272"/>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r>
              <a:rPr lang="vi-VN" sz="1600"/>
              <a:t>Không thể cải thiện khẩu phần ăn từ ngày hậu phẫu 14.</a:t>
            </a:r>
          </a:p>
        </p:txBody>
      </p:sp>
      <p:cxnSp>
        <p:nvCxnSpPr>
          <p:cNvPr id="442" name="Google Shape;442;p22"/>
          <p:cNvCxnSpPr>
            <a:cxnSpLocks/>
            <a:stCxn id="441" idx="1"/>
            <a:endCxn id="443" idx="6"/>
          </p:cNvCxnSpPr>
          <p:nvPr/>
        </p:nvCxnSpPr>
        <p:spPr>
          <a:xfrm flipH="1" flipV="1">
            <a:off x="2830365" y="3971246"/>
            <a:ext cx="1457667" cy="360445"/>
          </a:xfrm>
          <a:prstGeom prst="straightConnector1">
            <a:avLst/>
          </a:prstGeom>
          <a:noFill/>
          <a:ln w="9525" cap="flat" cmpd="sng">
            <a:solidFill>
              <a:srgbClr val="000000"/>
            </a:solidFill>
            <a:prstDash val="solid"/>
            <a:round/>
            <a:headEnd type="none" w="med" len="med"/>
            <a:tailEnd type="none" w="med" len="med"/>
          </a:ln>
        </p:spPr>
      </p:cxnSp>
      <p:sp>
        <p:nvSpPr>
          <p:cNvPr id="443" name="Google Shape;443;p22"/>
          <p:cNvSpPr/>
          <p:nvPr/>
        </p:nvSpPr>
        <p:spPr>
          <a:xfrm>
            <a:off x="2737065" y="3924596"/>
            <a:ext cx="93300" cy="93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2"/>
          <p:cNvSpPr txBox="1">
            <a:spLocks noGrp="1"/>
          </p:cNvSpPr>
          <p:nvPr>
            <p:ph type="title"/>
          </p:nvPr>
        </p:nvSpPr>
        <p:spPr>
          <a:xfrm>
            <a:off x="-534887" y="435697"/>
            <a:ext cx="7723500" cy="481200"/>
          </a:xfrm>
          <a:prstGeom prst="rect">
            <a:avLst/>
          </a:prstGeom>
        </p:spPr>
        <p:txBody>
          <a:bodyPr spcFirstLastPara="1" wrap="square" lIns="91425" tIns="91425" rIns="91425" bIns="91425" anchor="ctr" anchorCtr="0">
            <a:noAutofit/>
          </a:bodyPr>
          <a:lstStyle/>
          <a:p>
            <a:pPr lvl="0" algn="ctr"/>
            <a:r>
              <a:rPr lang="vi-VN" b="1">
                <a:latin typeface="+mn-lt"/>
              </a:rPr>
              <a:t>Chậm tống xuất dạ dày</a:t>
            </a:r>
            <a:endParaRPr b="1">
              <a:latin typeface="+mn-lt"/>
            </a:endParaRPr>
          </a:p>
        </p:txBody>
      </p:sp>
      <p:sp>
        <p:nvSpPr>
          <p:cNvPr id="20" name="TextBox 19">
            <a:extLst>
              <a:ext uri="{FF2B5EF4-FFF2-40B4-BE49-F238E27FC236}">
                <a16:creationId xmlns:a16="http://schemas.microsoft.com/office/drawing/2014/main" id="{E5D33056-1AAB-1C49-9F44-D5E3AF61338F}"/>
              </a:ext>
            </a:extLst>
          </p:cNvPr>
          <p:cNvSpPr txBox="1"/>
          <p:nvPr/>
        </p:nvSpPr>
        <p:spPr>
          <a:xfrm>
            <a:off x="2946400" y="5631543"/>
            <a:ext cx="4758034" cy="1169551"/>
          </a:xfrm>
          <a:prstGeom prst="rect">
            <a:avLst/>
          </a:prstGeom>
          <a:noFill/>
        </p:spPr>
        <p:txBody>
          <a:bodyPr wrap="none" rtlCol="0">
            <a:spAutoFit/>
          </a:bodyPr>
          <a:lstStyle/>
          <a:p>
            <a:pPr>
              <a:buFont typeface="Courier New" panose="02070309020205020404" pitchFamily="49" charset="0"/>
              <a:buChar char="o"/>
            </a:pPr>
            <a:r>
              <a:rPr lang="vi-VN"/>
              <a:t>Nôn ói sau khi rút thông mũi dạ dày.</a:t>
            </a:r>
          </a:p>
          <a:p>
            <a:pPr>
              <a:buFont typeface="Courier New" panose="02070309020205020404" pitchFamily="49" charset="0"/>
              <a:buChar char="o"/>
            </a:pPr>
            <a:r>
              <a:rPr lang="vi-VN"/>
              <a:t>Cần sử dụng thuốc chống nôn ói sau ngày hậu phẫu 10.</a:t>
            </a:r>
          </a:p>
          <a:p>
            <a:pPr>
              <a:buFont typeface="Courier New" panose="02070309020205020404" pitchFamily="49" charset="0"/>
              <a:buChar char="o"/>
            </a:pPr>
            <a:r>
              <a:rPr lang="vi-VN"/>
              <a:t>Cần đặt lại thông mũi, dạ dày.</a:t>
            </a:r>
          </a:p>
          <a:p>
            <a:pPr>
              <a:buFont typeface="Courier New" panose="02070309020205020404" pitchFamily="49" charset="0"/>
              <a:buChar char="o"/>
            </a:pPr>
            <a:r>
              <a:rPr lang="vi-VN"/>
              <a:t>Không thể cải thiện khẩu phần ăn từ ngày hậu phẫu 14.</a:t>
            </a:r>
          </a:p>
          <a:p>
            <a:endParaRPr lang="en-VN"/>
          </a:p>
        </p:txBody>
      </p:sp>
      <p:sp>
        <p:nvSpPr>
          <p:cNvPr id="35" name="TextBox 34">
            <a:extLst>
              <a:ext uri="{FF2B5EF4-FFF2-40B4-BE49-F238E27FC236}">
                <a16:creationId xmlns:a16="http://schemas.microsoft.com/office/drawing/2014/main" id="{CDF57C91-9AAD-F54D-B8CF-A6589D80F45D}"/>
              </a:ext>
            </a:extLst>
          </p:cNvPr>
          <p:cNvSpPr txBox="1"/>
          <p:nvPr/>
        </p:nvSpPr>
        <p:spPr>
          <a:xfrm>
            <a:off x="493486" y="6328229"/>
            <a:ext cx="6152646" cy="523220"/>
          </a:xfrm>
          <a:prstGeom prst="rect">
            <a:avLst/>
          </a:prstGeom>
          <a:noFill/>
        </p:spPr>
        <p:txBody>
          <a:bodyPr wrap="none" rtlCol="0">
            <a:spAutoFit/>
          </a:bodyPr>
          <a:lstStyle/>
          <a:p>
            <a:r>
              <a:rPr lang="vi-VN"/>
              <a:t>Khi cần lưu thông mũi-dạ dày trên 10 ngày và một trong các tiêu chuẩn sau</a:t>
            </a:r>
          </a:p>
          <a:p>
            <a:endParaRPr lang="en-VN"/>
          </a:p>
        </p:txBody>
      </p:sp>
      <p:sp>
        <p:nvSpPr>
          <p:cNvPr id="69" name="TextBox 68">
            <a:extLst>
              <a:ext uri="{FF2B5EF4-FFF2-40B4-BE49-F238E27FC236}">
                <a16:creationId xmlns:a16="http://schemas.microsoft.com/office/drawing/2014/main" id="{3511934A-EF85-E74B-90F7-51B7FCA019DE}"/>
              </a:ext>
            </a:extLst>
          </p:cNvPr>
          <p:cNvSpPr txBox="1"/>
          <p:nvPr/>
        </p:nvSpPr>
        <p:spPr>
          <a:xfrm>
            <a:off x="1165278" y="2234609"/>
            <a:ext cx="1891012" cy="1754326"/>
          </a:xfrm>
          <a:prstGeom prst="rect">
            <a:avLst/>
          </a:prstGeom>
          <a:noFill/>
        </p:spPr>
        <p:txBody>
          <a:bodyPr wrap="square" rtlCol="0">
            <a:spAutoFit/>
          </a:bodyPr>
          <a:lstStyle/>
          <a:p>
            <a:pPr algn="ctr"/>
            <a:r>
              <a:rPr lang="vi-VN" sz="1800"/>
              <a:t>Khi cần lưu thông mũi-dạ dày trên 10 ngày và một trong các tiêu chuẩn sau:</a:t>
            </a:r>
          </a:p>
          <a:p>
            <a:pPr algn="ctr"/>
            <a:endParaRPr lang="en-VN" sz="1800"/>
          </a:p>
        </p:txBody>
      </p:sp>
      <p:sp>
        <p:nvSpPr>
          <p:cNvPr id="36" name="TextBox 35">
            <a:extLst>
              <a:ext uri="{FF2B5EF4-FFF2-40B4-BE49-F238E27FC236}">
                <a16:creationId xmlns:a16="http://schemas.microsoft.com/office/drawing/2014/main" id="{992D8FDA-27CA-E449-943A-28A9FA13C2EF}"/>
              </a:ext>
            </a:extLst>
          </p:cNvPr>
          <p:cNvSpPr txBox="1"/>
          <p:nvPr/>
        </p:nvSpPr>
        <p:spPr>
          <a:xfrm>
            <a:off x="1437105" y="4151054"/>
            <a:ext cx="184731" cy="369332"/>
          </a:xfrm>
          <a:prstGeom prst="rect">
            <a:avLst/>
          </a:prstGeom>
          <a:noFill/>
        </p:spPr>
        <p:txBody>
          <a:bodyPr wrap="none" rtlCol="0">
            <a:spAutoFit/>
          </a:bodyPr>
          <a:lstStyle/>
          <a:p>
            <a:endParaRPr lang="en-VN" sz="1800" b="1">
              <a:latin typeface="Arial" panose="020B0604020202020204" pitchFamily="34" charset="0"/>
              <a:cs typeface="Arial" panose="020B0604020202020204" pitchFamily="34" charset="0"/>
            </a:endParaRPr>
          </a:p>
        </p:txBody>
      </p:sp>
      <p:sp>
        <p:nvSpPr>
          <p:cNvPr id="75" name="Google Shape;435;p22">
            <a:extLst>
              <a:ext uri="{FF2B5EF4-FFF2-40B4-BE49-F238E27FC236}">
                <a16:creationId xmlns:a16="http://schemas.microsoft.com/office/drawing/2014/main" id="{98D83B46-CCE8-9D46-9580-4574DAE1C9B5}"/>
              </a:ext>
            </a:extLst>
          </p:cNvPr>
          <p:cNvSpPr/>
          <p:nvPr/>
        </p:nvSpPr>
        <p:spPr>
          <a:xfrm>
            <a:off x="1437105" y="1148652"/>
            <a:ext cx="1457667" cy="529865"/>
          </a:xfrm>
          <a:prstGeom prst="roundRect">
            <a:avLst>
              <a:gd name="adj" fmla="val 50000"/>
            </a:avLst>
          </a:prstGeom>
          <a:solidFill>
            <a:schemeClr val="tx2">
              <a:lumMod val="40000"/>
              <a:lumOff val="60000"/>
            </a:schemeClr>
          </a:solidFill>
          <a:ln>
            <a:noFill/>
          </a:ln>
        </p:spPr>
        <p:txBody>
          <a:bodyPr spcFirstLastPara="1" wrap="square" lIns="91425" tIns="91425" rIns="91425" bIns="91425" anchor="ctr" anchorCtr="0">
            <a:noAutofit/>
          </a:bodyPr>
          <a:lstStyle/>
          <a:p>
            <a:r>
              <a:rPr lang="en-VN" sz="1600" b="1">
                <a:latin typeface="Arial" panose="020B0604020202020204" pitchFamily="34" charset="0"/>
                <a:cs typeface="Arial" panose="020B0604020202020204" pitchFamily="34" charset="0"/>
              </a:rPr>
              <a:t>Định nghĩa</a:t>
            </a:r>
          </a:p>
        </p:txBody>
      </p:sp>
      <p:sp>
        <p:nvSpPr>
          <p:cNvPr id="52" name="Curved Right Arrow 51">
            <a:extLst>
              <a:ext uri="{FF2B5EF4-FFF2-40B4-BE49-F238E27FC236}">
                <a16:creationId xmlns:a16="http://schemas.microsoft.com/office/drawing/2014/main" id="{F900AFF5-09A6-6B45-98D2-B63D5B31FFD9}"/>
              </a:ext>
            </a:extLst>
          </p:cNvPr>
          <p:cNvSpPr/>
          <p:nvPr/>
        </p:nvSpPr>
        <p:spPr>
          <a:xfrm>
            <a:off x="536755" y="1450541"/>
            <a:ext cx="761449" cy="803445"/>
          </a:xfrm>
          <a:prstGeom prst="curv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VN">
              <a:solidFill>
                <a:schemeClr val="tx1"/>
              </a:solidFil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3543"/>
        <p:cNvGrpSpPr/>
        <p:nvPr/>
      </p:nvGrpSpPr>
      <p:grpSpPr>
        <a:xfrm>
          <a:off x="0" y="0"/>
          <a:ext cx="0" cy="0"/>
          <a:chOff x="0" y="0"/>
          <a:chExt cx="0" cy="0"/>
        </a:xfrm>
      </p:grpSpPr>
      <p:sp>
        <p:nvSpPr>
          <p:cNvPr id="3544" name="Google Shape;3544;p75"/>
          <p:cNvSpPr/>
          <p:nvPr/>
        </p:nvSpPr>
        <p:spPr>
          <a:xfrm>
            <a:off x="4782456" y="1194856"/>
            <a:ext cx="3846285" cy="3382880"/>
          </a:xfrm>
          <a:custGeom>
            <a:avLst/>
            <a:gdLst/>
            <a:ahLst/>
            <a:cxnLst/>
            <a:rect l="l" t="t" r="r" b="b"/>
            <a:pathLst>
              <a:path w="155698" h="154025" extrusionOk="0">
                <a:moveTo>
                  <a:pt x="93462" y="8032"/>
                </a:moveTo>
                <a:cubicBezTo>
                  <a:pt x="101617" y="9636"/>
                  <a:pt x="114584" y="5620"/>
                  <a:pt x="120332" y="9636"/>
                </a:cubicBezTo>
                <a:cubicBezTo>
                  <a:pt x="126080" y="13652"/>
                  <a:pt x="123741" y="26515"/>
                  <a:pt x="127952" y="32130"/>
                </a:cubicBezTo>
                <a:cubicBezTo>
                  <a:pt x="132163" y="37745"/>
                  <a:pt x="142390" y="37024"/>
                  <a:pt x="145598" y="43325"/>
                </a:cubicBezTo>
                <a:cubicBezTo>
                  <a:pt x="148807" y="49626"/>
                  <a:pt x="145545" y="61199"/>
                  <a:pt x="147203" y="69935"/>
                </a:cubicBezTo>
                <a:cubicBezTo>
                  <a:pt x="148861" y="78672"/>
                  <a:pt x="156895" y="88050"/>
                  <a:pt x="155545" y="95744"/>
                </a:cubicBezTo>
                <a:cubicBezTo>
                  <a:pt x="154195" y="103438"/>
                  <a:pt x="143166" y="109063"/>
                  <a:pt x="139102" y="116101"/>
                </a:cubicBezTo>
                <a:cubicBezTo>
                  <a:pt x="135038" y="123139"/>
                  <a:pt x="136763" y="134060"/>
                  <a:pt x="131161" y="137973"/>
                </a:cubicBezTo>
                <a:cubicBezTo>
                  <a:pt x="125560" y="141886"/>
                  <a:pt x="115386" y="136903"/>
                  <a:pt x="105493" y="139577"/>
                </a:cubicBezTo>
                <a:cubicBezTo>
                  <a:pt x="95600" y="142251"/>
                  <a:pt x="82433" y="154416"/>
                  <a:pt x="71805" y="154015"/>
                </a:cubicBezTo>
                <a:cubicBezTo>
                  <a:pt x="61177" y="153614"/>
                  <a:pt x="51886" y="141449"/>
                  <a:pt x="41726" y="137171"/>
                </a:cubicBezTo>
                <a:cubicBezTo>
                  <a:pt x="31566" y="132893"/>
                  <a:pt x="15872" y="135980"/>
                  <a:pt x="10845" y="128348"/>
                </a:cubicBezTo>
                <a:cubicBezTo>
                  <a:pt x="5819" y="120717"/>
                  <a:pt x="13372" y="102344"/>
                  <a:pt x="11567" y="91382"/>
                </a:cubicBezTo>
                <a:cubicBezTo>
                  <a:pt x="9762" y="80420"/>
                  <a:pt x="-465" y="70572"/>
                  <a:pt x="16" y="62575"/>
                </a:cubicBezTo>
                <a:cubicBezTo>
                  <a:pt x="497" y="54578"/>
                  <a:pt x="11380" y="51623"/>
                  <a:pt x="14455" y="43398"/>
                </a:cubicBezTo>
                <a:cubicBezTo>
                  <a:pt x="17530" y="35173"/>
                  <a:pt x="12650" y="18801"/>
                  <a:pt x="18465" y="13227"/>
                </a:cubicBezTo>
                <a:cubicBezTo>
                  <a:pt x="24280" y="7653"/>
                  <a:pt x="40523" y="12159"/>
                  <a:pt x="49346" y="9956"/>
                </a:cubicBezTo>
                <a:cubicBezTo>
                  <a:pt x="58169" y="7753"/>
                  <a:pt x="64051" y="332"/>
                  <a:pt x="71404" y="11"/>
                </a:cubicBezTo>
                <a:cubicBezTo>
                  <a:pt x="78757" y="-310"/>
                  <a:pt x="85307" y="6428"/>
                  <a:pt x="93462" y="8032"/>
                </a:cubicBezTo>
                <a:close/>
              </a:path>
            </a:pathLst>
          </a:custGeom>
          <a:solidFill>
            <a:srgbClr val="5D74FF">
              <a:alpha val="25000"/>
            </a:srgbClr>
          </a:solidFill>
          <a:ln>
            <a:noFill/>
          </a:ln>
        </p:spPr>
      </p:sp>
      <p:sp>
        <p:nvSpPr>
          <p:cNvPr id="3545" name="Google Shape;3545;p75"/>
          <p:cNvSpPr txBox="1">
            <a:spLocks noGrp="1"/>
          </p:cNvSpPr>
          <p:nvPr>
            <p:ph type="title"/>
          </p:nvPr>
        </p:nvSpPr>
        <p:spPr>
          <a:xfrm>
            <a:off x="836113" y="565764"/>
            <a:ext cx="4828441" cy="477600"/>
          </a:xfrm>
          <a:prstGeom prst="rect">
            <a:avLst/>
          </a:prstGeom>
        </p:spPr>
        <p:txBody>
          <a:bodyPr spcFirstLastPara="1" wrap="square" lIns="91425" tIns="91425" rIns="91425" bIns="91425" anchor="ctr" anchorCtr="0">
            <a:noAutofit/>
          </a:bodyPr>
          <a:lstStyle/>
          <a:p>
            <a:pPr lvl="0"/>
            <a:r>
              <a:rPr lang="vi-VN" b="1">
                <a:latin typeface="+mn-lt"/>
              </a:rPr>
              <a:t>Rò tuỵ</a:t>
            </a:r>
            <a:endParaRPr b="1">
              <a:latin typeface="+mn-lt"/>
            </a:endParaRPr>
          </a:p>
        </p:txBody>
      </p:sp>
      <p:sp>
        <p:nvSpPr>
          <p:cNvPr id="3546" name="Google Shape;3546;p75"/>
          <p:cNvSpPr txBox="1">
            <a:spLocks noGrp="1"/>
          </p:cNvSpPr>
          <p:nvPr>
            <p:ph type="subTitle" idx="1"/>
          </p:nvPr>
        </p:nvSpPr>
        <p:spPr>
          <a:xfrm>
            <a:off x="4917484" y="1700306"/>
            <a:ext cx="3326630" cy="2566894"/>
          </a:xfrm>
          <a:prstGeom prst="rect">
            <a:avLst/>
          </a:prstGeom>
        </p:spPr>
        <p:txBody>
          <a:bodyPr spcFirstLastPara="1" wrap="square" lIns="91425" tIns="91425" rIns="91425" bIns="91425" anchor="ctr" anchorCtr="0">
            <a:noAutofit/>
          </a:bodyPr>
          <a:lstStyle/>
          <a:p>
            <a:pPr marL="187325" indent="215900"/>
            <a:r>
              <a:rPr lang="vi-VN" sz="1800" u="sng"/>
              <a:t>Định nghĩa</a:t>
            </a:r>
            <a:r>
              <a:rPr lang="vi-VN" sz="1800"/>
              <a:t>: “Rò tụy khi amylase trong dịch dẫn lưu kể từ ngày hậu phẫu thứ ba gấp 3 lần giá trị amylase bình thường trong huyết thanh, với bất kỳ hàm lượng nào”.</a:t>
            </a:r>
          </a:p>
        </p:txBody>
      </p:sp>
      <p:pic>
        <p:nvPicPr>
          <p:cNvPr id="30" name="Hình ảnh 4">
            <a:extLst>
              <a:ext uri="{FF2B5EF4-FFF2-40B4-BE49-F238E27FC236}">
                <a16:creationId xmlns:a16="http://schemas.microsoft.com/office/drawing/2014/main" id="{FC561B0A-3233-2342-ABB2-BDA5C69A46DF}"/>
              </a:ext>
            </a:extLst>
          </p:cNvPr>
          <p:cNvPicPr>
            <a:picLocks noChangeAspect="1"/>
          </p:cNvPicPr>
          <p:nvPr/>
        </p:nvPicPr>
        <p:blipFill rotWithShape="1">
          <a:blip r:embed="rId3"/>
          <a:srcRect t="13343"/>
          <a:stretch/>
        </p:blipFill>
        <p:spPr>
          <a:xfrm>
            <a:off x="725715" y="1423794"/>
            <a:ext cx="3311455" cy="3210065"/>
          </a:xfrm>
          <a:prstGeom prst="rect">
            <a:avLst/>
          </a:prstGeom>
        </p:spPr>
      </p:pic>
    </p:spTree>
    <p:extLst>
      <p:ext uri="{BB962C8B-B14F-4D97-AF65-F5344CB8AC3E}">
        <p14:creationId xmlns:p14="http://schemas.microsoft.com/office/powerpoint/2010/main" val="238210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1"/>
        <p:cNvGrpSpPr/>
        <p:nvPr/>
      </p:nvGrpSpPr>
      <p:grpSpPr>
        <a:xfrm>
          <a:off x="0" y="0"/>
          <a:ext cx="0" cy="0"/>
          <a:chOff x="0" y="0"/>
          <a:chExt cx="0" cy="0"/>
        </a:xfrm>
      </p:grpSpPr>
      <p:grpSp>
        <p:nvGrpSpPr>
          <p:cNvPr id="2047" name="Google Shape;2047;p46"/>
          <p:cNvGrpSpPr/>
          <p:nvPr/>
        </p:nvGrpSpPr>
        <p:grpSpPr>
          <a:xfrm>
            <a:off x="720001" y="2769784"/>
            <a:ext cx="1585023" cy="1833727"/>
            <a:chOff x="720001" y="2769784"/>
            <a:chExt cx="1585023" cy="1833727"/>
          </a:xfrm>
        </p:grpSpPr>
        <p:sp>
          <p:nvSpPr>
            <p:cNvPr id="2048" name="Google Shape;2048;p46"/>
            <p:cNvSpPr/>
            <p:nvPr/>
          </p:nvSpPr>
          <p:spPr>
            <a:xfrm>
              <a:off x="720001" y="2769784"/>
              <a:ext cx="1585023" cy="1833727"/>
            </a:xfrm>
            <a:custGeom>
              <a:avLst/>
              <a:gdLst/>
              <a:ahLst/>
              <a:cxnLst/>
              <a:rect l="l" t="t" r="r" b="b"/>
              <a:pathLst>
                <a:path w="13356" h="15452" extrusionOk="0">
                  <a:moveTo>
                    <a:pt x="12781" y="3167"/>
                  </a:moveTo>
                  <a:cubicBezTo>
                    <a:pt x="12935" y="3260"/>
                    <a:pt x="13243" y="3507"/>
                    <a:pt x="13300" y="3717"/>
                  </a:cubicBezTo>
                  <a:cubicBezTo>
                    <a:pt x="13356" y="3923"/>
                    <a:pt x="13224" y="4189"/>
                    <a:pt x="13127" y="4400"/>
                  </a:cubicBezTo>
                  <a:cubicBezTo>
                    <a:pt x="13038" y="4596"/>
                    <a:pt x="10778" y="9348"/>
                    <a:pt x="10591" y="9741"/>
                  </a:cubicBezTo>
                  <a:cubicBezTo>
                    <a:pt x="10293" y="10367"/>
                    <a:pt x="10013" y="11057"/>
                    <a:pt x="9821" y="11590"/>
                  </a:cubicBezTo>
                  <a:cubicBezTo>
                    <a:pt x="9498" y="12468"/>
                    <a:pt x="9121" y="13425"/>
                    <a:pt x="8780" y="14345"/>
                  </a:cubicBezTo>
                  <a:cubicBezTo>
                    <a:pt x="8681" y="14615"/>
                    <a:pt x="8588" y="15046"/>
                    <a:pt x="8317" y="15260"/>
                  </a:cubicBezTo>
                  <a:cubicBezTo>
                    <a:pt x="8079" y="15451"/>
                    <a:pt x="7659" y="15354"/>
                    <a:pt x="7323" y="15283"/>
                  </a:cubicBezTo>
                  <a:cubicBezTo>
                    <a:pt x="6944" y="15209"/>
                    <a:pt x="6604" y="15106"/>
                    <a:pt x="6291" y="15008"/>
                  </a:cubicBezTo>
                  <a:cubicBezTo>
                    <a:pt x="5608" y="14794"/>
                    <a:pt x="4880" y="14546"/>
                    <a:pt x="4199" y="14285"/>
                  </a:cubicBezTo>
                  <a:cubicBezTo>
                    <a:pt x="3783" y="14126"/>
                    <a:pt x="3447" y="13971"/>
                    <a:pt x="3129" y="13846"/>
                  </a:cubicBezTo>
                  <a:cubicBezTo>
                    <a:pt x="2442" y="13574"/>
                    <a:pt x="1757" y="13304"/>
                    <a:pt x="1019" y="12986"/>
                  </a:cubicBezTo>
                  <a:cubicBezTo>
                    <a:pt x="481" y="12753"/>
                    <a:pt x="1" y="12412"/>
                    <a:pt x="20" y="11912"/>
                  </a:cubicBezTo>
                  <a:cubicBezTo>
                    <a:pt x="29" y="11702"/>
                    <a:pt x="123" y="11441"/>
                    <a:pt x="192" y="11184"/>
                  </a:cubicBezTo>
                  <a:cubicBezTo>
                    <a:pt x="263" y="10936"/>
                    <a:pt x="328" y="10675"/>
                    <a:pt x="407" y="10447"/>
                  </a:cubicBezTo>
                  <a:cubicBezTo>
                    <a:pt x="584" y="9937"/>
                    <a:pt x="809" y="9432"/>
                    <a:pt x="1019" y="8956"/>
                  </a:cubicBezTo>
                  <a:cubicBezTo>
                    <a:pt x="1673" y="7458"/>
                    <a:pt x="2256" y="5945"/>
                    <a:pt x="2924" y="4456"/>
                  </a:cubicBezTo>
                  <a:cubicBezTo>
                    <a:pt x="3349" y="3503"/>
                    <a:pt x="3905" y="2424"/>
                    <a:pt x="4414" y="1434"/>
                  </a:cubicBezTo>
                  <a:cubicBezTo>
                    <a:pt x="4745" y="790"/>
                    <a:pt x="5240" y="24"/>
                    <a:pt x="5815" y="5"/>
                  </a:cubicBezTo>
                  <a:cubicBezTo>
                    <a:pt x="6071" y="1"/>
                    <a:pt x="6379" y="122"/>
                    <a:pt x="6660" y="215"/>
                  </a:cubicBezTo>
                  <a:cubicBezTo>
                    <a:pt x="7505" y="486"/>
                    <a:pt x="8401" y="954"/>
                    <a:pt x="9261" y="1392"/>
                  </a:cubicBezTo>
                  <a:cubicBezTo>
                    <a:pt x="10190" y="1874"/>
                    <a:pt x="10979" y="2204"/>
                    <a:pt x="11880" y="2663"/>
                  </a:cubicBezTo>
                  <a:cubicBezTo>
                    <a:pt x="12183" y="2816"/>
                    <a:pt x="12478" y="2975"/>
                    <a:pt x="12781" y="316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6"/>
            <p:cNvSpPr/>
            <p:nvPr/>
          </p:nvSpPr>
          <p:spPr>
            <a:xfrm>
              <a:off x="1351705" y="2963218"/>
              <a:ext cx="800938" cy="437902"/>
            </a:xfrm>
            <a:custGeom>
              <a:avLst/>
              <a:gdLst/>
              <a:ahLst/>
              <a:cxnLst/>
              <a:rect l="l" t="t" r="r" b="b"/>
              <a:pathLst>
                <a:path w="6749" h="3690" extrusionOk="0">
                  <a:moveTo>
                    <a:pt x="6711" y="3157"/>
                  </a:moveTo>
                  <a:cubicBezTo>
                    <a:pt x="6725" y="3129"/>
                    <a:pt x="6739" y="3101"/>
                    <a:pt x="6748" y="3068"/>
                  </a:cubicBezTo>
                  <a:cubicBezTo>
                    <a:pt x="6557" y="2970"/>
                    <a:pt x="6356" y="2882"/>
                    <a:pt x="6164" y="2783"/>
                  </a:cubicBezTo>
                  <a:cubicBezTo>
                    <a:pt x="5291" y="2345"/>
                    <a:pt x="4511" y="1953"/>
                    <a:pt x="3619" y="1537"/>
                  </a:cubicBezTo>
                  <a:cubicBezTo>
                    <a:pt x="3078" y="1280"/>
                    <a:pt x="2522" y="1041"/>
                    <a:pt x="1938" y="766"/>
                  </a:cubicBezTo>
                  <a:cubicBezTo>
                    <a:pt x="1696" y="654"/>
                    <a:pt x="1458" y="542"/>
                    <a:pt x="1093" y="384"/>
                  </a:cubicBezTo>
                  <a:cubicBezTo>
                    <a:pt x="879" y="285"/>
                    <a:pt x="360" y="0"/>
                    <a:pt x="253" y="47"/>
                  </a:cubicBezTo>
                  <a:cubicBezTo>
                    <a:pt x="145" y="89"/>
                    <a:pt x="1" y="350"/>
                    <a:pt x="43" y="453"/>
                  </a:cubicBezTo>
                  <a:cubicBezTo>
                    <a:pt x="80" y="546"/>
                    <a:pt x="244" y="608"/>
                    <a:pt x="416" y="692"/>
                  </a:cubicBezTo>
                  <a:cubicBezTo>
                    <a:pt x="860" y="910"/>
                    <a:pt x="1300" y="1134"/>
                    <a:pt x="1673" y="1303"/>
                  </a:cubicBezTo>
                  <a:cubicBezTo>
                    <a:pt x="3106" y="1966"/>
                    <a:pt x="4483" y="2722"/>
                    <a:pt x="5866" y="3399"/>
                  </a:cubicBezTo>
                  <a:cubicBezTo>
                    <a:pt x="6048" y="3488"/>
                    <a:pt x="6267" y="3615"/>
                    <a:pt x="6445" y="3690"/>
                  </a:cubicBezTo>
                  <a:cubicBezTo>
                    <a:pt x="6543" y="3516"/>
                    <a:pt x="6636" y="3339"/>
                    <a:pt x="6711" y="31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6"/>
            <p:cNvSpPr/>
            <p:nvPr/>
          </p:nvSpPr>
          <p:spPr>
            <a:xfrm>
              <a:off x="1254273" y="3107760"/>
              <a:ext cx="821824" cy="446327"/>
            </a:xfrm>
            <a:custGeom>
              <a:avLst/>
              <a:gdLst/>
              <a:ahLst/>
              <a:cxnLst/>
              <a:rect l="l" t="t" r="r" b="b"/>
              <a:pathLst>
                <a:path w="6925" h="3761" extrusionOk="0">
                  <a:moveTo>
                    <a:pt x="6925" y="3172"/>
                  </a:moveTo>
                  <a:cubicBezTo>
                    <a:pt x="6687" y="3026"/>
                    <a:pt x="6416" y="2910"/>
                    <a:pt x="6164" y="2784"/>
                  </a:cubicBezTo>
                  <a:cubicBezTo>
                    <a:pt x="5291" y="2345"/>
                    <a:pt x="4511" y="1953"/>
                    <a:pt x="3619" y="1537"/>
                  </a:cubicBezTo>
                  <a:cubicBezTo>
                    <a:pt x="3078" y="1280"/>
                    <a:pt x="2522" y="1043"/>
                    <a:pt x="1938" y="767"/>
                  </a:cubicBezTo>
                  <a:cubicBezTo>
                    <a:pt x="1695" y="651"/>
                    <a:pt x="1457" y="538"/>
                    <a:pt x="1093" y="379"/>
                  </a:cubicBezTo>
                  <a:cubicBezTo>
                    <a:pt x="878" y="286"/>
                    <a:pt x="360" y="1"/>
                    <a:pt x="252" y="48"/>
                  </a:cubicBezTo>
                  <a:cubicBezTo>
                    <a:pt x="145" y="90"/>
                    <a:pt x="0" y="351"/>
                    <a:pt x="42" y="454"/>
                  </a:cubicBezTo>
                  <a:cubicBezTo>
                    <a:pt x="80" y="547"/>
                    <a:pt x="243" y="608"/>
                    <a:pt x="416" y="692"/>
                  </a:cubicBezTo>
                  <a:cubicBezTo>
                    <a:pt x="860" y="912"/>
                    <a:pt x="1298" y="1131"/>
                    <a:pt x="1672" y="1304"/>
                  </a:cubicBezTo>
                  <a:cubicBezTo>
                    <a:pt x="3106" y="1967"/>
                    <a:pt x="4483" y="2724"/>
                    <a:pt x="5865" y="3401"/>
                  </a:cubicBezTo>
                  <a:cubicBezTo>
                    <a:pt x="6131" y="3531"/>
                    <a:pt x="6491" y="3741"/>
                    <a:pt x="6664" y="3760"/>
                  </a:cubicBezTo>
                  <a:cubicBezTo>
                    <a:pt x="6752" y="3564"/>
                    <a:pt x="6836" y="3363"/>
                    <a:pt x="6925" y="31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6"/>
            <p:cNvSpPr/>
            <p:nvPr/>
          </p:nvSpPr>
          <p:spPr>
            <a:xfrm>
              <a:off x="1223299" y="3277934"/>
              <a:ext cx="783018" cy="427340"/>
            </a:xfrm>
            <a:custGeom>
              <a:avLst/>
              <a:gdLst/>
              <a:ahLst/>
              <a:cxnLst/>
              <a:rect l="l" t="t" r="r" b="b"/>
              <a:pathLst>
                <a:path w="6598" h="3601" extrusionOk="0">
                  <a:moveTo>
                    <a:pt x="6598" y="2989"/>
                  </a:moveTo>
                  <a:cubicBezTo>
                    <a:pt x="6453" y="2919"/>
                    <a:pt x="6304" y="2853"/>
                    <a:pt x="6164" y="2784"/>
                  </a:cubicBezTo>
                  <a:cubicBezTo>
                    <a:pt x="5290" y="2340"/>
                    <a:pt x="4511" y="1948"/>
                    <a:pt x="3619" y="1532"/>
                  </a:cubicBezTo>
                  <a:cubicBezTo>
                    <a:pt x="3076" y="1275"/>
                    <a:pt x="2522" y="1038"/>
                    <a:pt x="1933" y="762"/>
                  </a:cubicBezTo>
                  <a:cubicBezTo>
                    <a:pt x="1695" y="650"/>
                    <a:pt x="1457" y="538"/>
                    <a:pt x="1093" y="379"/>
                  </a:cubicBezTo>
                  <a:cubicBezTo>
                    <a:pt x="878" y="281"/>
                    <a:pt x="359" y="1"/>
                    <a:pt x="252" y="42"/>
                  </a:cubicBezTo>
                  <a:cubicBezTo>
                    <a:pt x="145" y="85"/>
                    <a:pt x="0" y="346"/>
                    <a:pt x="42" y="454"/>
                  </a:cubicBezTo>
                  <a:cubicBezTo>
                    <a:pt x="79" y="542"/>
                    <a:pt x="242" y="603"/>
                    <a:pt x="415" y="687"/>
                  </a:cubicBezTo>
                  <a:cubicBezTo>
                    <a:pt x="859" y="906"/>
                    <a:pt x="1298" y="1131"/>
                    <a:pt x="1671" y="1303"/>
                  </a:cubicBezTo>
                  <a:cubicBezTo>
                    <a:pt x="3100" y="1962"/>
                    <a:pt x="4483" y="2719"/>
                    <a:pt x="5865" y="3395"/>
                  </a:cubicBezTo>
                  <a:cubicBezTo>
                    <a:pt x="5986" y="3456"/>
                    <a:pt x="6130" y="3536"/>
                    <a:pt x="6261" y="3601"/>
                  </a:cubicBezTo>
                  <a:cubicBezTo>
                    <a:pt x="6378" y="3400"/>
                    <a:pt x="6485" y="3195"/>
                    <a:pt x="6598" y="298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6"/>
            <p:cNvSpPr/>
            <p:nvPr/>
          </p:nvSpPr>
          <p:spPr>
            <a:xfrm>
              <a:off x="1125630" y="3422001"/>
              <a:ext cx="795953" cy="433392"/>
            </a:xfrm>
            <a:custGeom>
              <a:avLst/>
              <a:gdLst/>
              <a:ahLst/>
              <a:cxnLst/>
              <a:rect l="l" t="t" r="r" b="b"/>
              <a:pathLst>
                <a:path w="6707" h="3652" extrusionOk="0">
                  <a:moveTo>
                    <a:pt x="6707" y="3050"/>
                  </a:moveTo>
                  <a:cubicBezTo>
                    <a:pt x="6528" y="2956"/>
                    <a:pt x="6342" y="2877"/>
                    <a:pt x="6164" y="2783"/>
                  </a:cubicBezTo>
                  <a:cubicBezTo>
                    <a:pt x="5291" y="2345"/>
                    <a:pt x="4511" y="1953"/>
                    <a:pt x="3619" y="1537"/>
                  </a:cubicBezTo>
                  <a:cubicBezTo>
                    <a:pt x="3078" y="1280"/>
                    <a:pt x="2518" y="1042"/>
                    <a:pt x="1934" y="766"/>
                  </a:cubicBezTo>
                  <a:cubicBezTo>
                    <a:pt x="1696" y="654"/>
                    <a:pt x="1457" y="542"/>
                    <a:pt x="1093" y="384"/>
                  </a:cubicBezTo>
                  <a:cubicBezTo>
                    <a:pt x="879" y="285"/>
                    <a:pt x="360" y="1"/>
                    <a:pt x="253" y="48"/>
                  </a:cubicBezTo>
                  <a:cubicBezTo>
                    <a:pt x="141" y="89"/>
                    <a:pt x="1" y="350"/>
                    <a:pt x="43" y="453"/>
                  </a:cubicBezTo>
                  <a:cubicBezTo>
                    <a:pt x="80" y="546"/>
                    <a:pt x="244" y="608"/>
                    <a:pt x="416" y="692"/>
                  </a:cubicBezTo>
                  <a:cubicBezTo>
                    <a:pt x="860" y="911"/>
                    <a:pt x="1299" y="1130"/>
                    <a:pt x="1673" y="1303"/>
                  </a:cubicBezTo>
                  <a:cubicBezTo>
                    <a:pt x="3101" y="1966"/>
                    <a:pt x="4479" y="2723"/>
                    <a:pt x="5866" y="3400"/>
                  </a:cubicBezTo>
                  <a:cubicBezTo>
                    <a:pt x="6020" y="3475"/>
                    <a:pt x="6202" y="3578"/>
                    <a:pt x="6360" y="3652"/>
                  </a:cubicBezTo>
                  <a:cubicBezTo>
                    <a:pt x="6477" y="3451"/>
                    <a:pt x="6595" y="3251"/>
                    <a:pt x="6707" y="30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6"/>
            <p:cNvSpPr/>
            <p:nvPr/>
          </p:nvSpPr>
          <p:spPr>
            <a:xfrm>
              <a:off x="1064157" y="3563220"/>
              <a:ext cx="801412" cy="437427"/>
            </a:xfrm>
            <a:custGeom>
              <a:avLst/>
              <a:gdLst/>
              <a:ahLst/>
              <a:cxnLst/>
              <a:rect l="l" t="t" r="r" b="b"/>
              <a:pathLst>
                <a:path w="6753" h="3686" extrusionOk="0">
                  <a:moveTo>
                    <a:pt x="6715" y="3153"/>
                  </a:moveTo>
                  <a:cubicBezTo>
                    <a:pt x="6729" y="3125"/>
                    <a:pt x="6738" y="3097"/>
                    <a:pt x="6753" y="3069"/>
                  </a:cubicBezTo>
                  <a:cubicBezTo>
                    <a:pt x="6561" y="2966"/>
                    <a:pt x="6361" y="2878"/>
                    <a:pt x="6169" y="2780"/>
                  </a:cubicBezTo>
                  <a:cubicBezTo>
                    <a:pt x="5296" y="2341"/>
                    <a:pt x="4516" y="1949"/>
                    <a:pt x="3624" y="1533"/>
                  </a:cubicBezTo>
                  <a:cubicBezTo>
                    <a:pt x="3083" y="1276"/>
                    <a:pt x="2522" y="1037"/>
                    <a:pt x="1938" y="763"/>
                  </a:cubicBezTo>
                  <a:cubicBezTo>
                    <a:pt x="1700" y="651"/>
                    <a:pt x="1462" y="539"/>
                    <a:pt x="1098" y="380"/>
                  </a:cubicBezTo>
                  <a:cubicBezTo>
                    <a:pt x="883" y="281"/>
                    <a:pt x="365" y="1"/>
                    <a:pt x="257" y="43"/>
                  </a:cubicBezTo>
                  <a:cubicBezTo>
                    <a:pt x="145" y="85"/>
                    <a:pt x="1" y="347"/>
                    <a:pt x="47" y="455"/>
                  </a:cubicBezTo>
                  <a:cubicBezTo>
                    <a:pt x="85" y="543"/>
                    <a:pt x="249" y="604"/>
                    <a:pt x="421" y="688"/>
                  </a:cubicBezTo>
                  <a:cubicBezTo>
                    <a:pt x="859" y="907"/>
                    <a:pt x="1303" y="1132"/>
                    <a:pt x="1677" y="1300"/>
                  </a:cubicBezTo>
                  <a:cubicBezTo>
                    <a:pt x="3106" y="1962"/>
                    <a:pt x="4484" y="2718"/>
                    <a:pt x="5870" y="3396"/>
                  </a:cubicBezTo>
                  <a:cubicBezTo>
                    <a:pt x="6048" y="3485"/>
                    <a:pt x="6272" y="3610"/>
                    <a:pt x="6449" y="3686"/>
                  </a:cubicBezTo>
                  <a:cubicBezTo>
                    <a:pt x="6542" y="3513"/>
                    <a:pt x="6636" y="3340"/>
                    <a:pt x="6715" y="31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6"/>
            <p:cNvSpPr/>
            <p:nvPr/>
          </p:nvSpPr>
          <p:spPr>
            <a:xfrm>
              <a:off x="1436557" y="2834578"/>
              <a:ext cx="106570" cy="59455"/>
            </a:xfrm>
            <a:custGeom>
              <a:avLst/>
              <a:gdLst/>
              <a:ahLst/>
              <a:cxnLst/>
              <a:rect l="l" t="t" r="r" b="b"/>
              <a:pathLst>
                <a:path w="898" h="501" extrusionOk="0">
                  <a:moveTo>
                    <a:pt x="1" y="117"/>
                  </a:moveTo>
                  <a:cubicBezTo>
                    <a:pt x="89" y="48"/>
                    <a:pt x="197" y="1"/>
                    <a:pt x="299" y="1"/>
                  </a:cubicBezTo>
                  <a:cubicBezTo>
                    <a:pt x="434" y="1"/>
                    <a:pt x="897" y="127"/>
                    <a:pt x="799" y="323"/>
                  </a:cubicBezTo>
                  <a:cubicBezTo>
                    <a:pt x="710" y="501"/>
                    <a:pt x="19" y="356"/>
                    <a:pt x="1" y="1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6"/>
            <p:cNvSpPr/>
            <p:nvPr/>
          </p:nvSpPr>
          <p:spPr>
            <a:xfrm>
              <a:off x="1303048" y="2823067"/>
              <a:ext cx="85327" cy="72034"/>
            </a:xfrm>
            <a:custGeom>
              <a:avLst/>
              <a:gdLst/>
              <a:ahLst/>
              <a:cxnLst/>
              <a:rect l="l" t="t" r="r" b="b"/>
              <a:pathLst>
                <a:path w="719" h="607" extrusionOk="0">
                  <a:moveTo>
                    <a:pt x="705" y="332"/>
                  </a:moveTo>
                  <a:cubicBezTo>
                    <a:pt x="589" y="457"/>
                    <a:pt x="369" y="606"/>
                    <a:pt x="257" y="528"/>
                  </a:cubicBezTo>
                  <a:cubicBezTo>
                    <a:pt x="1" y="332"/>
                    <a:pt x="719" y="0"/>
                    <a:pt x="705" y="33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6"/>
            <p:cNvSpPr/>
            <p:nvPr/>
          </p:nvSpPr>
          <p:spPr>
            <a:xfrm>
              <a:off x="1401073" y="2892846"/>
              <a:ext cx="50556" cy="43315"/>
            </a:xfrm>
            <a:custGeom>
              <a:avLst/>
              <a:gdLst/>
              <a:ahLst/>
              <a:cxnLst/>
              <a:rect l="l" t="t" r="r" b="b"/>
              <a:pathLst>
                <a:path w="426" h="365" extrusionOk="0">
                  <a:moveTo>
                    <a:pt x="425" y="169"/>
                  </a:moveTo>
                  <a:cubicBezTo>
                    <a:pt x="407" y="197"/>
                    <a:pt x="397" y="225"/>
                    <a:pt x="412" y="253"/>
                  </a:cubicBezTo>
                  <a:cubicBezTo>
                    <a:pt x="290" y="355"/>
                    <a:pt x="155" y="365"/>
                    <a:pt x="0" y="262"/>
                  </a:cubicBezTo>
                  <a:cubicBezTo>
                    <a:pt x="0" y="229"/>
                    <a:pt x="9" y="197"/>
                    <a:pt x="0" y="164"/>
                  </a:cubicBezTo>
                  <a:cubicBezTo>
                    <a:pt x="122" y="61"/>
                    <a:pt x="309" y="1"/>
                    <a:pt x="425" y="16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6"/>
            <p:cNvSpPr/>
            <p:nvPr/>
          </p:nvSpPr>
          <p:spPr>
            <a:xfrm>
              <a:off x="2126412" y="3137190"/>
              <a:ext cx="102654" cy="119266"/>
            </a:xfrm>
            <a:custGeom>
              <a:avLst/>
              <a:gdLst/>
              <a:ahLst/>
              <a:cxnLst/>
              <a:rect l="l" t="t" r="r" b="b"/>
              <a:pathLst>
                <a:path w="865" h="1005" extrusionOk="0">
                  <a:moveTo>
                    <a:pt x="865" y="575"/>
                  </a:moveTo>
                  <a:cubicBezTo>
                    <a:pt x="744" y="1004"/>
                    <a:pt x="1" y="463"/>
                    <a:pt x="132" y="234"/>
                  </a:cubicBezTo>
                  <a:cubicBezTo>
                    <a:pt x="267" y="0"/>
                    <a:pt x="795" y="332"/>
                    <a:pt x="865" y="57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6"/>
            <p:cNvSpPr/>
            <p:nvPr/>
          </p:nvSpPr>
          <p:spPr>
            <a:xfrm>
              <a:off x="1955758" y="3061241"/>
              <a:ext cx="145970" cy="116418"/>
            </a:xfrm>
            <a:custGeom>
              <a:avLst/>
              <a:gdLst/>
              <a:ahLst/>
              <a:cxnLst/>
              <a:rect l="l" t="t" r="r" b="b"/>
              <a:pathLst>
                <a:path w="1230" h="981" extrusionOk="0">
                  <a:moveTo>
                    <a:pt x="846" y="347"/>
                  </a:moveTo>
                  <a:cubicBezTo>
                    <a:pt x="1070" y="472"/>
                    <a:pt x="1229" y="547"/>
                    <a:pt x="1130" y="715"/>
                  </a:cubicBezTo>
                  <a:cubicBezTo>
                    <a:pt x="977" y="981"/>
                    <a:pt x="1" y="505"/>
                    <a:pt x="150" y="224"/>
                  </a:cubicBezTo>
                  <a:cubicBezTo>
                    <a:pt x="266" y="0"/>
                    <a:pt x="636" y="224"/>
                    <a:pt x="846" y="3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6"/>
            <p:cNvSpPr/>
            <p:nvPr/>
          </p:nvSpPr>
          <p:spPr>
            <a:xfrm>
              <a:off x="2172932" y="3254081"/>
              <a:ext cx="65627" cy="83901"/>
            </a:xfrm>
            <a:custGeom>
              <a:avLst/>
              <a:gdLst/>
              <a:ahLst/>
              <a:cxnLst/>
              <a:rect l="l" t="t" r="r" b="b"/>
              <a:pathLst>
                <a:path w="553" h="707" extrusionOk="0">
                  <a:moveTo>
                    <a:pt x="524" y="280"/>
                  </a:moveTo>
                  <a:cubicBezTo>
                    <a:pt x="552" y="482"/>
                    <a:pt x="324" y="706"/>
                    <a:pt x="173" y="580"/>
                  </a:cubicBezTo>
                  <a:cubicBezTo>
                    <a:pt x="1" y="431"/>
                    <a:pt x="324" y="0"/>
                    <a:pt x="524" y="2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6"/>
            <p:cNvSpPr/>
            <p:nvPr/>
          </p:nvSpPr>
          <p:spPr>
            <a:xfrm>
              <a:off x="1622283" y="4506894"/>
              <a:ext cx="105265" cy="58387"/>
            </a:xfrm>
            <a:custGeom>
              <a:avLst/>
              <a:gdLst/>
              <a:ahLst/>
              <a:cxnLst/>
              <a:rect l="l" t="t" r="r" b="b"/>
              <a:pathLst>
                <a:path w="887" h="492" extrusionOk="0">
                  <a:moveTo>
                    <a:pt x="186" y="95"/>
                  </a:moveTo>
                  <a:cubicBezTo>
                    <a:pt x="0" y="384"/>
                    <a:pt x="887" y="492"/>
                    <a:pt x="770" y="169"/>
                  </a:cubicBezTo>
                  <a:cubicBezTo>
                    <a:pt x="714" y="1"/>
                    <a:pt x="341" y="39"/>
                    <a:pt x="186" y="9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6"/>
            <p:cNvSpPr/>
            <p:nvPr/>
          </p:nvSpPr>
          <p:spPr>
            <a:xfrm>
              <a:off x="1424927" y="4453255"/>
              <a:ext cx="179555" cy="101584"/>
            </a:xfrm>
            <a:custGeom>
              <a:avLst/>
              <a:gdLst/>
              <a:ahLst/>
              <a:cxnLst/>
              <a:rect l="l" t="t" r="r" b="b"/>
              <a:pathLst>
                <a:path w="1513" h="856" extrusionOk="0">
                  <a:moveTo>
                    <a:pt x="1312" y="817"/>
                  </a:moveTo>
                  <a:cubicBezTo>
                    <a:pt x="1383" y="799"/>
                    <a:pt x="1513" y="720"/>
                    <a:pt x="1467" y="584"/>
                  </a:cubicBezTo>
                  <a:cubicBezTo>
                    <a:pt x="1401" y="401"/>
                    <a:pt x="1023" y="332"/>
                    <a:pt x="879" y="276"/>
                  </a:cubicBezTo>
                  <a:cubicBezTo>
                    <a:pt x="701" y="205"/>
                    <a:pt x="402" y="0"/>
                    <a:pt x="239" y="131"/>
                  </a:cubicBezTo>
                  <a:cubicBezTo>
                    <a:pt x="0" y="323"/>
                    <a:pt x="495" y="561"/>
                    <a:pt x="668" y="636"/>
                  </a:cubicBezTo>
                  <a:cubicBezTo>
                    <a:pt x="761" y="677"/>
                    <a:pt x="855" y="705"/>
                    <a:pt x="935" y="733"/>
                  </a:cubicBezTo>
                  <a:cubicBezTo>
                    <a:pt x="1075" y="785"/>
                    <a:pt x="1177" y="855"/>
                    <a:pt x="1312" y="8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6"/>
            <p:cNvSpPr/>
            <p:nvPr/>
          </p:nvSpPr>
          <p:spPr>
            <a:xfrm>
              <a:off x="1135599" y="3970618"/>
              <a:ext cx="574268" cy="456652"/>
            </a:xfrm>
            <a:custGeom>
              <a:avLst/>
              <a:gdLst/>
              <a:ahLst/>
              <a:cxnLst/>
              <a:rect l="l" t="t" r="r" b="b"/>
              <a:pathLst>
                <a:path w="4839" h="3848" extrusionOk="0">
                  <a:moveTo>
                    <a:pt x="3186" y="1700"/>
                  </a:moveTo>
                  <a:cubicBezTo>
                    <a:pt x="3442" y="1733"/>
                    <a:pt x="3755" y="1466"/>
                    <a:pt x="3955" y="1667"/>
                  </a:cubicBezTo>
                  <a:cubicBezTo>
                    <a:pt x="4166" y="1873"/>
                    <a:pt x="3843" y="2209"/>
                    <a:pt x="3793" y="2498"/>
                  </a:cubicBezTo>
                  <a:cubicBezTo>
                    <a:pt x="4078" y="2517"/>
                    <a:pt x="4390" y="2386"/>
                    <a:pt x="4605" y="2606"/>
                  </a:cubicBezTo>
                  <a:cubicBezTo>
                    <a:pt x="4839" y="2843"/>
                    <a:pt x="4731" y="3578"/>
                    <a:pt x="4577" y="3848"/>
                  </a:cubicBezTo>
                  <a:cubicBezTo>
                    <a:pt x="4507" y="3647"/>
                    <a:pt x="4493" y="3530"/>
                    <a:pt x="4479" y="3330"/>
                  </a:cubicBezTo>
                  <a:cubicBezTo>
                    <a:pt x="4465" y="3203"/>
                    <a:pt x="4511" y="2910"/>
                    <a:pt x="4414" y="2807"/>
                  </a:cubicBezTo>
                  <a:cubicBezTo>
                    <a:pt x="4199" y="2587"/>
                    <a:pt x="3802" y="2928"/>
                    <a:pt x="3601" y="2737"/>
                  </a:cubicBezTo>
                  <a:cubicBezTo>
                    <a:pt x="3405" y="2550"/>
                    <a:pt x="3619" y="2195"/>
                    <a:pt x="3709" y="1925"/>
                  </a:cubicBezTo>
                  <a:cubicBezTo>
                    <a:pt x="3475" y="1807"/>
                    <a:pt x="3087" y="2223"/>
                    <a:pt x="2868" y="2069"/>
                  </a:cubicBezTo>
                  <a:cubicBezTo>
                    <a:pt x="2667" y="1925"/>
                    <a:pt x="2812" y="1714"/>
                    <a:pt x="2929" y="1490"/>
                  </a:cubicBezTo>
                  <a:cubicBezTo>
                    <a:pt x="2499" y="1639"/>
                    <a:pt x="1841" y="2507"/>
                    <a:pt x="1468" y="2205"/>
                  </a:cubicBezTo>
                  <a:cubicBezTo>
                    <a:pt x="1238" y="2018"/>
                    <a:pt x="1412" y="1733"/>
                    <a:pt x="1524" y="1485"/>
                  </a:cubicBezTo>
                  <a:cubicBezTo>
                    <a:pt x="1182" y="1714"/>
                    <a:pt x="453" y="2634"/>
                    <a:pt x="169" y="2121"/>
                  </a:cubicBezTo>
                  <a:cubicBezTo>
                    <a:pt x="1" y="1821"/>
                    <a:pt x="369" y="1162"/>
                    <a:pt x="753" y="705"/>
                  </a:cubicBezTo>
                  <a:cubicBezTo>
                    <a:pt x="981" y="434"/>
                    <a:pt x="1373" y="0"/>
                    <a:pt x="1602" y="149"/>
                  </a:cubicBezTo>
                  <a:cubicBezTo>
                    <a:pt x="1873" y="328"/>
                    <a:pt x="1682" y="626"/>
                    <a:pt x="1602" y="850"/>
                  </a:cubicBezTo>
                  <a:cubicBezTo>
                    <a:pt x="1888" y="776"/>
                    <a:pt x="2162" y="154"/>
                    <a:pt x="2453" y="188"/>
                  </a:cubicBezTo>
                  <a:cubicBezTo>
                    <a:pt x="2756" y="374"/>
                    <a:pt x="2494" y="658"/>
                    <a:pt x="2359" y="906"/>
                  </a:cubicBezTo>
                  <a:cubicBezTo>
                    <a:pt x="2218" y="1158"/>
                    <a:pt x="2102" y="1397"/>
                    <a:pt x="2028" y="1546"/>
                  </a:cubicBezTo>
                  <a:cubicBezTo>
                    <a:pt x="2317" y="1466"/>
                    <a:pt x="3054" y="705"/>
                    <a:pt x="3363" y="813"/>
                  </a:cubicBezTo>
                  <a:cubicBezTo>
                    <a:pt x="3746" y="953"/>
                    <a:pt x="3414" y="1420"/>
                    <a:pt x="3186" y="1700"/>
                  </a:cubicBezTo>
                  <a:close/>
                  <a:moveTo>
                    <a:pt x="632" y="1718"/>
                  </a:moveTo>
                  <a:cubicBezTo>
                    <a:pt x="837" y="1597"/>
                    <a:pt x="1042" y="1350"/>
                    <a:pt x="1248" y="1219"/>
                  </a:cubicBezTo>
                  <a:cubicBezTo>
                    <a:pt x="1201" y="1041"/>
                    <a:pt x="1332" y="860"/>
                    <a:pt x="1345" y="677"/>
                  </a:cubicBezTo>
                  <a:cubicBezTo>
                    <a:pt x="1061" y="1022"/>
                    <a:pt x="776" y="1373"/>
                    <a:pt x="632" y="17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3" name="Google Shape;2063;p46"/>
          <p:cNvGrpSpPr/>
          <p:nvPr/>
        </p:nvGrpSpPr>
        <p:grpSpPr>
          <a:xfrm>
            <a:off x="2159045" y="2981222"/>
            <a:ext cx="197572" cy="1410843"/>
            <a:chOff x="6323969" y="2098536"/>
            <a:chExt cx="157579" cy="1125254"/>
          </a:xfrm>
        </p:grpSpPr>
        <p:sp>
          <p:nvSpPr>
            <p:cNvPr id="2064" name="Google Shape;2064;p46"/>
            <p:cNvSpPr/>
            <p:nvPr/>
          </p:nvSpPr>
          <p:spPr>
            <a:xfrm>
              <a:off x="6359292" y="3108558"/>
              <a:ext cx="63215" cy="115232"/>
            </a:xfrm>
            <a:custGeom>
              <a:avLst/>
              <a:gdLst/>
              <a:ahLst/>
              <a:cxnLst/>
              <a:rect l="l" t="t" r="r" b="b"/>
              <a:pathLst>
                <a:path w="621" h="1132" extrusionOk="0">
                  <a:moveTo>
                    <a:pt x="621" y="1"/>
                  </a:moveTo>
                  <a:lnTo>
                    <a:pt x="0" y="11"/>
                  </a:lnTo>
                  <a:cubicBezTo>
                    <a:pt x="46" y="192"/>
                    <a:pt x="93" y="375"/>
                    <a:pt x="136" y="557"/>
                  </a:cubicBezTo>
                  <a:cubicBezTo>
                    <a:pt x="177" y="711"/>
                    <a:pt x="210" y="875"/>
                    <a:pt x="248" y="1000"/>
                  </a:cubicBezTo>
                  <a:cubicBezTo>
                    <a:pt x="261" y="1043"/>
                    <a:pt x="270" y="1112"/>
                    <a:pt x="317" y="1131"/>
                  </a:cubicBezTo>
                  <a:cubicBezTo>
                    <a:pt x="322" y="1131"/>
                    <a:pt x="326" y="1127"/>
                    <a:pt x="332" y="1127"/>
                  </a:cubicBezTo>
                  <a:cubicBezTo>
                    <a:pt x="438" y="800"/>
                    <a:pt x="509" y="436"/>
                    <a:pt x="6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6"/>
            <p:cNvSpPr/>
            <p:nvPr/>
          </p:nvSpPr>
          <p:spPr>
            <a:xfrm>
              <a:off x="6326412" y="2948839"/>
              <a:ext cx="127549" cy="160836"/>
            </a:xfrm>
            <a:custGeom>
              <a:avLst/>
              <a:gdLst/>
              <a:ahLst/>
              <a:cxnLst/>
              <a:rect l="l" t="t" r="r" b="b"/>
              <a:pathLst>
                <a:path w="1253" h="1580" extrusionOk="0">
                  <a:moveTo>
                    <a:pt x="617" y="1"/>
                  </a:moveTo>
                  <a:cubicBezTo>
                    <a:pt x="552" y="1"/>
                    <a:pt x="477" y="6"/>
                    <a:pt x="369" y="15"/>
                  </a:cubicBezTo>
                  <a:cubicBezTo>
                    <a:pt x="291" y="24"/>
                    <a:pt x="164" y="24"/>
                    <a:pt x="108" y="62"/>
                  </a:cubicBezTo>
                  <a:cubicBezTo>
                    <a:pt x="56" y="95"/>
                    <a:pt x="0" y="287"/>
                    <a:pt x="5" y="352"/>
                  </a:cubicBezTo>
                  <a:cubicBezTo>
                    <a:pt x="10" y="436"/>
                    <a:pt x="61" y="548"/>
                    <a:pt x="89" y="651"/>
                  </a:cubicBezTo>
                  <a:cubicBezTo>
                    <a:pt x="168" y="953"/>
                    <a:pt x="248" y="1272"/>
                    <a:pt x="323" y="1580"/>
                  </a:cubicBezTo>
                  <a:lnTo>
                    <a:pt x="944" y="1570"/>
                  </a:lnTo>
                  <a:cubicBezTo>
                    <a:pt x="948" y="1556"/>
                    <a:pt x="953" y="1542"/>
                    <a:pt x="957" y="1524"/>
                  </a:cubicBezTo>
                  <a:cubicBezTo>
                    <a:pt x="1028" y="1253"/>
                    <a:pt x="1108" y="968"/>
                    <a:pt x="1177" y="683"/>
                  </a:cubicBezTo>
                  <a:cubicBezTo>
                    <a:pt x="1201" y="589"/>
                    <a:pt x="1252" y="445"/>
                    <a:pt x="1243" y="393"/>
                  </a:cubicBezTo>
                  <a:cubicBezTo>
                    <a:pt x="1229" y="337"/>
                    <a:pt x="1088" y="108"/>
                    <a:pt x="1060" y="85"/>
                  </a:cubicBezTo>
                  <a:cubicBezTo>
                    <a:pt x="976" y="15"/>
                    <a:pt x="743" y="6"/>
                    <a:pt x="6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6"/>
            <p:cNvSpPr/>
            <p:nvPr/>
          </p:nvSpPr>
          <p:spPr>
            <a:xfrm>
              <a:off x="6323969" y="2182314"/>
              <a:ext cx="146585" cy="808049"/>
            </a:xfrm>
            <a:custGeom>
              <a:avLst/>
              <a:gdLst/>
              <a:ahLst/>
              <a:cxnLst/>
              <a:rect l="l" t="t" r="r" b="b"/>
              <a:pathLst>
                <a:path w="1440" h="7938" extrusionOk="0">
                  <a:moveTo>
                    <a:pt x="1043" y="7705"/>
                  </a:moveTo>
                  <a:cubicBezTo>
                    <a:pt x="963" y="7755"/>
                    <a:pt x="916" y="7826"/>
                    <a:pt x="828" y="7877"/>
                  </a:cubicBezTo>
                  <a:cubicBezTo>
                    <a:pt x="763" y="7817"/>
                    <a:pt x="711" y="7722"/>
                    <a:pt x="651" y="7648"/>
                  </a:cubicBezTo>
                  <a:cubicBezTo>
                    <a:pt x="576" y="7681"/>
                    <a:pt x="543" y="7807"/>
                    <a:pt x="445" y="7858"/>
                  </a:cubicBezTo>
                  <a:cubicBezTo>
                    <a:pt x="384" y="7789"/>
                    <a:pt x="319" y="7727"/>
                    <a:pt x="263" y="7653"/>
                  </a:cubicBezTo>
                  <a:cubicBezTo>
                    <a:pt x="169" y="7718"/>
                    <a:pt x="146" y="7858"/>
                    <a:pt x="43" y="7891"/>
                  </a:cubicBezTo>
                  <a:cubicBezTo>
                    <a:pt x="1" y="7727"/>
                    <a:pt x="34" y="7559"/>
                    <a:pt x="39" y="7396"/>
                  </a:cubicBezTo>
                  <a:cubicBezTo>
                    <a:pt x="108" y="4949"/>
                    <a:pt x="151" y="2460"/>
                    <a:pt x="230" y="4"/>
                  </a:cubicBezTo>
                  <a:cubicBezTo>
                    <a:pt x="636" y="0"/>
                    <a:pt x="1033" y="18"/>
                    <a:pt x="1425" y="37"/>
                  </a:cubicBezTo>
                  <a:cubicBezTo>
                    <a:pt x="1440" y="93"/>
                    <a:pt x="1440" y="182"/>
                    <a:pt x="1440" y="275"/>
                  </a:cubicBezTo>
                  <a:cubicBezTo>
                    <a:pt x="1379" y="2615"/>
                    <a:pt x="1328" y="5033"/>
                    <a:pt x="1272" y="7401"/>
                  </a:cubicBezTo>
                  <a:cubicBezTo>
                    <a:pt x="1267" y="7578"/>
                    <a:pt x="1276" y="7765"/>
                    <a:pt x="1257" y="7929"/>
                  </a:cubicBezTo>
                  <a:cubicBezTo>
                    <a:pt x="1164" y="7938"/>
                    <a:pt x="1108" y="7765"/>
                    <a:pt x="1043" y="770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6"/>
            <p:cNvSpPr/>
            <p:nvPr/>
          </p:nvSpPr>
          <p:spPr>
            <a:xfrm>
              <a:off x="6348706" y="2098536"/>
              <a:ext cx="125208" cy="95687"/>
            </a:xfrm>
            <a:custGeom>
              <a:avLst/>
              <a:gdLst/>
              <a:ahLst/>
              <a:cxnLst/>
              <a:rect l="l" t="t" r="r" b="b"/>
              <a:pathLst>
                <a:path w="1230" h="940" extrusionOk="0">
                  <a:moveTo>
                    <a:pt x="1187" y="869"/>
                  </a:moveTo>
                  <a:cubicBezTo>
                    <a:pt x="753" y="940"/>
                    <a:pt x="393" y="851"/>
                    <a:pt x="1" y="836"/>
                  </a:cubicBezTo>
                  <a:cubicBezTo>
                    <a:pt x="1" y="621"/>
                    <a:pt x="109" y="351"/>
                    <a:pt x="318" y="239"/>
                  </a:cubicBezTo>
                  <a:cubicBezTo>
                    <a:pt x="757" y="0"/>
                    <a:pt x="1229" y="356"/>
                    <a:pt x="1187" y="86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6"/>
            <p:cNvSpPr/>
            <p:nvPr/>
          </p:nvSpPr>
          <p:spPr>
            <a:xfrm>
              <a:off x="6333131" y="2179871"/>
              <a:ext cx="148417" cy="126531"/>
            </a:xfrm>
            <a:custGeom>
              <a:avLst/>
              <a:gdLst/>
              <a:ahLst/>
              <a:cxnLst/>
              <a:rect l="l" t="t" r="r" b="b"/>
              <a:pathLst>
                <a:path w="1458" h="1243" extrusionOk="0">
                  <a:moveTo>
                    <a:pt x="93" y="1219"/>
                  </a:moveTo>
                  <a:cubicBezTo>
                    <a:pt x="121" y="1126"/>
                    <a:pt x="98" y="1037"/>
                    <a:pt x="37" y="925"/>
                  </a:cubicBezTo>
                  <a:cubicBezTo>
                    <a:pt x="42" y="869"/>
                    <a:pt x="84" y="831"/>
                    <a:pt x="93" y="780"/>
                  </a:cubicBezTo>
                  <a:cubicBezTo>
                    <a:pt x="0" y="663"/>
                    <a:pt x="112" y="565"/>
                    <a:pt x="107" y="477"/>
                  </a:cubicBezTo>
                  <a:cubicBezTo>
                    <a:pt x="107" y="434"/>
                    <a:pt x="79" y="402"/>
                    <a:pt x="79" y="365"/>
                  </a:cubicBezTo>
                  <a:cubicBezTo>
                    <a:pt x="79" y="304"/>
                    <a:pt x="121" y="262"/>
                    <a:pt x="130" y="201"/>
                  </a:cubicBezTo>
                  <a:cubicBezTo>
                    <a:pt x="140" y="145"/>
                    <a:pt x="102" y="93"/>
                    <a:pt x="130" y="42"/>
                  </a:cubicBezTo>
                  <a:cubicBezTo>
                    <a:pt x="346" y="0"/>
                    <a:pt x="555" y="37"/>
                    <a:pt x="751" y="52"/>
                  </a:cubicBezTo>
                  <a:cubicBezTo>
                    <a:pt x="957" y="65"/>
                    <a:pt x="1158" y="37"/>
                    <a:pt x="1363" y="74"/>
                  </a:cubicBezTo>
                  <a:cubicBezTo>
                    <a:pt x="1457" y="206"/>
                    <a:pt x="1378" y="327"/>
                    <a:pt x="1378" y="444"/>
                  </a:cubicBezTo>
                  <a:cubicBezTo>
                    <a:pt x="1378" y="509"/>
                    <a:pt x="1410" y="574"/>
                    <a:pt x="1410" y="640"/>
                  </a:cubicBezTo>
                  <a:cubicBezTo>
                    <a:pt x="1410" y="738"/>
                    <a:pt x="1317" y="831"/>
                    <a:pt x="1415" y="986"/>
                  </a:cubicBezTo>
                  <a:cubicBezTo>
                    <a:pt x="1387" y="1065"/>
                    <a:pt x="1312" y="1121"/>
                    <a:pt x="1331" y="1223"/>
                  </a:cubicBezTo>
                  <a:cubicBezTo>
                    <a:pt x="1322" y="1233"/>
                    <a:pt x="1317" y="1242"/>
                    <a:pt x="1307" y="1229"/>
                  </a:cubicBezTo>
                  <a:cubicBezTo>
                    <a:pt x="901" y="1233"/>
                    <a:pt x="490" y="1242"/>
                    <a:pt x="93" y="121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6"/>
            <p:cNvSpPr/>
            <p:nvPr/>
          </p:nvSpPr>
          <p:spPr>
            <a:xfrm>
              <a:off x="6394819" y="2346206"/>
              <a:ext cx="59143" cy="97520"/>
            </a:xfrm>
            <a:custGeom>
              <a:avLst/>
              <a:gdLst/>
              <a:ahLst/>
              <a:cxnLst/>
              <a:rect l="l" t="t" r="r" b="b"/>
              <a:pathLst>
                <a:path w="581" h="958" extrusionOk="0">
                  <a:moveTo>
                    <a:pt x="369" y="761"/>
                  </a:moveTo>
                  <a:cubicBezTo>
                    <a:pt x="67" y="957"/>
                    <a:pt x="1" y="75"/>
                    <a:pt x="267" y="43"/>
                  </a:cubicBezTo>
                  <a:cubicBezTo>
                    <a:pt x="580" y="0"/>
                    <a:pt x="505" y="575"/>
                    <a:pt x="397" y="738"/>
                  </a:cubicBezTo>
                  <a:cubicBezTo>
                    <a:pt x="388" y="752"/>
                    <a:pt x="379" y="757"/>
                    <a:pt x="369" y="76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6"/>
            <p:cNvSpPr/>
            <p:nvPr/>
          </p:nvSpPr>
          <p:spPr>
            <a:xfrm>
              <a:off x="6402963" y="2252961"/>
              <a:ext cx="55173" cy="75328"/>
            </a:xfrm>
            <a:custGeom>
              <a:avLst/>
              <a:gdLst/>
              <a:ahLst/>
              <a:cxnLst/>
              <a:rect l="l" t="t" r="r" b="b"/>
              <a:pathLst>
                <a:path w="542" h="740" extrusionOk="0">
                  <a:moveTo>
                    <a:pt x="360" y="613"/>
                  </a:moveTo>
                  <a:cubicBezTo>
                    <a:pt x="99" y="739"/>
                    <a:pt x="0" y="1"/>
                    <a:pt x="299" y="20"/>
                  </a:cubicBezTo>
                  <a:cubicBezTo>
                    <a:pt x="528" y="29"/>
                    <a:pt x="542" y="529"/>
                    <a:pt x="360" y="61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6"/>
            <p:cNvSpPr/>
            <p:nvPr/>
          </p:nvSpPr>
          <p:spPr>
            <a:xfrm>
              <a:off x="6342089" y="2884301"/>
              <a:ext cx="32880" cy="106070"/>
            </a:xfrm>
            <a:custGeom>
              <a:avLst/>
              <a:gdLst/>
              <a:ahLst/>
              <a:cxnLst/>
              <a:rect l="l" t="t" r="r" b="b"/>
              <a:pathLst>
                <a:path w="323" h="1042" extrusionOk="0">
                  <a:moveTo>
                    <a:pt x="239" y="18"/>
                  </a:moveTo>
                  <a:cubicBezTo>
                    <a:pt x="323" y="164"/>
                    <a:pt x="318" y="444"/>
                    <a:pt x="295" y="724"/>
                  </a:cubicBezTo>
                  <a:cubicBezTo>
                    <a:pt x="286" y="841"/>
                    <a:pt x="267" y="1033"/>
                    <a:pt x="159" y="1037"/>
                  </a:cubicBezTo>
                  <a:cubicBezTo>
                    <a:pt x="33" y="1042"/>
                    <a:pt x="19" y="817"/>
                    <a:pt x="14" y="738"/>
                  </a:cubicBezTo>
                  <a:cubicBezTo>
                    <a:pt x="1" y="490"/>
                    <a:pt x="33" y="187"/>
                    <a:pt x="98" y="29"/>
                  </a:cubicBezTo>
                  <a:cubicBezTo>
                    <a:pt x="126" y="1"/>
                    <a:pt x="197" y="1"/>
                    <a:pt x="239" y="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2" name="Google Shape;2072;p46"/>
          <p:cNvGrpSpPr/>
          <p:nvPr/>
        </p:nvGrpSpPr>
        <p:grpSpPr>
          <a:xfrm rot="-2700000">
            <a:off x="258366" y="240856"/>
            <a:ext cx="1585008" cy="1833710"/>
            <a:chOff x="720001" y="2769784"/>
            <a:chExt cx="1585023" cy="1833727"/>
          </a:xfrm>
        </p:grpSpPr>
        <p:sp>
          <p:nvSpPr>
            <p:cNvPr id="2073" name="Google Shape;2073;p46"/>
            <p:cNvSpPr/>
            <p:nvPr/>
          </p:nvSpPr>
          <p:spPr>
            <a:xfrm>
              <a:off x="720001" y="2769784"/>
              <a:ext cx="1585023" cy="1833727"/>
            </a:xfrm>
            <a:custGeom>
              <a:avLst/>
              <a:gdLst/>
              <a:ahLst/>
              <a:cxnLst/>
              <a:rect l="l" t="t" r="r" b="b"/>
              <a:pathLst>
                <a:path w="13356" h="15452" extrusionOk="0">
                  <a:moveTo>
                    <a:pt x="12781" y="3167"/>
                  </a:moveTo>
                  <a:cubicBezTo>
                    <a:pt x="12935" y="3260"/>
                    <a:pt x="13243" y="3507"/>
                    <a:pt x="13300" y="3717"/>
                  </a:cubicBezTo>
                  <a:cubicBezTo>
                    <a:pt x="13356" y="3923"/>
                    <a:pt x="13224" y="4189"/>
                    <a:pt x="13127" y="4400"/>
                  </a:cubicBezTo>
                  <a:cubicBezTo>
                    <a:pt x="13038" y="4596"/>
                    <a:pt x="10778" y="9348"/>
                    <a:pt x="10591" y="9741"/>
                  </a:cubicBezTo>
                  <a:cubicBezTo>
                    <a:pt x="10293" y="10367"/>
                    <a:pt x="10013" y="11057"/>
                    <a:pt x="9821" y="11590"/>
                  </a:cubicBezTo>
                  <a:cubicBezTo>
                    <a:pt x="9498" y="12468"/>
                    <a:pt x="9121" y="13425"/>
                    <a:pt x="8780" y="14345"/>
                  </a:cubicBezTo>
                  <a:cubicBezTo>
                    <a:pt x="8681" y="14615"/>
                    <a:pt x="8588" y="15046"/>
                    <a:pt x="8317" y="15260"/>
                  </a:cubicBezTo>
                  <a:cubicBezTo>
                    <a:pt x="8079" y="15451"/>
                    <a:pt x="7659" y="15354"/>
                    <a:pt x="7323" y="15283"/>
                  </a:cubicBezTo>
                  <a:cubicBezTo>
                    <a:pt x="6944" y="15209"/>
                    <a:pt x="6604" y="15106"/>
                    <a:pt x="6291" y="15008"/>
                  </a:cubicBezTo>
                  <a:cubicBezTo>
                    <a:pt x="5608" y="14794"/>
                    <a:pt x="4880" y="14546"/>
                    <a:pt x="4199" y="14285"/>
                  </a:cubicBezTo>
                  <a:cubicBezTo>
                    <a:pt x="3783" y="14126"/>
                    <a:pt x="3447" y="13971"/>
                    <a:pt x="3129" y="13846"/>
                  </a:cubicBezTo>
                  <a:cubicBezTo>
                    <a:pt x="2442" y="13574"/>
                    <a:pt x="1757" y="13304"/>
                    <a:pt x="1019" y="12986"/>
                  </a:cubicBezTo>
                  <a:cubicBezTo>
                    <a:pt x="481" y="12753"/>
                    <a:pt x="1" y="12412"/>
                    <a:pt x="20" y="11912"/>
                  </a:cubicBezTo>
                  <a:cubicBezTo>
                    <a:pt x="29" y="11702"/>
                    <a:pt x="123" y="11441"/>
                    <a:pt x="192" y="11184"/>
                  </a:cubicBezTo>
                  <a:cubicBezTo>
                    <a:pt x="263" y="10936"/>
                    <a:pt x="328" y="10675"/>
                    <a:pt x="407" y="10447"/>
                  </a:cubicBezTo>
                  <a:cubicBezTo>
                    <a:pt x="584" y="9937"/>
                    <a:pt x="809" y="9432"/>
                    <a:pt x="1019" y="8956"/>
                  </a:cubicBezTo>
                  <a:cubicBezTo>
                    <a:pt x="1673" y="7458"/>
                    <a:pt x="2256" y="5945"/>
                    <a:pt x="2924" y="4456"/>
                  </a:cubicBezTo>
                  <a:cubicBezTo>
                    <a:pt x="3349" y="3503"/>
                    <a:pt x="3905" y="2424"/>
                    <a:pt x="4414" y="1434"/>
                  </a:cubicBezTo>
                  <a:cubicBezTo>
                    <a:pt x="4745" y="790"/>
                    <a:pt x="5240" y="24"/>
                    <a:pt x="5815" y="5"/>
                  </a:cubicBezTo>
                  <a:cubicBezTo>
                    <a:pt x="6071" y="1"/>
                    <a:pt x="6379" y="122"/>
                    <a:pt x="6660" y="215"/>
                  </a:cubicBezTo>
                  <a:cubicBezTo>
                    <a:pt x="7505" y="486"/>
                    <a:pt x="8401" y="954"/>
                    <a:pt x="9261" y="1392"/>
                  </a:cubicBezTo>
                  <a:cubicBezTo>
                    <a:pt x="10190" y="1874"/>
                    <a:pt x="10979" y="2204"/>
                    <a:pt x="11880" y="2663"/>
                  </a:cubicBezTo>
                  <a:cubicBezTo>
                    <a:pt x="12183" y="2816"/>
                    <a:pt x="12478" y="2975"/>
                    <a:pt x="12781" y="316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6"/>
            <p:cNvSpPr/>
            <p:nvPr/>
          </p:nvSpPr>
          <p:spPr>
            <a:xfrm>
              <a:off x="1351705" y="2963218"/>
              <a:ext cx="800938" cy="437902"/>
            </a:xfrm>
            <a:custGeom>
              <a:avLst/>
              <a:gdLst/>
              <a:ahLst/>
              <a:cxnLst/>
              <a:rect l="l" t="t" r="r" b="b"/>
              <a:pathLst>
                <a:path w="6749" h="3690" extrusionOk="0">
                  <a:moveTo>
                    <a:pt x="6711" y="3157"/>
                  </a:moveTo>
                  <a:cubicBezTo>
                    <a:pt x="6725" y="3129"/>
                    <a:pt x="6739" y="3101"/>
                    <a:pt x="6748" y="3068"/>
                  </a:cubicBezTo>
                  <a:cubicBezTo>
                    <a:pt x="6557" y="2970"/>
                    <a:pt x="6356" y="2882"/>
                    <a:pt x="6164" y="2783"/>
                  </a:cubicBezTo>
                  <a:cubicBezTo>
                    <a:pt x="5291" y="2345"/>
                    <a:pt x="4511" y="1953"/>
                    <a:pt x="3619" y="1537"/>
                  </a:cubicBezTo>
                  <a:cubicBezTo>
                    <a:pt x="3078" y="1280"/>
                    <a:pt x="2522" y="1041"/>
                    <a:pt x="1938" y="766"/>
                  </a:cubicBezTo>
                  <a:cubicBezTo>
                    <a:pt x="1696" y="654"/>
                    <a:pt x="1458" y="542"/>
                    <a:pt x="1093" y="384"/>
                  </a:cubicBezTo>
                  <a:cubicBezTo>
                    <a:pt x="879" y="285"/>
                    <a:pt x="360" y="0"/>
                    <a:pt x="253" y="47"/>
                  </a:cubicBezTo>
                  <a:cubicBezTo>
                    <a:pt x="145" y="89"/>
                    <a:pt x="1" y="350"/>
                    <a:pt x="43" y="453"/>
                  </a:cubicBezTo>
                  <a:cubicBezTo>
                    <a:pt x="80" y="546"/>
                    <a:pt x="244" y="608"/>
                    <a:pt x="416" y="692"/>
                  </a:cubicBezTo>
                  <a:cubicBezTo>
                    <a:pt x="860" y="910"/>
                    <a:pt x="1300" y="1134"/>
                    <a:pt x="1673" y="1303"/>
                  </a:cubicBezTo>
                  <a:cubicBezTo>
                    <a:pt x="3106" y="1966"/>
                    <a:pt x="4483" y="2722"/>
                    <a:pt x="5866" y="3399"/>
                  </a:cubicBezTo>
                  <a:cubicBezTo>
                    <a:pt x="6048" y="3488"/>
                    <a:pt x="6267" y="3615"/>
                    <a:pt x="6445" y="3690"/>
                  </a:cubicBezTo>
                  <a:cubicBezTo>
                    <a:pt x="6543" y="3516"/>
                    <a:pt x="6636" y="3339"/>
                    <a:pt x="6711" y="31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6"/>
            <p:cNvSpPr/>
            <p:nvPr/>
          </p:nvSpPr>
          <p:spPr>
            <a:xfrm>
              <a:off x="1254273" y="3107760"/>
              <a:ext cx="821824" cy="446327"/>
            </a:xfrm>
            <a:custGeom>
              <a:avLst/>
              <a:gdLst/>
              <a:ahLst/>
              <a:cxnLst/>
              <a:rect l="l" t="t" r="r" b="b"/>
              <a:pathLst>
                <a:path w="6925" h="3761" extrusionOk="0">
                  <a:moveTo>
                    <a:pt x="6925" y="3172"/>
                  </a:moveTo>
                  <a:cubicBezTo>
                    <a:pt x="6687" y="3026"/>
                    <a:pt x="6416" y="2910"/>
                    <a:pt x="6164" y="2784"/>
                  </a:cubicBezTo>
                  <a:cubicBezTo>
                    <a:pt x="5291" y="2345"/>
                    <a:pt x="4511" y="1953"/>
                    <a:pt x="3619" y="1537"/>
                  </a:cubicBezTo>
                  <a:cubicBezTo>
                    <a:pt x="3078" y="1280"/>
                    <a:pt x="2522" y="1043"/>
                    <a:pt x="1938" y="767"/>
                  </a:cubicBezTo>
                  <a:cubicBezTo>
                    <a:pt x="1695" y="651"/>
                    <a:pt x="1457" y="538"/>
                    <a:pt x="1093" y="379"/>
                  </a:cubicBezTo>
                  <a:cubicBezTo>
                    <a:pt x="878" y="286"/>
                    <a:pt x="360" y="1"/>
                    <a:pt x="252" y="48"/>
                  </a:cubicBezTo>
                  <a:cubicBezTo>
                    <a:pt x="145" y="90"/>
                    <a:pt x="0" y="351"/>
                    <a:pt x="42" y="454"/>
                  </a:cubicBezTo>
                  <a:cubicBezTo>
                    <a:pt x="80" y="547"/>
                    <a:pt x="243" y="608"/>
                    <a:pt x="416" y="692"/>
                  </a:cubicBezTo>
                  <a:cubicBezTo>
                    <a:pt x="860" y="912"/>
                    <a:pt x="1298" y="1131"/>
                    <a:pt x="1672" y="1304"/>
                  </a:cubicBezTo>
                  <a:cubicBezTo>
                    <a:pt x="3106" y="1967"/>
                    <a:pt x="4483" y="2724"/>
                    <a:pt x="5865" y="3401"/>
                  </a:cubicBezTo>
                  <a:cubicBezTo>
                    <a:pt x="6131" y="3531"/>
                    <a:pt x="6491" y="3741"/>
                    <a:pt x="6664" y="3760"/>
                  </a:cubicBezTo>
                  <a:cubicBezTo>
                    <a:pt x="6752" y="3564"/>
                    <a:pt x="6836" y="3363"/>
                    <a:pt x="6925" y="31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6"/>
            <p:cNvSpPr/>
            <p:nvPr/>
          </p:nvSpPr>
          <p:spPr>
            <a:xfrm>
              <a:off x="1223299" y="3277934"/>
              <a:ext cx="783018" cy="427340"/>
            </a:xfrm>
            <a:custGeom>
              <a:avLst/>
              <a:gdLst/>
              <a:ahLst/>
              <a:cxnLst/>
              <a:rect l="l" t="t" r="r" b="b"/>
              <a:pathLst>
                <a:path w="6598" h="3601" extrusionOk="0">
                  <a:moveTo>
                    <a:pt x="6598" y="2989"/>
                  </a:moveTo>
                  <a:cubicBezTo>
                    <a:pt x="6453" y="2919"/>
                    <a:pt x="6304" y="2853"/>
                    <a:pt x="6164" y="2784"/>
                  </a:cubicBezTo>
                  <a:cubicBezTo>
                    <a:pt x="5290" y="2340"/>
                    <a:pt x="4511" y="1948"/>
                    <a:pt x="3619" y="1532"/>
                  </a:cubicBezTo>
                  <a:cubicBezTo>
                    <a:pt x="3076" y="1275"/>
                    <a:pt x="2522" y="1038"/>
                    <a:pt x="1933" y="762"/>
                  </a:cubicBezTo>
                  <a:cubicBezTo>
                    <a:pt x="1695" y="650"/>
                    <a:pt x="1457" y="538"/>
                    <a:pt x="1093" y="379"/>
                  </a:cubicBezTo>
                  <a:cubicBezTo>
                    <a:pt x="878" y="281"/>
                    <a:pt x="359" y="1"/>
                    <a:pt x="252" y="42"/>
                  </a:cubicBezTo>
                  <a:cubicBezTo>
                    <a:pt x="145" y="85"/>
                    <a:pt x="0" y="346"/>
                    <a:pt x="42" y="454"/>
                  </a:cubicBezTo>
                  <a:cubicBezTo>
                    <a:pt x="79" y="542"/>
                    <a:pt x="242" y="603"/>
                    <a:pt x="415" y="687"/>
                  </a:cubicBezTo>
                  <a:cubicBezTo>
                    <a:pt x="859" y="906"/>
                    <a:pt x="1298" y="1131"/>
                    <a:pt x="1671" y="1303"/>
                  </a:cubicBezTo>
                  <a:cubicBezTo>
                    <a:pt x="3100" y="1962"/>
                    <a:pt x="4483" y="2719"/>
                    <a:pt x="5865" y="3395"/>
                  </a:cubicBezTo>
                  <a:cubicBezTo>
                    <a:pt x="5986" y="3456"/>
                    <a:pt x="6130" y="3536"/>
                    <a:pt x="6261" y="3601"/>
                  </a:cubicBezTo>
                  <a:cubicBezTo>
                    <a:pt x="6378" y="3400"/>
                    <a:pt x="6485" y="3195"/>
                    <a:pt x="6598" y="298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6"/>
            <p:cNvSpPr/>
            <p:nvPr/>
          </p:nvSpPr>
          <p:spPr>
            <a:xfrm>
              <a:off x="1125630" y="3422001"/>
              <a:ext cx="795953" cy="433392"/>
            </a:xfrm>
            <a:custGeom>
              <a:avLst/>
              <a:gdLst/>
              <a:ahLst/>
              <a:cxnLst/>
              <a:rect l="l" t="t" r="r" b="b"/>
              <a:pathLst>
                <a:path w="6707" h="3652" extrusionOk="0">
                  <a:moveTo>
                    <a:pt x="6707" y="3050"/>
                  </a:moveTo>
                  <a:cubicBezTo>
                    <a:pt x="6528" y="2956"/>
                    <a:pt x="6342" y="2877"/>
                    <a:pt x="6164" y="2783"/>
                  </a:cubicBezTo>
                  <a:cubicBezTo>
                    <a:pt x="5291" y="2345"/>
                    <a:pt x="4511" y="1953"/>
                    <a:pt x="3619" y="1537"/>
                  </a:cubicBezTo>
                  <a:cubicBezTo>
                    <a:pt x="3078" y="1280"/>
                    <a:pt x="2518" y="1042"/>
                    <a:pt x="1934" y="766"/>
                  </a:cubicBezTo>
                  <a:cubicBezTo>
                    <a:pt x="1696" y="654"/>
                    <a:pt x="1457" y="542"/>
                    <a:pt x="1093" y="384"/>
                  </a:cubicBezTo>
                  <a:cubicBezTo>
                    <a:pt x="879" y="285"/>
                    <a:pt x="360" y="1"/>
                    <a:pt x="253" y="48"/>
                  </a:cubicBezTo>
                  <a:cubicBezTo>
                    <a:pt x="141" y="89"/>
                    <a:pt x="1" y="350"/>
                    <a:pt x="43" y="453"/>
                  </a:cubicBezTo>
                  <a:cubicBezTo>
                    <a:pt x="80" y="546"/>
                    <a:pt x="244" y="608"/>
                    <a:pt x="416" y="692"/>
                  </a:cubicBezTo>
                  <a:cubicBezTo>
                    <a:pt x="860" y="911"/>
                    <a:pt x="1299" y="1130"/>
                    <a:pt x="1673" y="1303"/>
                  </a:cubicBezTo>
                  <a:cubicBezTo>
                    <a:pt x="3101" y="1966"/>
                    <a:pt x="4479" y="2723"/>
                    <a:pt x="5866" y="3400"/>
                  </a:cubicBezTo>
                  <a:cubicBezTo>
                    <a:pt x="6020" y="3475"/>
                    <a:pt x="6202" y="3578"/>
                    <a:pt x="6360" y="3652"/>
                  </a:cubicBezTo>
                  <a:cubicBezTo>
                    <a:pt x="6477" y="3451"/>
                    <a:pt x="6595" y="3251"/>
                    <a:pt x="6707" y="30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6"/>
            <p:cNvSpPr/>
            <p:nvPr/>
          </p:nvSpPr>
          <p:spPr>
            <a:xfrm>
              <a:off x="1064157" y="3563220"/>
              <a:ext cx="801412" cy="437427"/>
            </a:xfrm>
            <a:custGeom>
              <a:avLst/>
              <a:gdLst/>
              <a:ahLst/>
              <a:cxnLst/>
              <a:rect l="l" t="t" r="r" b="b"/>
              <a:pathLst>
                <a:path w="6753" h="3686" extrusionOk="0">
                  <a:moveTo>
                    <a:pt x="6715" y="3153"/>
                  </a:moveTo>
                  <a:cubicBezTo>
                    <a:pt x="6729" y="3125"/>
                    <a:pt x="6738" y="3097"/>
                    <a:pt x="6753" y="3069"/>
                  </a:cubicBezTo>
                  <a:cubicBezTo>
                    <a:pt x="6561" y="2966"/>
                    <a:pt x="6361" y="2878"/>
                    <a:pt x="6169" y="2780"/>
                  </a:cubicBezTo>
                  <a:cubicBezTo>
                    <a:pt x="5296" y="2341"/>
                    <a:pt x="4516" y="1949"/>
                    <a:pt x="3624" y="1533"/>
                  </a:cubicBezTo>
                  <a:cubicBezTo>
                    <a:pt x="3083" y="1276"/>
                    <a:pt x="2522" y="1037"/>
                    <a:pt x="1938" y="763"/>
                  </a:cubicBezTo>
                  <a:cubicBezTo>
                    <a:pt x="1700" y="651"/>
                    <a:pt x="1462" y="539"/>
                    <a:pt x="1098" y="380"/>
                  </a:cubicBezTo>
                  <a:cubicBezTo>
                    <a:pt x="883" y="281"/>
                    <a:pt x="365" y="1"/>
                    <a:pt x="257" y="43"/>
                  </a:cubicBezTo>
                  <a:cubicBezTo>
                    <a:pt x="145" y="85"/>
                    <a:pt x="1" y="347"/>
                    <a:pt x="47" y="455"/>
                  </a:cubicBezTo>
                  <a:cubicBezTo>
                    <a:pt x="85" y="543"/>
                    <a:pt x="249" y="604"/>
                    <a:pt x="421" y="688"/>
                  </a:cubicBezTo>
                  <a:cubicBezTo>
                    <a:pt x="859" y="907"/>
                    <a:pt x="1303" y="1132"/>
                    <a:pt x="1677" y="1300"/>
                  </a:cubicBezTo>
                  <a:cubicBezTo>
                    <a:pt x="3106" y="1962"/>
                    <a:pt x="4484" y="2718"/>
                    <a:pt x="5870" y="3396"/>
                  </a:cubicBezTo>
                  <a:cubicBezTo>
                    <a:pt x="6048" y="3485"/>
                    <a:pt x="6272" y="3610"/>
                    <a:pt x="6449" y="3686"/>
                  </a:cubicBezTo>
                  <a:cubicBezTo>
                    <a:pt x="6542" y="3513"/>
                    <a:pt x="6636" y="3340"/>
                    <a:pt x="6715" y="31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6"/>
            <p:cNvSpPr/>
            <p:nvPr/>
          </p:nvSpPr>
          <p:spPr>
            <a:xfrm>
              <a:off x="1436557" y="2834578"/>
              <a:ext cx="106570" cy="59455"/>
            </a:xfrm>
            <a:custGeom>
              <a:avLst/>
              <a:gdLst/>
              <a:ahLst/>
              <a:cxnLst/>
              <a:rect l="l" t="t" r="r" b="b"/>
              <a:pathLst>
                <a:path w="898" h="501" extrusionOk="0">
                  <a:moveTo>
                    <a:pt x="1" y="117"/>
                  </a:moveTo>
                  <a:cubicBezTo>
                    <a:pt x="89" y="48"/>
                    <a:pt x="197" y="1"/>
                    <a:pt x="299" y="1"/>
                  </a:cubicBezTo>
                  <a:cubicBezTo>
                    <a:pt x="434" y="1"/>
                    <a:pt x="897" y="127"/>
                    <a:pt x="799" y="323"/>
                  </a:cubicBezTo>
                  <a:cubicBezTo>
                    <a:pt x="710" y="501"/>
                    <a:pt x="19" y="356"/>
                    <a:pt x="1" y="1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6"/>
            <p:cNvSpPr/>
            <p:nvPr/>
          </p:nvSpPr>
          <p:spPr>
            <a:xfrm>
              <a:off x="1303048" y="2823067"/>
              <a:ext cx="85327" cy="72034"/>
            </a:xfrm>
            <a:custGeom>
              <a:avLst/>
              <a:gdLst/>
              <a:ahLst/>
              <a:cxnLst/>
              <a:rect l="l" t="t" r="r" b="b"/>
              <a:pathLst>
                <a:path w="719" h="607" extrusionOk="0">
                  <a:moveTo>
                    <a:pt x="705" y="332"/>
                  </a:moveTo>
                  <a:cubicBezTo>
                    <a:pt x="589" y="457"/>
                    <a:pt x="369" y="606"/>
                    <a:pt x="257" y="528"/>
                  </a:cubicBezTo>
                  <a:cubicBezTo>
                    <a:pt x="1" y="332"/>
                    <a:pt x="719" y="0"/>
                    <a:pt x="705" y="33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6"/>
            <p:cNvSpPr/>
            <p:nvPr/>
          </p:nvSpPr>
          <p:spPr>
            <a:xfrm>
              <a:off x="1401073" y="2892846"/>
              <a:ext cx="50556" cy="43315"/>
            </a:xfrm>
            <a:custGeom>
              <a:avLst/>
              <a:gdLst/>
              <a:ahLst/>
              <a:cxnLst/>
              <a:rect l="l" t="t" r="r" b="b"/>
              <a:pathLst>
                <a:path w="426" h="365" extrusionOk="0">
                  <a:moveTo>
                    <a:pt x="425" y="169"/>
                  </a:moveTo>
                  <a:cubicBezTo>
                    <a:pt x="407" y="197"/>
                    <a:pt x="397" y="225"/>
                    <a:pt x="412" y="253"/>
                  </a:cubicBezTo>
                  <a:cubicBezTo>
                    <a:pt x="290" y="355"/>
                    <a:pt x="155" y="365"/>
                    <a:pt x="0" y="262"/>
                  </a:cubicBezTo>
                  <a:cubicBezTo>
                    <a:pt x="0" y="229"/>
                    <a:pt x="9" y="197"/>
                    <a:pt x="0" y="164"/>
                  </a:cubicBezTo>
                  <a:cubicBezTo>
                    <a:pt x="122" y="61"/>
                    <a:pt x="309" y="1"/>
                    <a:pt x="425" y="16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6"/>
            <p:cNvSpPr/>
            <p:nvPr/>
          </p:nvSpPr>
          <p:spPr>
            <a:xfrm>
              <a:off x="2126412" y="3137190"/>
              <a:ext cx="102654" cy="119266"/>
            </a:xfrm>
            <a:custGeom>
              <a:avLst/>
              <a:gdLst/>
              <a:ahLst/>
              <a:cxnLst/>
              <a:rect l="l" t="t" r="r" b="b"/>
              <a:pathLst>
                <a:path w="865" h="1005" extrusionOk="0">
                  <a:moveTo>
                    <a:pt x="865" y="575"/>
                  </a:moveTo>
                  <a:cubicBezTo>
                    <a:pt x="744" y="1004"/>
                    <a:pt x="1" y="463"/>
                    <a:pt x="132" y="234"/>
                  </a:cubicBezTo>
                  <a:cubicBezTo>
                    <a:pt x="267" y="0"/>
                    <a:pt x="795" y="332"/>
                    <a:pt x="865" y="57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6"/>
            <p:cNvSpPr/>
            <p:nvPr/>
          </p:nvSpPr>
          <p:spPr>
            <a:xfrm>
              <a:off x="1955758" y="3061241"/>
              <a:ext cx="145970" cy="116418"/>
            </a:xfrm>
            <a:custGeom>
              <a:avLst/>
              <a:gdLst/>
              <a:ahLst/>
              <a:cxnLst/>
              <a:rect l="l" t="t" r="r" b="b"/>
              <a:pathLst>
                <a:path w="1230" h="981" extrusionOk="0">
                  <a:moveTo>
                    <a:pt x="846" y="347"/>
                  </a:moveTo>
                  <a:cubicBezTo>
                    <a:pt x="1070" y="472"/>
                    <a:pt x="1229" y="547"/>
                    <a:pt x="1130" y="715"/>
                  </a:cubicBezTo>
                  <a:cubicBezTo>
                    <a:pt x="977" y="981"/>
                    <a:pt x="1" y="505"/>
                    <a:pt x="150" y="224"/>
                  </a:cubicBezTo>
                  <a:cubicBezTo>
                    <a:pt x="266" y="0"/>
                    <a:pt x="636" y="224"/>
                    <a:pt x="846" y="3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6"/>
            <p:cNvSpPr/>
            <p:nvPr/>
          </p:nvSpPr>
          <p:spPr>
            <a:xfrm>
              <a:off x="2172932" y="3254081"/>
              <a:ext cx="65627" cy="83901"/>
            </a:xfrm>
            <a:custGeom>
              <a:avLst/>
              <a:gdLst/>
              <a:ahLst/>
              <a:cxnLst/>
              <a:rect l="l" t="t" r="r" b="b"/>
              <a:pathLst>
                <a:path w="553" h="707" extrusionOk="0">
                  <a:moveTo>
                    <a:pt x="524" y="280"/>
                  </a:moveTo>
                  <a:cubicBezTo>
                    <a:pt x="552" y="482"/>
                    <a:pt x="324" y="706"/>
                    <a:pt x="173" y="580"/>
                  </a:cubicBezTo>
                  <a:cubicBezTo>
                    <a:pt x="1" y="431"/>
                    <a:pt x="324" y="0"/>
                    <a:pt x="524" y="2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6"/>
            <p:cNvSpPr/>
            <p:nvPr/>
          </p:nvSpPr>
          <p:spPr>
            <a:xfrm>
              <a:off x="1622283" y="4506894"/>
              <a:ext cx="105265" cy="58387"/>
            </a:xfrm>
            <a:custGeom>
              <a:avLst/>
              <a:gdLst/>
              <a:ahLst/>
              <a:cxnLst/>
              <a:rect l="l" t="t" r="r" b="b"/>
              <a:pathLst>
                <a:path w="887" h="492" extrusionOk="0">
                  <a:moveTo>
                    <a:pt x="186" y="95"/>
                  </a:moveTo>
                  <a:cubicBezTo>
                    <a:pt x="0" y="384"/>
                    <a:pt x="887" y="492"/>
                    <a:pt x="770" y="169"/>
                  </a:cubicBezTo>
                  <a:cubicBezTo>
                    <a:pt x="714" y="1"/>
                    <a:pt x="341" y="39"/>
                    <a:pt x="186" y="9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6"/>
            <p:cNvSpPr/>
            <p:nvPr/>
          </p:nvSpPr>
          <p:spPr>
            <a:xfrm>
              <a:off x="1424927" y="4453255"/>
              <a:ext cx="179555" cy="101584"/>
            </a:xfrm>
            <a:custGeom>
              <a:avLst/>
              <a:gdLst/>
              <a:ahLst/>
              <a:cxnLst/>
              <a:rect l="l" t="t" r="r" b="b"/>
              <a:pathLst>
                <a:path w="1513" h="856" extrusionOk="0">
                  <a:moveTo>
                    <a:pt x="1312" y="817"/>
                  </a:moveTo>
                  <a:cubicBezTo>
                    <a:pt x="1383" y="799"/>
                    <a:pt x="1513" y="720"/>
                    <a:pt x="1467" y="584"/>
                  </a:cubicBezTo>
                  <a:cubicBezTo>
                    <a:pt x="1401" y="401"/>
                    <a:pt x="1023" y="332"/>
                    <a:pt x="879" y="276"/>
                  </a:cubicBezTo>
                  <a:cubicBezTo>
                    <a:pt x="701" y="205"/>
                    <a:pt x="402" y="0"/>
                    <a:pt x="239" y="131"/>
                  </a:cubicBezTo>
                  <a:cubicBezTo>
                    <a:pt x="0" y="323"/>
                    <a:pt x="495" y="561"/>
                    <a:pt x="668" y="636"/>
                  </a:cubicBezTo>
                  <a:cubicBezTo>
                    <a:pt x="761" y="677"/>
                    <a:pt x="855" y="705"/>
                    <a:pt x="935" y="733"/>
                  </a:cubicBezTo>
                  <a:cubicBezTo>
                    <a:pt x="1075" y="785"/>
                    <a:pt x="1177" y="855"/>
                    <a:pt x="1312" y="8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6"/>
            <p:cNvSpPr/>
            <p:nvPr/>
          </p:nvSpPr>
          <p:spPr>
            <a:xfrm>
              <a:off x="1135599" y="3970618"/>
              <a:ext cx="574268" cy="456652"/>
            </a:xfrm>
            <a:custGeom>
              <a:avLst/>
              <a:gdLst/>
              <a:ahLst/>
              <a:cxnLst/>
              <a:rect l="l" t="t" r="r" b="b"/>
              <a:pathLst>
                <a:path w="4839" h="3848" extrusionOk="0">
                  <a:moveTo>
                    <a:pt x="3186" y="1700"/>
                  </a:moveTo>
                  <a:cubicBezTo>
                    <a:pt x="3442" y="1733"/>
                    <a:pt x="3755" y="1466"/>
                    <a:pt x="3955" y="1667"/>
                  </a:cubicBezTo>
                  <a:cubicBezTo>
                    <a:pt x="4166" y="1873"/>
                    <a:pt x="3843" y="2209"/>
                    <a:pt x="3793" y="2498"/>
                  </a:cubicBezTo>
                  <a:cubicBezTo>
                    <a:pt x="4078" y="2517"/>
                    <a:pt x="4390" y="2386"/>
                    <a:pt x="4605" y="2606"/>
                  </a:cubicBezTo>
                  <a:cubicBezTo>
                    <a:pt x="4839" y="2843"/>
                    <a:pt x="4731" y="3578"/>
                    <a:pt x="4577" y="3848"/>
                  </a:cubicBezTo>
                  <a:cubicBezTo>
                    <a:pt x="4507" y="3647"/>
                    <a:pt x="4493" y="3530"/>
                    <a:pt x="4479" y="3330"/>
                  </a:cubicBezTo>
                  <a:cubicBezTo>
                    <a:pt x="4465" y="3203"/>
                    <a:pt x="4511" y="2910"/>
                    <a:pt x="4414" y="2807"/>
                  </a:cubicBezTo>
                  <a:cubicBezTo>
                    <a:pt x="4199" y="2587"/>
                    <a:pt x="3802" y="2928"/>
                    <a:pt x="3601" y="2737"/>
                  </a:cubicBezTo>
                  <a:cubicBezTo>
                    <a:pt x="3405" y="2550"/>
                    <a:pt x="3619" y="2195"/>
                    <a:pt x="3709" y="1925"/>
                  </a:cubicBezTo>
                  <a:cubicBezTo>
                    <a:pt x="3475" y="1807"/>
                    <a:pt x="3087" y="2223"/>
                    <a:pt x="2868" y="2069"/>
                  </a:cubicBezTo>
                  <a:cubicBezTo>
                    <a:pt x="2667" y="1925"/>
                    <a:pt x="2812" y="1714"/>
                    <a:pt x="2929" y="1490"/>
                  </a:cubicBezTo>
                  <a:cubicBezTo>
                    <a:pt x="2499" y="1639"/>
                    <a:pt x="1841" y="2507"/>
                    <a:pt x="1468" y="2205"/>
                  </a:cubicBezTo>
                  <a:cubicBezTo>
                    <a:pt x="1238" y="2018"/>
                    <a:pt x="1412" y="1733"/>
                    <a:pt x="1524" y="1485"/>
                  </a:cubicBezTo>
                  <a:cubicBezTo>
                    <a:pt x="1182" y="1714"/>
                    <a:pt x="453" y="2634"/>
                    <a:pt x="169" y="2121"/>
                  </a:cubicBezTo>
                  <a:cubicBezTo>
                    <a:pt x="1" y="1821"/>
                    <a:pt x="369" y="1162"/>
                    <a:pt x="753" y="705"/>
                  </a:cubicBezTo>
                  <a:cubicBezTo>
                    <a:pt x="981" y="434"/>
                    <a:pt x="1373" y="0"/>
                    <a:pt x="1602" y="149"/>
                  </a:cubicBezTo>
                  <a:cubicBezTo>
                    <a:pt x="1873" y="328"/>
                    <a:pt x="1682" y="626"/>
                    <a:pt x="1602" y="850"/>
                  </a:cubicBezTo>
                  <a:cubicBezTo>
                    <a:pt x="1888" y="776"/>
                    <a:pt x="2162" y="154"/>
                    <a:pt x="2453" y="188"/>
                  </a:cubicBezTo>
                  <a:cubicBezTo>
                    <a:pt x="2756" y="374"/>
                    <a:pt x="2494" y="658"/>
                    <a:pt x="2359" y="906"/>
                  </a:cubicBezTo>
                  <a:cubicBezTo>
                    <a:pt x="2218" y="1158"/>
                    <a:pt x="2102" y="1397"/>
                    <a:pt x="2028" y="1546"/>
                  </a:cubicBezTo>
                  <a:cubicBezTo>
                    <a:pt x="2317" y="1466"/>
                    <a:pt x="3054" y="705"/>
                    <a:pt x="3363" y="813"/>
                  </a:cubicBezTo>
                  <a:cubicBezTo>
                    <a:pt x="3746" y="953"/>
                    <a:pt x="3414" y="1420"/>
                    <a:pt x="3186" y="1700"/>
                  </a:cubicBezTo>
                  <a:close/>
                  <a:moveTo>
                    <a:pt x="632" y="1718"/>
                  </a:moveTo>
                  <a:cubicBezTo>
                    <a:pt x="837" y="1597"/>
                    <a:pt x="1042" y="1350"/>
                    <a:pt x="1248" y="1219"/>
                  </a:cubicBezTo>
                  <a:cubicBezTo>
                    <a:pt x="1201" y="1041"/>
                    <a:pt x="1332" y="860"/>
                    <a:pt x="1345" y="677"/>
                  </a:cubicBezTo>
                  <a:cubicBezTo>
                    <a:pt x="1061" y="1022"/>
                    <a:pt x="776" y="1373"/>
                    <a:pt x="632" y="17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3" name="Hình ảnh 4">
            <a:extLst>
              <a:ext uri="{FF2B5EF4-FFF2-40B4-BE49-F238E27FC236}">
                <a16:creationId xmlns:a16="http://schemas.microsoft.com/office/drawing/2014/main" id="{007A5777-A8E6-F649-BAB4-EDF2E6E5D3AF}"/>
              </a:ext>
            </a:extLst>
          </p:cNvPr>
          <p:cNvPicPr>
            <a:picLocks noChangeAspect="1"/>
          </p:cNvPicPr>
          <p:nvPr/>
        </p:nvPicPr>
        <p:blipFill>
          <a:blip r:embed="rId3"/>
          <a:stretch>
            <a:fillRect/>
          </a:stretch>
        </p:blipFill>
        <p:spPr>
          <a:xfrm>
            <a:off x="3054925" y="44535"/>
            <a:ext cx="5965338" cy="5054429"/>
          </a:xfrm>
          <a:prstGeom prst="rect">
            <a:avLst/>
          </a:prstGeom>
        </p:spPr>
      </p:pic>
      <p:sp>
        <p:nvSpPr>
          <p:cNvPr id="44" name="Tiêu đề 1">
            <a:extLst>
              <a:ext uri="{FF2B5EF4-FFF2-40B4-BE49-F238E27FC236}">
                <a16:creationId xmlns:a16="http://schemas.microsoft.com/office/drawing/2014/main" id="{24376912-5A36-7B44-BAB1-6B1D970988BE}"/>
              </a:ext>
            </a:extLst>
          </p:cNvPr>
          <p:cNvSpPr txBox="1">
            <a:spLocks/>
          </p:cNvSpPr>
          <p:nvPr/>
        </p:nvSpPr>
        <p:spPr>
          <a:xfrm>
            <a:off x="5890111" y="4768032"/>
            <a:ext cx="4599246" cy="330932"/>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b="1" i="1">
                <a:solidFill>
                  <a:srgbClr val="231F20"/>
                </a:solidFill>
                <a:latin typeface="Arial" panose="020B0604020202020204" pitchFamily="34" charset="0"/>
                <a:cs typeface="Arial" panose="020B0604020202020204" pitchFamily="34" charset="0"/>
              </a:rPr>
              <a:t>Approach to the Jaundiced Patient</a:t>
            </a:r>
            <a:r>
              <a:rPr lang="en-US" sz="1200">
                <a:latin typeface="Arial" panose="020B0604020202020204" pitchFamily="34" charset="0"/>
                <a:cs typeface="Arial" panose="020B0604020202020204" pitchFamily="34" charset="0"/>
              </a:rPr>
              <a:t> </a:t>
            </a:r>
            <a:br>
              <a:rPr lang="en-US" sz="1200">
                <a:latin typeface="Arial" panose="020B0604020202020204" pitchFamily="34" charset="0"/>
                <a:cs typeface="Arial" panose="020B0604020202020204" pitchFamily="34" charset="0"/>
              </a:rPr>
            </a:br>
            <a:r>
              <a:rPr lang="en-US" sz="1200">
                <a:solidFill>
                  <a:srgbClr val="231F20"/>
                </a:solidFill>
                <a:latin typeface="Arial" panose="020B0604020202020204" pitchFamily="34" charset="0"/>
                <a:cs typeface="Arial" panose="020B0604020202020204" pitchFamily="34" charset="0"/>
              </a:rPr>
              <a:t>ACS Surgery: Principles and Practice 6</a:t>
            </a:r>
            <a:r>
              <a:rPr lang="en-US" sz="1200" baseline="30000">
                <a:solidFill>
                  <a:srgbClr val="231F20"/>
                </a:solidFill>
                <a:latin typeface="Arial" panose="020B0604020202020204" pitchFamily="34" charset="0"/>
                <a:cs typeface="Arial" panose="020B0604020202020204" pitchFamily="34" charset="0"/>
              </a:rPr>
              <a:t>th</a:t>
            </a:r>
            <a:r>
              <a:rPr lang="en-US" sz="1200">
                <a:solidFill>
                  <a:srgbClr val="231F20"/>
                </a:solidFill>
                <a:latin typeface="Arial" panose="020B0604020202020204" pitchFamily="34" charset="0"/>
                <a:cs typeface="Arial" panose="020B0604020202020204" pitchFamily="34" charset="0"/>
              </a:rPr>
              <a:t> Edition</a:t>
            </a:r>
            <a:endParaRPr lang="en-US" sz="12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755882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2B1C571-8A45-497E-8745-1ACE68D6D070}"/>
              </a:ext>
            </a:extLst>
          </p:cNvPr>
          <p:cNvSpPr>
            <a:spLocks noGrp="1"/>
          </p:cNvSpPr>
          <p:nvPr>
            <p:ph type="subTitle" idx="1"/>
          </p:nvPr>
        </p:nvSpPr>
        <p:spPr>
          <a:xfrm>
            <a:off x="870961" y="1609611"/>
            <a:ext cx="6912071" cy="1384200"/>
          </a:xfrm>
        </p:spPr>
        <p:txBody>
          <a:bodyPr/>
          <a:lstStyle/>
          <a:p>
            <a:pPr>
              <a:spcBef>
                <a:spcPts val="1200"/>
              </a:spcBef>
              <a:buFont typeface="Arial"/>
              <a:buChar char="•"/>
            </a:pPr>
            <a:r>
              <a:rPr lang="en-US" sz="1800" err="1">
                <a:latin typeface="+mn-lt"/>
              </a:rPr>
              <a:t>Bệnh</a:t>
            </a:r>
            <a:r>
              <a:rPr lang="en-US" sz="1800">
                <a:latin typeface="+mn-lt"/>
              </a:rPr>
              <a:t> </a:t>
            </a:r>
            <a:r>
              <a:rPr lang="en-US" sz="1800" err="1">
                <a:latin typeface="+mn-lt"/>
              </a:rPr>
              <a:t>nhân</a:t>
            </a:r>
            <a:r>
              <a:rPr lang="en-US" sz="1800">
                <a:latin typeface="+mn-lt"/>
              </a:rPr>
              <a:t> </a:t>
            </a:r>
            <a:r>
              <a:rPr lang="en-US" sz="1800" err="1">
                <a:latin typeface="+mn-lt"/>
              </a:rPr>
              <a:t>trên</a:t>
            </a:r>
            <a:r>
              <a:rPr lang="en-US" sz="1800">
                <a:latin typeface="+mn-lt"/>
              </a:rPr>
              <a:t> 70 </a:t>
            </a:r>
            <a:r>
              <a:rPr lang="en-US" sz="1800" err="1">
                <a:latin typeface="+mn-lt"/>
              </a:rPr>
              <a:t>tuổi</a:t>
            </a:r>
            <a:r>
              <a:rPr lang="en-US" sz="1800">
                <a:latin typeface="+mn-lt"/>
              </a:rPr>
              <a:t>.</a:t>
            </a:r>
          </a:p>
          <a:p>
            <a:pPr>
              <a:spcBef>
                <a:spcPts val="1200"/>
              </a:spcBef>
              <a:buFont typeface="Arial"/>
              <a:buChar char="•"/>
            </a:pPr>
            <a:r>
              <a:rPr lang="en-US" sz="1800" err="1">
                <a:latin typeface="+mn-lt"/>
              </a:rPr>
              <a:t>Tình</a:t>
            </a:r>
            <a:r>
              <a:rPr lang="en-US" sz="1800">
                <a:latin typeface="+mn-lt"/>
              </a:rPr>
              <a:t> </a:t>
            </a:r>
            <a:r>
              <a:rPr lang="en-US" sz="1800" err="1">
                <a:latin typeface="+mn-lt"/>
              </a:rPr>
              <a:t>trạng</a:t>
            </a:r>
            <a:r>
              <a:rPr lang="en-US" sz="1800">
                <a:latin typeface="+mn-lt"/>
              </a:rPr>
              <a:t> </a:t>
            </a:r>
            <a:r>
              <a:rPr lang="en-US" sz="1800" err="1">
                <a:latin typeface="+mn-lt"/>
              </a:rPr>
              <a:t>dinh</a:t>
            </a:r>
            <a:r>
              <a:rPr lang="en-US" sz="1800">
                <a:latin typeface="+mn-lt"/>
              </a:rPr>
              <a:t> </a:t>
            </a:r>
            <a:r>
              <a:rPr lang="en-US" sz="1800" err="1">
                <a:latin typeface="+mn-lt"/>
              </a:rPr>
              <a:t>dưỡng</a:t>
            </a:r>
            <a:r>
              <a:rPr lang="en-US" sz="1800">
                <a:latin typeface="+mn-lt"/>
              </a:rPr>
              <a:t> </a:t>
            </a:r>
            <a:r>
              <a:rPr lang="en-US" sz="1800" err="1">
                <a:latin typeface="+mn-lt"/>
              </a:rPr>
              <a:t>kém</a:t>
            </a:r>
            <a:endParaRPr lang="en-US" sz="1800">
              <a:latin typeface="+mn-lt"/>
            </a:endParaRPr>
          </a:p>
          <a:p>
            <a:pPr>
              <a:spcBef>
                <a:spcPts val="1200"/>
              </a:spcBef>
              <a:buFont typeface="Arial"/>
              <a:buChar char="•"/>
            </a:pPr>
            <a:r>
              <a:rPr lang="en-US" sz="1800">
                <a:latin typeface="+mn-lt"/>
              </a:rPr>
              <a:t>BMI </a:t>
            </a:r>
            <a:r>
              <a:rPr lang="en-US" sz="1800" err="1">
                <a:latin typeface="+mn-lt"/>
              </a:rPr>
              <a:t>cao</a:t>
            </a:r>
            <a:r>
              <a:rPr lang="en-US" sz="1800">
                <a:latin typeface="+mn-lt"/>
              </a:rPr>
              <a:t> (&gt;25kg/m²) </a:t>
            </a:r>
          </a:p>
          <a:p>
            <a:pPr>
              <a:spcBef>
                <a:spcPts val="1200"/>
              </a:spcBef>
              <a:buFont typeface="Arial"/>
              <a:buChar char="•"/>
            </a:pPr>
            <a:r>
              <a:rPr lang="en-US" sz="1800">
                <a:latin typeface="+mn-lt"/>
              </a:rPr>
              <a:t>Albumin </a:t>
            </a:r>
            <a:r>
              <a:rPr lang="en-US" sz="1800" err="1">
                <a:latin typeface="+mn-lt"/>
              </a:rPr>
              <a:t>trước</a:t>
            </a:r>
            <a:r>
              <a:rPr lang="en-US" sz="1800">
                <a:latin typeface="+mn-lt"/>
              </a:rPr>
              <a:t> </a:t>
            </a:r>
            <a:r>
              <a:rPr lang="en-US" sz="1800" err="1">
                <a:latin typeface="+mn-lt"/>
              </a:rPr>
              <a:t>phẫu</a:t>
            </a:r>
            <a:r>
              <a:rPr lang="en-US" sz="1800">
                <a:latin typeface="+mn-lt"/>
              </a:rPr>
              <a:t> </a:t>
            </a:r>
            <a:r>
              <a:rPr lang="en-US" sz="1800" err="1">
                <a:latin typeface="+mn-lt"/>
              </a:rPr>
              <a:t>thuật</a:t>
            </a:r>
            <a:r>
              <a:rPr lang="en-US" sz="1800">
                <a:latin typeface="+mn-lt"/>
              </a:rPr>
              <a:t> </a:t>
            </a:r>
            <a:r>
              <a:rPr lang="en-US" sz="1800" err="1">
                <a:latin typeface="+mn-lt"/>
              </a:rPr>
              <a:t>thấp</a:t>
            </a:r>
            <a:r>
              <a:rPr lang="en-US" sz="1800">
                <a:latin typeface="+mn-lt"/>
              </a:rPr>
              <a:t> (&lt;4g/dl)</a:t>
            </a:r>
          </a:p>
        </p:txBody>
      </p:sp>
      <p:sp>
        <p:nvSpPr>
          <p:cNvPr id="3" name="Title 2">
            <a:extLst>
              <a:ext uri="{FF2B5EF4-FFF2-40B4-BE49-F238E27FC236}">
                <a16:creationId xmlns:a16="http://schemas.microsoft.com/office/drawing/2014/main" id="{0C33B7D8-AFA3-47A4-8AFB-FFE86A1495E8}"/>
              </a:ext>
            </a:extLst>
          </p:cNvPr>
          <p:cNvSpPr>
            <a:spLocks noGrp="1"/>
          </p:cNvSpPr>
          <p:nvPr>
            <p:ph type="title"/>
          </p:nvPr>
        </p:nvSpPr>
        <p:spPr>
          <a:xfrm>
            <a:off x="720000" y="540000"/>
            <a:ext cx="7626056" cy="477600"/>
          </a:xfrm>
        </p:spPr>
        <p:txBody>
          <a:bodyPr/>
          <a:lstStyle/>
          <a:p>
            <a:r>
              <a:rPr lang="en-US" b="1" err="1">
                <a:latin typeface="+mj-lt"/>
              </a:rPr>
              <a:t>Yếu</a:t>
            </a:r>
            <a:r>
              <a:rPr lang="en-US" b="1">
                <a:latin typeface="+mj-lt"/>
              </a:rPr>
              <a:t> </a:t>
            </a:r>
            <a:r>
              <a:rPr lang="en-US" b="1" err="1">
                <a:latin typeface="+mj-lt"/>
              </a:rPr>
              <a:t>tố</a:t>
            </a:r>
            <a:r>
              <a:rPr lang="en-US" b="1">
                <a:latin typeface="+mj-lt"/>
              </a:rPr>
              <a:t> </a:t>
            </a:r>
            <a:r>
              <a:rPr lang="en-US" b="1" err="1">
                <a:latin typeface="+mj-lt"/>
              </a:rPr>
              <a:t>nguy</a:t>
            </a:r>
            <a:r>
              <a:rPr lang="en-US" b="1">
                <a:latin typeface="+mj-lt"/>
              </a:rPr>
              <a:t> </a:t>
            </a:r>
            <a:r>
              <a:rPr lang="en-US" b="1" err="1">
                <a:latin typeface="+mj-lt"/>
              </a:rPr>
              <a:t>cơ</a:t>
            </a:r>
            <a:r>
              <a:rPr lang="en-US" b="1">
                <a:latin typeface="+mj-lt"/>
              </a:rPr>
              <a:t> </a:t>
            </a:r>
            <a:r>
              <a:rPr lang="en-US" b="1" err="1">
                <a:latin typeface="+mj-lt"/>
              </a:rPr>
              <a:t>rò</a:t>
            </a:r>
            <a:r>
              <a:rPr lang="en-US" b="1">
                <a:latin typeface="+mj-lt"/>
              </a:rPr>
              <a:t> </a:t>
            </a:r>
            <a:r>
              <a:rPr lang="en-US" b="1" err="1">
                <a:latin typeface="+mj-lt"/>
              </a:rPr>
              <a:t>tụy</a:t>
            </a:r>
            <a:r>
              <a:rPr lang="en-US" b="1">
                <a:latin typeface="+mj-lt"/>
              </a:rPr>
              <a:t> </a:t>
            </a:r>
            <a:r>
              <a:rPr lang="en-US" b="1" err="1">
                <a:latin typeface="+mj-lt"/>
              </a:rPr>
              <a:t>trước</a:t>
            </a:r>
            <a:r>
              <a:rPr lang="en-US" b="1">
                <a:latin typeface="+mj-lt"/>
              </a:rPr>
              <a:t> </a:t>
            </a:r>
            <a:r>
              <a:rPr lang="en-US" b="1" err="1">
                <a:latin typeface="+mj-lt"/>
              </a:rPr>
              <a:t>mổ</a:t>
            </a:r>
            <a:endParaRPr lang="en-US" b="1">
              <a:latin typeface="+mj-lt"/>
            </a:endParaRPr>
          </a:p>
        </p:txBody>
      </p:sp>
    </p:spTree>
    <p:extLst>
      <p:ext uri="{BB962C8B-B14F-4D97-AF65-F5344CB8AC3E}">
        <p14:creationId xmlns:p14="http://schemas.microsoft.com/office/powerpoint/2010/main" val="397249398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17F2BBC-5447-4BC6-8729-34C87571E977}"/>
              </a:ext>
            </a:extLst>
          </p:cNvPr>
          <p:cNvSpPr>
            <a:spLocks noGrp="1"/>
          </p:cNvSpPr>
          <p:nvPr>
            <p:ph type="subTitle" idx="1"/>
          </p:nvPr>
        </p:nvSpPr>
        <p:spPr>
          <a:xfrm>
            <a:off x="1140538" y="887147"/>
            <a:ext cx="6860462" cy="262767"/>
          </a:xfrm>
        </p:spPr>
        <p:txBody>
          <a:bodyPr/>
          <a:lstStyle/>
          <a:p>
            <a:r>
              <a:rPr lang="en-US"/>
              <a:t>Fistula risk score (FRS) </a:t>
            </a:r>
            <a:r>
              <a:rPr lang="en-US" err="1"/>
              <a:t>được</a:t>
            </a:r>
            <a:r>
              <a:rPr lang="en-US"/>
              <a:t> Callery </a:t>
            </a:r>
            <a:r>
              <a:rPr lang="en-US" err="1"/>
              <a:t>mô</a:t>
            </a:r>
            <a:r>
              <a:rPr lang="en-US"/>
              <a:t> </a:t>
            </a:r>
            <a:r>
              <a:rPr lang="en-US" err="1"/>
              <a:t>tả</a:t>
            </a:r>
            <a:r>
              <a:rPr lang="en-US"/>
              <a:t> </a:t>
            </a:r>
            <a:r>
              <a:rPr lang="en-US" err="1"/>
              <a:t>lần</a:t>
            </a:r>
            <a:r>
              <a:rPr lang="en-US"/>
              <a:t> </a:t>
            </a:r>
            <a:r>
              <a:rPr lang="en-US" err="1"/>
              <a:t>đầu</a:t>
            </a:r>
            <a:r>
              <a:rPr lang="en-US"/>
              <a:t> </a:t>
            </a:r>
            <a:r>
              <a:rPr lang="en-US" err="1"/>
              <a:t>năm</a:t>
            </a:r>
            <a:r>
              <a:rPr lang="en-US"/>
              <a:t> 2013</a:t>
            </a:r>
          </a:p>
        </p:txBody>
      </p:sp>
      <p:sp>
        <p:nvSpPr>
          <p:cNvPr id="3" name="Title 2">
            <a:extLst>
              <a:ext uri="{FF2B5EF4-FFF2-40B4-BE49-F238E27FC236}">
                <a16:creationId xmlns:a16="http://schemas.microsoft.com/office/drawing/2014/main" id="{64DA2231-7FD4-4E1B-AE2C-9042804324E8}"/>
              </a:ext>
            </a:extLst>
          </p:cNvPr>
          <p:cNvSpPr>
            <a:spLocks noGrp="1"/>
          </p:cNvSpPr>
          <p:nvPr>
            <p:ph type="title"/>
          </p:nvPr>
        </p:nvSpPr>
        <p:spPr>
          <a:xfrm>
            <a:off x="730783" y="378255"/>
            <a:ext cx="7679971" cy="477600"/>
          </a:xfrm>
        </p:spPr>
        <p:txBody>
          <a:bodyPr/>
          <a:lstStyle/>
          <a:p>
            <a:r>
              <a:rPr lang="en-US" sz="3000" b="1" err="1">
                <a:latin typeface="Arial" panose="020B0604020202020204" pitchFamily="34" charset="0"/>
                <a:cs typeface="Arial" panose="020B0604020202020204" pitchFamily="34" charset="0"/>
              </a:rPr>
              <a:t>Yếu</a:t>
            </a:r>
            <a:r>
              <a:rPr lang="en-US" sz="3000" b="1">
                <a:latin typeface="Arial" panose="020B0604020202020204" pitchFamily="34" charset="0"/>
                <a:cs typeface="Arial" panose="020B0604020202020204" pitchFamily="34" charset="0"/>
              </a:rPr>
              <a:t> </a:t>
            </a:r>
            <a:r>
              <a:rPr lang="en-US" sz="3000" b="1" err="1">
                <a:latin typeface="Arial" panose="020B0604020202020204" pitchFamily="34" charset="0"/>
                <a:cs typeface="Arial" panose="020B0604020202020204" pitchFamily="34" charset="0"/>
              </a:rPr>
              <a:t>tố</a:t>
            </a:r>
            <a:r>
              <a:rPr lang="en-US" sz="3000" b="1">
                <a:latin typeface="Arial" panose="020B0604020202020204" pitchFamily="34" charset="0"/>
                <a:cs typeface="Arial" panose="020B0604020202020204" pitchFamily="34" charset="0"/>
              </a:rPr>
              <a:t> </a:t>
            </a:r>
            <a:r>
              <a:rPr lang="en-US" sz="3000" b="1" err="1">
                <a:latin typeface="Arial" panose="020B0604020202020204" pitchFamily="34" charset="0"/>
                <a:cs typeface="Arial" panose="020B0604020202020204" pitchFamily="34" charset="0"/>
              </a:rPr>
              <a:t>nguy</a:t>
            </a:r>
            <a:r>
              <a:rPr lang="en-US" sz="3000" b="1">
                <a:latin typeface="Arial" panose="020B0604020202020204" pitchFamily="34" charset="0"/>
                <a:cs typeface="Arial" panose="020B0604020202020204" pitchFamily="34" charset="0"/>
              </a:rPr>
              <a:t> </a:t>
            </a:r>
            <a:r>
              <a:rPr lang="en-US" sz="3000" b="1" err="1">
                <a:latin typeface="Arial" panose="020B0604020202020204" pitchFamily="34" charset="0"/>
                <a:cs typeface="Arial" panose="020B0604020202020204" pitchFamily="34" charset="0"/>
              </a:rPr>
              <a:t>cơ</a:t>
            </a:r>
            <a:r>
              <a:rPr lang="en-US" sz="3000" b="1">
                <a:latin typeface="Arial" panose="020B0604020202020204" pitchFamily="34" charset="0"/>
                <a:cs typeface="Arial" panose="020B0604020202020204" pitchFamily="34" charset="0"/>
              </a:rPr>
              <a:t> </a:t>
            </a:r>
            <a:r>
              <a:rPr lang="en-US" sz="3000" b="1" err="1">
                <a:latin typeface="Arial" panose="020B0604020202020204" pitchFamily="34" charset="0"/>
                <a:cs typeface="Arial" panose="020B0604020202020204" pitchFamily="34" charset="0"/>
              </a:rPr>
              <a:t>rò</a:t>
            </a:r>
            <a:r>
              <a:rPr lang="en-US" sz="3000" b="1">
                <a:latin typeface="Arial" panose="020B0604020202020204" pitchFamily="34" charset="0"/>
                <a:cs typeface="Arial" panose="020B0604020202020204" pitchFamily="34" charset="0"/>
              </a:rPr>
              <a:t> </a:t>
            </a:r>
            <a:r>
              <a:rPr lang="en-US" sz="3000" b="1" err="1">
                <a:latin typeface="Arial" panose="020B0604020202020204" pitchFamily="34" charset="0"/>
                <a:cs typeface="Arial" panose="020B0604020202020204" pitchFamily="34" charset="0"/>
              </a:rPr>
              <a:t>tụy</a:t>
            </a:r>
            <a:r>
              <a:rPr lang="en-US" sz="3000" b="1">
                <a:latin typeface="Arial" panose="020B0604020202020204" pitchFamily="34" charset="0"/>
                <a:cs typeface="Arial" panose="020B0604020202020204" pitchFamily="34" charset="0"/>
              </a:rPr>
              <a:t> </a:t>
            </a:r>
            <a:r>
              <a:rPr lang="en-US" sz="3000" b="1" err="1">
                <a:latin typeface="Arial" panose="020B0604020202020204" pitchFamily="34" charset="0"/>
                <a:cs typeface="Arial" panose="020B0604020202020204" pitchFamily="34" charset="0"/>
              </a:rPr>
              <a:t>trong</a:t>
            </a:r>
            <a:r>
              <a:rPr lang="en-US" sz="3000" b="1">
                <a:latin typeface="Arial" panose="020B0604020202020204" pitchFamily="34" charset="0"/>
                <a:cs typeface="Arial" panose="020B0604020202020204" pitchFamily="34" charset="0"/>
              </a:rPr>
              <a:t> </a:t>
            </a:r>
            <a:r>
              <a:rPr lang="en-US" sz="3000" b="1" err="1">
                <a:latin typeface="Arial" panose="020B0604020202020204" pitchFamily="34" charset="0"/>
                <a:cs typeface="Arial" panose="020B0604020202020204" pitchFamily="34" charset="0"/>
              </a:rPr>
              <a:t>và</a:t>
            </a:r>
            <a:r>
              <a:rPr lang="en-US" sz="3000" b="1">
                <a:latin typeface="Arial" panose="020B0604020202020204" pitchFamily="34" charset="0"/>
                <a:cs typeface="Arial" panose="020B0604020202020204" pitchFamily="34" charset="0"/>
              </a:rPr>
              <a:t> </a:t>
            </a:r>
            <a:r>
              <a:rPr lang="en-US" sz="3000" b="1" err="1">
                <a:latin typeface="Arial" panose="020B0604020202020204" pitchFamily="34" charset="0"/>
                <a:cs typeface="Arial" panose="020B0604020202020204" pitchFamily="34" charset="0"/>
              </a:rPr>
              <a:t>sau</a:t>
            </a:r>
            <a:r>
              <a:rPr lang="en-US" sz="3000" b="1">
                <a:latin typeface="Arial" panose="020B0604020202020204" pitchFamily="34" charset="0"/>
                <a:cs typeface="Arial" panose="020B0604020202020204" pitchFamily="34" charset="0"/>
              </a:rPr>
              <a:t> </a:t>
            </a:r>
            <a:r>
              <a:rPr lang="en-US" sz="3000" b="1" err="1">
                <a:latin typeface="Arial" panose="020B0604020202020204" pitchFamily="34" charset="0"/>
                <a:cs typeface="Arial" panose="020B0604020202020204" pitchFamily="34" charset="0"/>
              </a:rPr>
              <a:t>mổ</a:t>
            </a:r>
            <a:endParaRPr lang="en-US" sz="3000" b="1">
              <a:latin typeface="Arial" panose="020B0604020202020204" pitchFamily="34" charset="0"/>
              <a:cs typeface="Arial" panose="020B0604020202020204" pitchFamily="34" charset="0"/>
            </a:endParaRPr>
          </a:p>
        </p:txBody>
      </p:sp>
      <p:pic>
        <p:nvPicPr>
          <p:cNvPr id="4" name="Picture 4">
            <a:extLst>
              <a:ext uri="{FF2B5EF4-FFF2-40B4-BE49-F238E27FC236}">
                <a16:creationId xmlns:a16="http://schemas.microsoft.com/office/drawing/2014/main" id="{B2BCEC22-743E-42C9-9B56-1B047970D9DD}"/>
              </a:ext>
            </a:extLst>
          </p:cNvPr>
          <p:cNvPicPr>
            <a:picLocks noChangeAspect="1"/>
          </p:cNvPicPr>
          <p:nvPr/>
        </p:nvPicPr>
        <p:blipFill>
          <a:blip r:embed="rId2"/>
          <a:stretch>
            <a:fillRect/>
          </a:stretch>
        </p:blipFill>
        <p:spPr>
          <a:xfrm>
            <a:off x="968317" y="1119504"/>
            <a:ext cx="6991706" cy="3486776"/>
          </a:xfrm>
          <a:prstGeom prst="rect">
            <a:avLst/>
          </a:prstGeom>
        </p:spPr>
      </p:pic>
    </p:spTree>
    <p:extLst>
      <p:ext uri="{BB962C8B-B14F-4D97-AF65-F5344CB8AC3E}">
        <p14:creationId xmlns:p14="http://schemas.microsoft.com/office/powerpoint/2010/main" val="9174066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ED4F034-9014-8D46-9275-0E0F498C5784}"/>
              </a:ext>
            </a:extLst>
          </p:cNvPr>
          <p:cNvSpPr>
            <a:spLocks noGrp="1"/>
          </p:cNvSpPr>
          <p:nvPr>
            <p:ph type="title"/>
          </p:nvPr>
        </p:nvSpPr>
        <p:spPr>
          <a:xfrm>
            <a:off x="720000" y="481943"/>
            <a:ext cx="4493700" cy="477600"/>
          </a:xfrm>
        </p:spPr>
        <p:txBody>
          <a:bodyPr/>
          <a:lstStyle/>
          <a:p>
            <a:r>
              <a:rPr lang="en-US" b="1" err="1">
                <a:latin typeface="+mn-lt"/>
              </a:rPr>
              <a:t>Rò</a:t>
            </a:r>
            <a:r>
              <a:rPr lang="en-US" b="1">
                <a:latin typeface="+mn-lt"/>
              </a:rPr>
              <a:t> </a:t>
            </a:r>
            <a:r>
              <a:rPr lang="en-US" b="1" err="1">
                <a:latin typeface="+mn-lt"/>
              </a:rPr>
              <a:t>tuỵ</a:t>
            </a:r>
            <a:endParaRPr lang="vi-VN" b="1">
              <a:latin typeface="+mn-lt"/>
            </a:endParaRPr>
          </a:p>
        </p:txBody>
      </p:sp>
      <p:sp>
        <p:nvSpPr>
          <p:cNvPr id="6" name="Google Shape;3303;p69">
            <a:extLst>
              <a:ext uri="{FF2B5EF4-FFF2-40B4-BE49-F238E27FC236}">
                <a16:creationId xmlns:a16="http://schemas.microsoft.com/office/drawing/2014/main" id="{A8669415-AC6B-6D4E-8378-40CDEA72172A}"/>
              </a:ext>
            </a:extLst>
          </p:cNvPr>
          <p:cNvSpPr/>
          <p:nvPr/>
        </p:nvSpPr>
        <p:spPr>
          <a:xfrm>
            <a:off x="783993" y="1608231"/>
            <a:ext cx="3691800" cy="2252570"/>
          </a:xfrm>
          <a:prstGeom prst="roundRect">
            <a:avLst>
              <a:gd name="adj" fmla="val 10516"/>
            </a:avLst>
          </a:prstGeom>
          <a:noFill/>
          <a:ln w="19050" cap="flat" cmpd="sng">
            <a:solidFill>
              <a:schemeClr val="dk1"/>
            </a:solidFill>
            <a:prstDash val="solid"/>
            <a:round/>
            <a:headEnd type="none" w="sm" len="sm"/>
            <a:tailEnd type="none" w="sm" len="sm"/>
          </a:ln>
        </p:spPr>
        <p:txBody>
          <a:bodyPr spcFirstLastPara="1" wrap="square" lIns="162000" tIns="234000" rIns="162000" bIns="234000" anchor="t" anchorCtr="0">
            <a:noAutofit/>
          </a:bodyPr>
          <a:lstStyle/>
          <a:p>
            <a:pPr marL="474663" lvl="1" indent="-285750">
              <a:spcAft>
                <a:spcPts val="600"/>
              </a:spcAft>
              <a:buFont typeface="Arial" panose="020B0604020202020204" pitchFamily="34" charset="0"/>
              <a:buChar char="•"/>
            </a:pPr>
            <a:endParaRPr lang="en-US" sz="1600">
              <a:latin typeface="Arial" panose="020B0604020202020204" pitchFamily="34" charset="0"/>
              <a:cs typeface="Arial" panose="020B0604020202020204" pitchFamily="34" charset="0"/>
            </a:endParaRPr>
          </a:p>
        </p:txBody>
      </p:sp>
      <p:sp>
        <p:nvSpPr>
          <p:cNvPr id="7" name="Google Shape;3303;p69">
            <a:extLst>
              <a:ext uri="{FF2B5EF4-FFF2-40B4-BE49-F238E27FC236}">
                <a16:creationId xmlns:a16="http://schemas.microsoft.com/office/drawing/2014/main" id="{F4B8927A-294D-E642-B0CC-9C37678DBE89}"/>
              </a:ext>
            </a:extLst>
          </p:cNvPr>
          <p:cNvSpPr/>
          <p:nvPr/>
        </p:nvSpPr>
        <p:spPr>
          <a:xfrm>
            <a:off x="4668207" y="1594188"/>
            <a:ext cx="3691800" cy="2308324"/>
          </a:xfrm>
          <a:prstGeom prst="roundRect">
            <a:avLst>
              <a:gd name="adj" fmla="val 10516"/>
            </a:avLst>
          </a:prstGeom>
          <a:noFill/>
          <a:ln w="19050" cap="flat" cmpd="sng">
            <a:solidFill>
              <a:schemeClr val="dk1"/>
            </a:solidFill>
            <a:prstDash val="solid"/>
            <a:round/>
            <a:headEnd type="none" w="sm" len="sm"/>
            <a:tailEnd type="none" w="sm" len="sm"/>
          </a:ln>
        </p:spPr>
        <p:txBody>
          <a:bodyPr spcFirstLastPara="1" wrap="square" lIns="162000" tIns="234000" rIns="162000" bIns="234000" anchor="t" anchorCtr="0">
            <a:noAutofit/>
          </a:bodyPr>
          <a:lstStyle/>
          <a:p>
            <a:pPr marL="474663" lvl="1" indent="-285750">
              <a:spcAft>
                <a:spcPts val="600"/>
              </a:spcAft>
              <a:buFont typeface="Arial" panose="020B0604020202020204" pitchFamily="34" charset="0"/>
              <a:buChar char="•"/>
            </a:pPr>
            <a:endParaRPr lang="en-US" sz="160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53EF3AD7-2CC2-854C-BDFF-79A45AF1E7EB}"/>
              </a:ext>
            </a:extLst>
          </p:cNvPr>
          <p:cNvSpPr txBox="1"/>
          <p:nvPr/>
        </p:nvSpPr>
        <p:spPr>
          <a:xfrm>
            <a:off x="783994" y="1914368"/>
            <a:ext cx="3765746" cy="2062103"/>
          </a:xfrm>
          <a:prstGeom prst="rect">
            <a:avLst/>
          </a:prstGeom>
          <a:noFill/>
        </p:spPr>
        <p:txBody>
          <a:bodyPr wrap="square">
            <a:spAutoFit/>
          </a:bodyPr>
          <a:lstStyle/>
          <a:p>
            <a:pPr marL="285750" indent="-285750">
              <a:spcBef>
                <a:spcPts val="1200"/>
              </a:spcBef>
              <a:buFont typeface="Arial" panose="020B0604020202020204" pitchFamily="34" charset="0"/>
              <a:buChar char="•"/>
            </a:pPr>
            <a:r>
              <a:rPr lang="vi-VN" sz="1800"/>
              <a:t>Đau bụng, bụng chướng hơi do liệt ruột, bí trung đại tiện, chậm làm rỗng dạ dày.</a:t>
            </a:r>
          </a:p>
          <a:p>
            <a:pPr marL="285750" indent="-285750">
              <a:spcBef>
                <a:spcPts val="1200"/>
              </a:spcBef>
              <a:buFont typeface="Arial" panose="020B0604020202020204" pitchFamily="34" charset="0"/>
              <a:buChar char="•"/>
            </a:pPr>
            <a:r>
              <a:rPr lang="vi-VN" sz="1800"/>
              <a:t>Toàn thân sốt &gt;38 ºC, vẻ mặt nhiễm trùng.</a:t>
            </a:r>
          </a:p>
          <a:p>
            <a:pPr lvl="2">
              <a:spcBef>
                <a:spcPts val="1200"/>
              </a:spcBef>
            </a:pPr>
            <a:endParaRPr lang="en-US" sz="1800"/>
          </a:p>
        </p:txBody>
      </p:sp>
      <p:sp>
        <p:nvSpPr>
          <p:cNvPr id="9" name="TextBox 8">
            <a:extLst>
              <a:ext uri="{FF2B5EF4-FFF2-40B4-BE49-F238E27FC236}">
                <a16:creationId xmlns:a16="http://schemas.microsoft.com/office/drawing/2014/main" id="{1F6857E0-C706-CB42-95D9-172D77775E9A}"/>
              </a:ext>
            </a:extLst>
          </p:cNvPr>
          <p:cNvSpPr txBox="1"/>
          <p:nvPr/>
        </p:nvSpPr>
        <p:spPr>
          <a:xfrm>
            <a:off x="1030547" y="1112023"/>
            <a:ext cx="1973909" cy="477054"/>
          </a:xfrm>
          <a:prstGeom prst="rect">
            <a:avLst/>
          </a:prstGeom>
          <a:noFill/>
        </p:spPr>
        <p:txBody>
          <a:bodyPr wrap="square" rtlCol="0">
            <a:spAutoFit/>
          </a:bodyPr>
          <a:lstStyle/>
          <a:p>
            <a:r>
              <a:rPr lang="en-US" sz="2500" b="1" err="1">
                <a:solidFill>
                  <a:schemeClr val="tx2"/>
                </a:solidFill>
              </a:rPr>
              <a:t>Lâm</a:t>
            </a:r>
            <a:r>
              <a:rPr lang="en-US" sz="2500" b="1">
                <a:solidFill>
                  <a:schemeClr val="tx2"/>
                </a:solidFill>
              </a:rPr>
              <a:t> </a:t>
            </a:r>
            <a:r>
              <a:rPr lang="en-US" sz="2500" b="1" err="1">
                <a:solidFill>
                  <a:schemeClr val="tx2"/>
                </a:solidFill>
              </a:rPr>
              <a:t>sàng</a:t>
            </a:r>
            <a:endParaRPr lang="en-VN" sz="2500" b="1">
              <a:solidFill>
                <a:schemeClr val="tx2"/>
              </a:solidFill>
            </a:endParaRPr>
          </a:p>
        </p:txBody>
      </p:sp>
      <p:sp>
        <p:nvSpPr>
          <p:cNvPr id="10" name="TextBox 9">
            <a:extLst>
              <a:ext uri="{FF2B5EF4-FFF2-40B4-BE49-F238E27FC236}">
                <a16:creationId xmlns:a16="http://schemas.microsoft.com/office/drawing/2014/main" id="{D6B5E7C6-0E37-C54F-8E9D-5BAFB8C40FFB}"/>
              </a:ext>
            </a:extLst>
          </p:cNvPr>
          <p:cNvSpPr txBox="1"/>
          <p:nvPr/>
        </p:nvSpPr>
        <p:spPr>
          <a:xfrm>
            <a:off x="4782136" y="1112023"/>
            <a:ext cx="2268570" cy="477054"/>
          </a:xfrm>
          <a:prstGeom prst="rect">
            <a:avLst/>
          </a:prstGeom>
          <a:noFill/>
        </p:spPr>
        <p:txBody>
          <a:bodyPr wrap="none" rtlCol="0">
            <a:spAutoFit/>
          </a:bodyPr>
          <a:lstStyle/>
          <a:p>
            <a:r>
              <a:rPr lang="en-US" sz="2500" b="1" err="1">
                <a:solidFill>
                  <a:schemeClr val="tx2"/>
                </a:solidFill>
              </a:rPr>
              <a:t>Cận</a:t>
            </a:r>
            <a:r>
              <a:rPr lang="en-US" sz="2500" b="1">
                <a:solidFill>
                  <a:schemeClr val="tx2"/>
                </a:solidFill>
              </a:rPr>
              <a:t> </a:t>
            </a:r>
            <a:r>
              <a:rPr lang="en-US" sz="2500" b="1" err="1">
                <a:solidFill>
                  <a:schemeClr val="tx2"/>
                </a:solidFill>
              </a:rPr>
              <a:t>lâm</a:t>
            </a:r>
            <a:r>
              <a:rPr lang="en-US" sz="2500" b="1">
                <a:solidFill>
                  <a:schemeClr val="tx2"/>
                </a:solidFill>
              </a:rPr>
              <a:t> </a:t>
            </a:r>
            <a:r>
              <a:rPr lang="en-US" sz="2500" b="1" err="1">
                <a:solidFill>
                  <a:schemeClr val="tx2"/>
                </a:solidFill>
              </a:rPr>
              <a:t>sàng</a:t>
            </a:r>
            <a:endParaRPr lang="en-VN" sz="2500" b="1">
              <a:solidFill>
                <a:schemeClr val="tx2"/>
              </a:solidFill>
            </a:endParaRPr>
          </a:p>
        </p:txBody>
      </p:sp>
      <p:sp>
        <p:nvSpPr>
          <p:cNvPr id="2" name="TextBox 1">
            <a:extLst>
              <a:ext uri="{FF2B5EF4-FFF2-40B4-BE49-F238E27FC236}">
                <a16:creationId xmlns:a16="http://schemas.microsoft.com/office/drawing/2014/main" id="{CE4DEF4E-DD0A-C14C-B3C1-8F4FD8C413A6}"/>
              </a:ext>
            </a:extLst>
          </p:cNvPr>
          <p:cNvSpPr txBox="1"/>
          <p:nvPr/>
        </p:nvSpPr>
        <p:spPr>
          <a:xfrm>
            <a:off x="4668207" y="1888130"/>
            <a:ext cx="3546879" cy="2123658"/>
          </a:xfrm>
          <a:prstGeom prst="rect">
            <a:avLst/>
          </a:prstGeom>
          <a:noFill/>
        </p:spPr>
        <p:txBody>
          <a:bodyPr wrap="square" rtlCol="0">
            <a:spAutoFit/>
          </a:bodyPr>
          <a:lstStyle/>
          <a:p>
            <a:pPr marL="285750" indent="-285750">
              <a:spcBef>
                <a:spcPts val="1200"/>
              </a:spcBef>
              <a:buFont typeface="Arial" panose="020B0604020202020204" pitchFamily="34" charset="0"/>
              <a:buChar char="•"/>
            </a:pPr>
            <a:r>
              <a:rPr lang="vi-VN" sz="1800"/>
              <a:t>Công thức máu Bạch cầu &gt;10000/mm³. </a:t>
            </a:r>
          </a:p>
          <a:p>
            <a:pPr marL="285750" indent="-285750">
              <a:spcBef>
                <a:spcPts val="1200"/>
              </a:spcBef>
              <a:buFont typeface="Arial" panose="020B0604020202020204" pitchFamily="34" charset="0"/>
              <a:buChar char="•"/>
            </a:pPr>
            <a:r>
              <a:rPr lang="vi-VN" sz="1800"/>
              <a:t>Siêu âm hoặc chụp cắt lớp vi tính ổ bụng: xác định ổ dịch cạnh miệng nối tụy với ổ dịch trong ổ phúc mạc.</a:t>
            </a:r>
          </a:p>
          <a:p>
            <a:endParaRPr lang="en-VN"/>
          </a:p>
        </p:txBody>
      </p:sp>
      <p:sp>
        <p:nvSpPr>
          <p:cNvPr id="4" name="TextBox 3">
            <a:extLst>
              <a:ext uri="{FF2B5EF4-FFF2-40B4-BE49-F238E27FC236}">
                <a16:creationId xmlns:a16="http://schemas.microsoft.com/office/drawing/2014/main" id="{D2768F9A-714F-4345-BBF1-06329A1D728D}"/>
              </a:ext>
            </a:extLst>
          </p:cNvPr>
          <p:cNvSpPr txBox="1"/>
          <p:nvPr/>
        </p:nvSpPr>
        <p:spPr>
          <a:xfrm>
            <a:off x="1663292" y="4156081"/>
            <a:ext cx="6551794" cy="646331"/>
          </a:xfrm>
          <a:prstGeom prst="rect">
            <a:avLst/>
          </a:prstGeom>
          <a:noFill/>
        </p:spPr>
        <p:txBody>
          <a:bodyPr wrap="none" rtlCol="0">
            <a:spAutoFit/>
          </a:bodyPr>
          <a:lstStyle/>
          <a:p>
            <a:r>
              <a:rPr lang="vi-VN" sz="1800"/>
              <a:t>Chẩn đoán xác định nhờ chụp đường rò hoặc trong khi mổ lại.</a:t>
            </a:r>
          </a:p>
          <a:p>
            <a:endParaRPr lang="en-VN" sz="1800"/>
          </a:p>
        </p:txBody>
      </p:sp>
      <p:sp>
        <p:nvSpPr>
          <p:cNvPr id="11" name="Right Arrow 10">
            <a:extLst>
              <a:ext uri="{FF2B5EF4-FFF2-40B4-BE49-F238E27FC236}">
                <a16:creationId xmlns:a16="http://schemas.microsoft.com/office/drawing/2014/main" id="{6D47F016-9F0E-7748-AC74-A621942F5573}"/>
              </a:ext>
            </a:extLst>
          </p:cNvPr>
          <p:cNvSpPr/>
          <p:nvPr/>
        </p:nvSpPr>
        <p:spPr>
          <a:xfrm>
            <a:off x="928914" y="4189750"/>
            <a:ext cx="634125" cy="289496"/>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377754119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750E492-DD76-7840-A9F1-4B566EE48375}"/>
              </a:ext>
            </a:extLst>
          </p:cNvPr>
          <p:cNvPicPr>
            <a:picLocks noChangeAspect="1"/>
          </p:cNvPicPr>
          <p:nvPr/>
        </p:nvPicPr>
        <p:blipFill>
          <a:blip r:embed="rId3"/>
          <a:stretch>
            <a:fillRect/>
          </a:stretch>
        </p:blipFill>
        <p:spPr>
          <a:xfrm>
            <a:off x="-21472" y="0"/>
            <a:ext cx="9186945" cy="5143500"/>
          </a:xfrm>
          <a:prstGeom prst="rect">
            <a:avLst/>
          </a:prstGeom>
        </p:spPr>
      </p:pic>
      <p:sp>
        <p:nvSpPr>
          <p:cNvPr id="2" name="Tiêu đề 1">
            <a:extLst>
              <a:ext uri="{FF2B5EF4-FFF2-40B4-BE49-F238E27FC236}">
                <a16:creationId xmlns:a16="http://schemas.microsoft.com/office/drawing/2014/main" id="{ACB33280-2736-401E-A07D-821529A26228}"/>
              </a:ext>
            </a:extLst>
          </p:cNvPr>
          <p:cNvSpPr>
            <a:spLocks noGrp="1"/>
          </p:cNvSpPr>
          <p:nvPr>
            <p:ph type="title"/>
          </p:nvPr>
        </p:nvSpPr>
        <p:spPr>
          <a:xfrm>
            <a:off x="720000" y="109951"/>
            <a:ext cx="7704000" cy="477600"/>
          </a:xfrm>
        </p:spPr>
        <p:txBody>
          <a:bodyPr/>
          <a:lstStyle/>
          <a:p>
            <a:r>
              <a:rPr lang="vi-VN" b="1" err="1">
                <a:latin typeface="+mn-lt"/>
              </a:rPr>
              <a:t>Rò</a:t>
            </a:r>
            <a:r>
              <a:rPr lang="vi-VN" b="1">
                <a:latin typeface="+mn-lt"/>
              </a:rPr>
              <a:t> </a:t>
            </a:r>
            <a:r>
              <a:rPr lang="vi-VN" b="1" err="1">
                <a:latin typeface="+mn-lt"/>
              </a:rPr>
              <a:t>tụy</a:t>
            </a:r>
            <a:endParaRPr lang="vi-VN" b="1">
              <a:latin typeface="+mn-lt"/>
            </a:endParaRPr>
          </a:p>
        </p:txBody>
      </p:sp>
      <p:pic>
        <p:nvPicPr>
          <p:cNvPr id="14" name="Chỗ dành sẵn cho Nội dung 13">
            <a:extLst>
              <a:ext uri="{FF2B5EF4-FFF2-40B4-BE49-F238E27FC236}">
                <a16:creationId xmlns:a16="http://schemas.microsoft.com/office/drawing/2014/main" id="{E5394DF4-7F21-4D5F-9D5E-E3CCC09BA65F}"/>
              </a:ext>
            </a:extLst>
          </p:cNvPr>
          <p:cNvPicPr>
            <a:picLocks noGrp="1" noChangeAspect="1"/>
          </p:cNvPicPr>
          <p:nvPr>
            <p:ph idx="1"/>
          </p:nvPr>
        </p:nvPicPr>
        <p:blipFill>
          <a:blip r:embed="rId4"/>
          <a:stretch>
            <a:fillRect/>
          </a:stretch>
        </p:blipFill>
        <p:spPr>
          <a:xfrm>
            <a:off x="719999" y="700988"/>
            <a:ext cx="7161257" cy="4332561"/>
          </a:xfrm>
        </p:spPr>
      </p:pic>
    </p:spTree>
    <p:extLst>
      <p:ext uri="{BB962C8B-B14F-4D97-AF65-F5344CB8AC3E}">
        <p14:creationId xmlns:p14="http://schemas.microsoft.com/office/powerpoint/2010/main" val="1839188135"/>
      </p:ext>
    </p:extLst>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07431 0.16574 " pathEditMode="relative" rAng="0" ptsTypes="AA">
                                      <p:cBhvr>
                                        <p:cTn id="6" dur="30000" fill="hold"/>
                                        <p:tgtEl>
                                          <p:spTgt spid="4"/>
                                        </p:tgtEl>
                                        <p:attrNameLst>
                                          <p:attrName>ppt_x</p:attrName>
                                          <p:attrName>ppt_y</p:attrName>
                                        </p:attrNameLst>
                                      </p:cBhvr>
                                      <p:rCtr x="-3715" y="8272"/>
                                    </p:animMotion>
                                  </p:childTnLst>
                                </p:cTn>
                              </p:par>
                              <p:par>
                                <p:cTn id="7" presetID="6" presetClass="emph" presetSubtype="0" accel="50000" decel="50000" fill="hold" nodeType="withEffect">
                                  <p:stCondLst>
                                    <p:cond delay="0"/>
                                  </p:stCondLst>
                                  <p:childTnLst>
                                    <p:animScale>
                                      <p:cBhvr>
                                        <p:cTn id="8" dur="30000" fill="hold"/>
                                        <p:tgtEl>
                                          <p:spTgt spid="4"/>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07431 0.16574 L 0 0 " pathEditMode="relative" rAng="0" ptsTypes="AA">
                                      <p:cBhvr>
                                        <p:cTn id="11" dur="30000" fill="hold"/>
                                        <p:tgtEl>
                                          <p:spTgt spid="4"/>
                                        </p:tgtEl>
                                        <p:attrNameLst>
                                          <p:attrName>ppt_x</p:attrName>
                                          <p:attrName>ppt_y</p:attrName>
                                        </p:attrNameLst>
                                      </p:cBhvr>
                                      <p:rCtr x="3715" y="-8302"/>
                                    </p:animMotion>
                                  </p:childTnLst>
                                </p:cTn>
                              </p:par>
                              <p:par>
                                <p:cTn id="12" presetID="6" presetClass="emph" presetSubtype="0" accel="50000" decel="50000" fill="hold" nodeType="withEffect">
                                  <p:stCondLst>
                                    <p:cond delay="5000"/>
                                  </p:stCondLst>
                                  <p:childTnLst>
                                    <p:animScale>
                                      <p:cBhvr>
                                        <p:cTn id="13" dur="30000" fill="hold"/>
                                        <p:tgtEl>
                                          <p:spTgt spid="4"/>
                                        </p:tgtEl>
                                      </p:cBhvr>
                                      <p:by x="150000" y="150000"/>
                                      <p:to x="100000" y="100000"/>
                                    </p:animScale>
                                  </p:childTnLst>
                                </p:cTn>
                              </p:par>
                            </p:childTnLst>
                          </p:cTn>
                        </p:par>
                        <p:par>
                          <p:cTn id="14" fill="hold">
                            <p:stCondLst>
                              <p:cond delay="65000"/>
                            </p:stCondLst>
                            <p:childTnLst>
                              <p:par>
                                <p:cTn id="15" presetID="0" presetClass="path" presetSubtype="0" accel="50000" decel="50000" fill="hold" nodeType="afterEffect">
                                  <p:stCondLst>
                                    <p:cond delay="0"/>
                                  </p:stCondLst>
                                  <p:childTnLst>
                                    <p:animMotion origin="layout" path="M 0 0 L 0 0.00031 " pathEditMode="relative" rAng="0" ptsTypes="AA">
                                      <p:cBhvr>
                                        <p:cTn id="16" dur="5000" fill="hold"/>
                                        <p:tgtEl>
                                          <p:spTgt spid="4"/>
                                        </p:tgtEl>
                                        <p:attrNameLst>
                                          <p:attrName>ppt_x</p:attrName>
                                          <p:attrName>ppt_y</p:attrName>
                                        </p:attrNameLst>
                                      </p:cBhvr>
                                      <p:rCtr x="0" y="0"/>
                                    </p:animMotion>
                                  </p:childTnLst>
                                </p:cTn>
                              </p:par>
                            </p:childTnLst>
                          </p:cTn>
                        </p:par>
                      </p:childTnLst>
                    </p:cTn>
                  </p:par>
                </p:childTnLst>
              </p:cTn>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grpSp>
        <p:nvGrpSpPr>
          <p:cNvPr id="4" name="Group 3">
            <a:extLst>
              <a:ext uri="{FF2B5EF4-FFF2-40B4-BE49-F238E27FC236}">
                <a16:creationId xmlns:a16="http://schemas.microsoft.com/office/drawing/2014/main" id="{D970A10D-BE30-1745-9030-449E77F8F9A4}"/>
              </a:ext>
            </a:extLst>
          </p:cNvPr>
          <p:cNvGrpSpPr/>
          <p:nvPr/>
        </p:nvGrpSpPr>
        <p:grpSpPr>
          <a:xfrm>
            <a:off x="1048758" y="1133594"/>
            <a:ext cx="7543697" cy="3530399"/>
            <a:chOff x="710353" y="1482688"/>
            <a:chExt cx="5871088" cy="2985550"/>
          </a:xfrm>
        </p:grpSpPr>
        <p:grpSp>
          <p:nvGrpSpPr>
            <p:cNvPr id="464" name="Google Shape;464;p23"/>
            <p:cNvGrpSpPr/>
            <p:nvPr/>
          </p:nvGrpSpPr>
          <p:grpSpPr>
            <a:xfrm>
              <a:off x="4623963" y="1482688"/>
              <a:ext cx="1957478" cy="2985550"/>
              <a:chOff x="4623963" y="1482688"/>
              <a:chExt cx="1957478" cy="2985550"/>
            </a:xfrm>
          </p:grpSpPr>
          <p:sp>
            <p:nvSpPr>
              <p:cNvPr id="465" name="Google Shape;465;p23"/>
              <p:cNvSpPr/>
              <p:nvPr/>
            </p:nvSpPr>
            <p:spPr>
              <a:xfrm rot="10800000" flipH="1">
                <a:off x="5536934" y="1700797"/>
                <a:ext cx="193200" cy="407100"/>
              </a:xfrm>
              <a:prstGeom prst="rtTriangle">
                <a:avLst/>
              </a:prstGeom>
              <a:solidFill>
                <a:srgbClr val="A5F1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3"/>
              <p:cNvSpPr/>
              <p:nvPr/>
            </p:nvSpPr>
            <p:spPr>
              <a:xfrm rot="10800000">
                <a:off x="4623966" y="1701338"/>
                <a:ext cx="1957475" cy="2766900"/>
              </a:xfrm>
              <a:prstGeom prst="round2SameRect">
                <a:avLst>
                  <a:gd name="adj1" fmla="val 50000"/>
                  <a:gd name="adj2" fmla="val 0"/>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3"/>
              <p:cNvSpPr txBox="1"/>
              <p:nvPr/>
            </p:nvSpPr>
            <p:spPr>
              <a:xfrm>
                <a:off x="4692692" y="2478282"/>
                <a:ext cx="1866756" cy="829996"/>
              </a:xfrm>
              <a:prstGeom prst="rect">
                <a:avLst/>
              </a:prstGeom>
              <a:noFill/>
              <a:ln>
                <a:noFill/>
              </a:ln>
            </p:spPr>
            <p:txBody>
              <a:bodyPr spcFirstLastPara="1" wrap="square" lIns="91425" tIns="91425" rIns="91425" bIns="91425" anchor="ctr" anchorCtr="0">
                <a:noAutofit/>
              </a:bodyPr>
              <a:lstStyle/>
              <a:p>
                <a:pPr lvl="0"/>
                <a:r>
                  <a:rPr lang="vi-VN"/>
                  <a:t>Khi cần một can thiệp xâm lấn để điều trị. Bệnh nhân phải được nhịn ăn hoàn toàn, nuôi dưỡng bằng đường toàn thân, phối hợp kháng sinh đường TM, somatostatin và phải chăm sóc cấp một.</a:t>
                </a:r>
                <a:endParaRPr>
                  <a:solidFill>
                    <a:schemeClr val="dk1"/>
                  </a:solidFill>
                  <a:latin typeface="Roboto"/>
                  <a:ea typeface="Roboto"/>
                  <a:cs typeface="Roboto"/>
                  <a:sym typeface="Roboto"/>
                </a:endParaRPr>
              </a:p>
            </p:txBody>
          </p:sp>
          <p:sp>
            <p:nvSpPr>
              <p:cNvPr id="470" name="Google Shape;470;p23"/>
              <p:cNvSpPr/>
              <p:nvPr/>
            </p:nvSpPr>
            <p:spPr>
              <a:xfrm>
                <a:off x="4623963" y="1482688"/>
                <a:ext cx="1957474" cy="625200"/>
              </a:xfrm>
              <a:prstGeom prst="rect">
                <a:avLst/>
              </a:pr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500" err="1">
                    <a:solidFill>
                      <a:schemeClr val="tx1"/>
                    </a:solidFill>
                    <a:latin typeface="Arial" panose="020B0604020202020204" pitchFamily="34" charset="0"/>
                    <a:ea typeface="Fira Sans Extra Condensed Medium"/>
                    <a:cs typeface="Arial" panose="020B0604020202020204" pitchFamily="34" charset="0"/>
                    <a:sym typeface="Fira Sans Extra Condensed Medium"/>
                  </a:rPr>
                  <a:t>Độ</a:t>
                </a:r>
                <a:r>
                  <a:rPr lang="en" sz="2500">
                    <a:solidFill>
                      <a:schemeClr val="tx1"/>
                    </a:solidFill>
                    <a:latin typeface="Arial" panose="020B0604020202020204" pitchFamily="34" charset="0"/>
                    <a:ea typeface="Fira Sans Extra Condensed Medium"/>
                    <a:cs typeface="Arial" panose="020B0604020202020204" pitchFamily="34" charset="0"/>
                    <a:sym typeface="Fira Sans Extra Condensed Medium"/>
                  </a:rPr>
                  <a:t> C</a:t>
                </a:r>
                <a:endParaRPr sz="2500">
                  <a:solidFill>
                    <a:schemeClr val="tx1"/>
                  </a:solidFill>
                  <a:latin typeface="Arial" panose="020B0604020202020204" pitchFamily="34" charset="0"/>
                  <a:cs typeface="Arial" panose="020B0604020202020204" pitchFamily="34" charset="0"/>
                </a:endParaRPr>
              </a:p>
            </p:txBody>
          </p:sp>
        </p:grpSp>
        <p:grpSp>
          <p:nvGrpSpPr>
            <p:cNvPr id="478" name="Google Shape;478;p23"/>
            <p:cNvGrpSpPr/>
            <p:nvPr/>
          </p:nvGrpSpPr>
          <p:grpSpPr>
            <a:xfrm>
              <a:off x="2351664" y="1482688"/>
              <a:ext cx="2137660" cy="2985550"/>
              <a:chOff x="2351664" y="1482688"/>
              <a:chExt cx="2137660" cy="2985550"/>
            </a:xfrm>
          </p:grpSpPr>
          <p:sp>
            <p:nvSpPr>
              <p:cNvPr id="479" name="Google Shape;479;p23"/>
              <p:cNvSpPr/>
              <p:nvPr/>
            </p:nvSpPr>
            <p:spPr>
              <a:xfrm rot="10800000">
                <a:off x="2351669" y="1701338"/>
                <a:ext cx="2020622" cy="2766900"/>
              </a:xfrm>
              <a:prstGeom prst="round2SameRect">
                <a:avLst>
                  <a:gd name="adj1" fmla="val 50000"/>
                  <a:gd name="adj2" fmla="val 0"/>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3"/>
              <p:cNvSpPr txBox="1"/>
              <p:nvPr/>
            </p:nvSpPr>
            <p:spPr>
              <a:xfrm>
                <a:off x="2468701" y="2433706"/>
                <a:ext cx="2020623" cy="1283523"/>
              </a:xfrm>
              <a:prstGeom prst="rect">
                <a:avLst/>
              </a:prstGeom>
              <a:noFill/>
              <a:ln>
                <a:noFill/>
              </a:ln>
            </p:spPr>
            <p:txBody>
              <a:bodyPr spcFirstLastPara="1" wrap="square" lIns="91425" tIns="91425" rIns="91425" bIns="91425" anchor="ctr" anchorCtr="0">
                <a:noAutofit/>
              </a:bodyPr>
              <a:lstStyle/>
              <a:p>
                <a:r>
                  <a:rPr lang="vi-VN"/>
                  <a:t>Bệnh nhân được nhịn ăn đường miệng, nuôi dưỡng bằng đường toàn thân, giữ lại các ống dẫn lưu quanh miệng nối tụy, có thể phát hiện được các ổ áp xe tồn dư trên phim chụp cắt lớp vi tính. Chỉ định kháng sinh, somatostatin nếu có đau bụng, sốt hoặc tăng bạch cầu.</a:t>
                </a:r>
              </a:p>
            </p:txBody>
          </p:sp>
          <p:sp>
            <p:nvSpPr>
              <p:cNvPr id="483" name="Google Shape;483;p23"/>
              <p:cNvSpPr/>
              <p:nvPr/>
            </p:nvSpPr>
            <p:spPr>
              <a:xfrm>
                <a:off x="2351664" y="1482688"/>
                <a:ext cx="2020624" cy="6252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500" err="1">
                    <a:solidFill>
                      <a:schemeClr val="tx1"/>
                    </a:solidFill>
                    <a:latin typeface="+mn-lt"/>
                    <a:ea typeface="Fira Sans Extra Condensed Medium"/>
                    <a:cs typeface="Fira Sans Extra Condensed Medium"/>
                    <a:sym typeface="Fira Sans Extra Condensed Medium"/>
                  </a:rPr>
                  <a:t>Độ</a:t>
                </a:r>
                <a:r>
                  <a:rPr lang="en" sz="2500">
                    <a:solidFill>
                      <a:schemeClr val="tx1"/>
                    </a:solidFill>
                    <a:latin typeface="+mn-lt"/>
                    <a:ea typeface="Fira Sans Extra Condensed Medium"/>
                    <a:cs typeface="Fira Sans Extra Condensed Medium"/>
                    <a:sym typeface="Fira Sans Extra Condensed Medium"/>
                  </a:rPr>
                  <a:t> B</a:t>
                </a:r>
                <a:endParaRPr sz="2500">
                  <a:solidFill>
                    <a:schemeClr val="tx1"/>
                  </a:solidFill>
                  <a:latin typeface="+mn-lt"/>
                </a:endParaRPr>
              </a:p>
            </p:txBody>
          </p:sp>
        </p:grpSp>
        <p:grpSp>
          <p:nvGrpSpPr>
            <p:cNvPr id="486" name="Google Shape;486;p23"/>
            <p:cNvGrpSpPr/>
            <p:nvPr/>
          </p:nvGrpSpPr>
          <p:grpSpPr>
            <a:xfrm>
              <a:off x="710353" y="1482688"/>
              <a:ext cx="1353600" cy="2985550"/>
              <a:chOff x="710353" y="1482688"/>
              <a:chExt cx="1353600" cy="2985550"/>
            </a:xfrm>
          </p:grpSpPr>
          <p:sp>
            <p:nvSpPr>
              <p:cNvPr id="487" name="Google Shape;487;p23"/>
              <p:cNvSpPr/>
              <p:nvPr/>
            </p:nvSpPr>
            <p:spPr>
              <a:xfrm rot="10800000">
                <a:off x="710353" y="1701338"/>
                <a:ext cx="1353600" cy="2766900"/>
              </a:xfrm>
              <a:prstGeom prst="round2SameRect">
                <a:avLst>
                  <a:gd name="adj1" fmla="val 50000"/>
                  <a:gd name="adj2" fmla="val 0"/>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3"/>
              <p:cNvSpPr/>
              <p:nvPr/>
            </p:nvSpPr>
            <p:spPr>
              <a:xfrm>
                <a:off x="710353" y="1482688"/>
                <a:ext cx="1353600" cy="625200"/>
              </a:xfrm>
              <a:prstGeom prst="rect">
                <a:avLst/>
              </a:prstGeom>
              <a:solidFill>
                <a:schemeClr val="accent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500" err="1">
                    <a:solidFill>
                      <a:schemeClr val="tx1"/>
                    </a:solidFill>
                    <a:latin typeface="Arial" panose="020B0604020202020204" pitchFamily="34" charset="0"/>
                    <a:cs typeface="Arial" panose="020B0604020202020204" pitchFamily="34" charset="0"/>
                    <a:sym typeface="Fira Sans Extra Condensed Medium"/>
                  </a:rPr>
                  <a:t>Độ</a:t>
                </a:r>
                <a:r>
                  <a:rPr lang="en" sz="2500">
                    <a:solidFill>
                      <a:schemeClr val="tx1"/>
                    </a:solidFill>
                    <a:latin typeface="Arial" panose="020B0604020202020204" pitchFamily="34" charset="0"/>
                    <a:cs typeface="Arial" panose="020B0604020202020204" pitchFamily="34" charset="0"/>
                    <a:sym typeface="Fira Sans Extra Condensed Medium"/>
                  </a:rPr>
                  <a:t> A</a:t>
                </a:r>
                <a:endParaRPr sz="2500">
                  <a:solidFill>
                    <a:schemeClr val="tx1"/>
                  </a:solidFill>
                  <a:latin typeface="Arial" panose="020B0604020202020204" pitchFamily="34" charset="0"/>
                  <a:cs typeface="Arial" panose="020B0604020202020204" pitchFamily="34" charset="0"/>
                </a:endParaRPr>
              </a:p>
            </p:txBody>
          </p:sp>
          <p:sp>
            <p:nvSpPr>
              <p:cNvPr id="490" name="Google Shape;490;p23"/>
              <p:cNvSpPr txBox="1"/>
              <p:nvPr/>
            </p:nvSpPr>
            <p:spPr>
              <a:xfrm>
                <a:off x="805861" y="1961322"/>
                <a:ext cx="1142472" cy="1326740"/>
              </a:xfrm>
              <a:prstGeom prst="rect">
                <a:avLst/>
              </a:prstGeom>
              <a:noFill/>
              <a:ln>
                <a:noFill/>
              </a:ln>
            </p:spPr>
            <p:txBody>
              <a:bodyPr spcFirstLastPara="1" wrap="square" lIns="91425" tIns="91425" rIns="91425" bIns="91425" anchor="ctr" anchorCtr="0">
                <a:noAutofit/>
              </a:bodyPr>
              <a:lstStyle/>
              <a:p>
                <a:r>
                  <a:rPr lang="vi-VN"/>
                  <a:t>Còn được gọi là rò tụy thoáng qua, không ảnh hưởng đến thời gian nằm viện. </a:t>
                </a:r>
              </a:p>
            </p:txBody>
          </p:sp>
        </p:grpSp>
      </p:grpSp>
      <p:grpSp>
        <p:nvGrpSpPr>
          <p:cNvPr id="504" name="Google Shape;504;p23"/>
          <p:cNvGrpSpPr/>
          <p:nvPr/>
        </p:nvGrpSpPr>
        <p:grpSpPr>
          <a:xfrm>
            <a:off x="5451057" y="3727073"/>
            <a:ext cx="364955" cy="341649"/>
            <a:chOff x="6577238" y="2457221"/>
            <a:chExt cx="332019" cy="310788"/>
          </a:xfrm>
        </p:grpSpPr>
        <p:sp>
          <p:nvSpPr>
            <p:cNvPr id="505" name="Google Shape;505;p23"/>
            <p:cNvSpPr/>
            <p:nvPr/>
          </p:nvSpPr>
          <p:spPr>
            <a:xfrm>
              <a:off x="6577238" y="2457221"/>
              <a:ext cx="332019" cy="310788"/>
            </a:xfrm>
            <a:custGeom>
              <a:avLst/>
              <a:gdLst/>
              <a:ahLst/>
              <a:cxnLst/>
              <a:rect l="l" t="t" r="r" b="b"/>
              <a:pathLst>
                <a:path w="10431" h="9764" extrusionOk="0">
                  <a:moveTo>
                    <a:pt x="5478" y="346"/>
                  </a:moveTo>
                  <a:cubicBezTo>
                    <a:pt x="5823" y="346"/>
                    <a:pt x="6097" y="619"/>
                    <a:pt x="6097" y="965"/>
                  </a:cubicBezTo>
                  <a:lnTo>
                    <a:pt x="6097" y="1334"/>
                  </a:lnTo>
                  <a:cubicBezTo>
                    <a:pt x="6097" y="1620"/>
                    <a:pt x="6335" y="1858"/>
                    <a:pt x="6621" y="1858"/>
                  </a:cubicBezTo>
                  <a:lnTo>
                    <a:pt x="6776" y="1858"/>
                  </a:lnTo>
                  <a:cubicBezTo>
                    <a:pt x="6871" y="1858"/>
                    <a:pt x="6966" y="1953"/>
                    <a:pt x="6966" y="2048"/>
                  </a:cubicBezTo>
                  <a:lnTo>
                    <a:pt x="6966" y="3084"/>
                  </a:lnTo>
                  <a:cubicBezTo>
                    <a:pt x="6966" y="3179"/>
                    <a:pt x="6871" y="3275"/>
                    <a:pt x="6776" y="3275"/>
                  </a:cubicBezTo>
                  <a:lnTo>
                    <a:pt x="3537" y="3275"/>
                  </a:lnTo>
                  <a:cubicBezTo>
                    <a:pt x="3442" y="3275"/>
                    <a:pt x="3347" y="3179"/>
                    <a:pt x="3347" y="3084"/>
                  </a:cubicBezTo>
                  <a:lnTo>
                    <a:pt x="3394" y="2048"/>
                  </a:lnTo>
                  <a:cubicBezTo>
                    <a:pt x="3394" y="1953"/>
                    <a:pt x="3477" y="1858"/>
                    <a:pt x="3585" y="1858"/>
                  </a:cubicBezTo>
                  <a:lnTo>
                    <a:pt x="3739" y="1858"/>
                  </a:lnTo>
                  <a:cubicBezTo>
                    <a:pt x="4013" y="1858"/>
                    <a:pt x="4251" y="1620"/>
                    <a:pt x="4251" y="1334"/>
                  </a:cubicBezTo>
                  <a:lnTo>
                    <a:pt x="4251" y="965"/>
                  </a:lnTo>
                  <a:cubicBezTo>
                    <a:pt x="4251" y="619"/>
                    <a:pt x="4537" y="346"/>
                    <a:pt x="4882" y="346"/>
                  </a:cubicBezTo>
                  <a:close/>
                  <a:moveTo>
                    <a:pt x="9538" y="2286"/>
                  </a:moveTo>
                  <a:cubicBezTo>
                    <a:pt x="9871" y="2286"/>
                    <a:pt x="10121" y="2560"/>
                    <a:pt x="10121" y="2870"/>
                  </a:cubicBezTo>
                  <a:lnTo>
                    <a:pt x="10121" y="8823"/>
                  </a:lnTo>
                  <a:lnTo>
                    <a:pt x="10085" y="8823"/>
                  </a:lnTo>
                  <a:cubicBezTo>
                    <a:pt x="10085" y="9156"/>
                    <a:pt x="9824" y="9406"/>
                    <a:pt x="9514" y="9406"/>
                  </a:cubicBezTo>
                  <a:lnTo>
                    <a:pt x="918" y="9406"/>
                  </a:lnTo>
                  <a:cubicBezTo>
                    <a:pt x="596" y="9406"/>
                    <a:pt x="346" y="9132"/>
                    <a:pt x="346" y="8823"/>
                  </a:cubicBezTo>
                  <a:lnTo>
                    <a:pt x="346" y="2870"/>
                  </a:lnTo>
                  <a:cubicBezTo>
                    <a:pt x="346" y="2548"/>
                    <a:pt x="608" y="2286"/>
                    <a:pt x="918" y="2286"/>
                  </a:cubicBezTo>
                  <a:lnTo>
                    <a:pt x="3085" y="2286"/>
                  </a:lnTo>
                  <a:lnTo>
                    <a:pt x="3085" y="2846"/>
                  </a:lnTo>
                  <a:lnTo>
                    <a:pt x="1061" y="2846"/>
                  </a:lnTo>
                  <a:cubicBezTo>
                    <a:pt x="965" y="2846"/>
                    <a:pt x="894" y="2917"/>
                    <a:pt x="894" y="3001"/>
                  </a:cubicBezTo>
                  <a:lnTo>
                    <a:pt x="894" y="8704"/>
                  </a:lnTo>
                  <a:cubicBezTo>
                    <a:pt x="894" y="8799"/>
                    <a:pt x="965" y="8870"/>
                    <a:pt x="1061" y="8870"/>
                  </a:cubicBezTo>
                  <a:lnTo>
                    <a:pt x="6609" y="8870"/>
                  </a:lnTo>
                  <a:cubicBezTo>
                    <a:pt x="6692" y="8870"/>
                    <a:pt x="6776" y="8799"/>
                    <a:pt x="6776" y="8704"/>
                  </a:cubicBezTo>
                  <a:cubicBezTo>
                    <a:pt x="6776" y="8620"/>
                    <a:pt x="6692" y="8537"/>
                    <a:pt x="6609" y="8537"/>
                  </a:cubicBezTo>
                  <a:lnTo>
                    <a:pt x="1215" y="8537"/>
                  </a:lnTo>
                  <a:lnTo>
                    <a:pt x="1215" y="3167"/>
                  </a:lnTo>
                  <a:lnTo>
                    <a:pt x="3096" y="3167"/>
                  </a:lnTo>
                  <a:cubicBezTo>
                    <a:pt x="3132" y="3417"/>
                    <a:pt x="3347" y="3596"/>
                    <a:pt x="3620" y="3596"/>
                  </a:cubicBezTo>
                  <a:lnTo>
                    <a:pt x="6847" y="3596"/>
                  </a:lnTo>
                  <a:cubicBezTo>
                    <a:pt x="7097" y="3596"/>
                    <a:pt x="7323" y="3405"/>
                    <a:pt x="7371" y="3167"/>
                  </a:cubicBezTo>
                  <a:lnTo>
                    <a:pt x="9240" y="3167"/>
                  </a:lnTo>
                  <a:lnTo>
                    <a:pt x="9240" y="8537"/>
                  </a:lnTo>
                  <a:lnTo>
                    <a:pt x="7418" y="8537"/>
                  </a:lnTo>
                  <a:cubicBezTo>
                    <a:pt x="7335" y="8537"/>
                    <a:pt x="7264" y="8620"/>
                    <a:pt x="7264" y="8704"/>
                  </a:cubicBezTo>
                  <a:cubicBezTo>
                    <a:pt x="7264" y="8799"/>
                    <a:pt x="7335" y="8870"/>
                    <a:pt x="7418" y="8870"/>
                  </a:cubicBezTo>
                  <a:lnTo>
                    <a:pt x="9407" y="8870"/>
                  </a:lnTo>
                  <a:cubicBezTo>
                    <a:pt x="9490" y="8870"/>
                    <a:pt x="9562" y="8799"/>
                    <a:pt x="9562" y="8704"/>
                  </a:cubicBezTo>
                  <a:lnTo>
                    <a:pt x="9562" y="3001"/>
                  </a:lnTo>
                  <a:cubicBezTo>
                    <a:pt x="9562" y="2917"/>
                    <a:pt x="9490" y="2846"/>
                    <a:pt x="9407" y="2846"/>
                  </a:cubicBezTo>
                  <a:lnTo>
                    <a:pt x="7383" y="2846"/>
                  </a:lnTo>
                  <a:lnTo>
                    <a:pt x="7383" y="2286"/>
                  </a:lnTo>
                  <a:close/>
                  <a:moveTo>
                    <a:pt x="4906" y="0"/>
                  </a:moveTo>
                  <a:cubicBezTo>
                    <a:pt x="4370" y="0"/>
                    <a:pt x="3942" y="429"/>
                    <a:pt x="3942" y="965"/>
                  </a:cubicBezTo>
                  <a:lnTo>
                    <a:pt x="3942" y="1334"/>
                  </a:lnTo>
                  <a:cubicBezTo>
                    <a:pt x="3942" y="1441"/>
                    <a:pt x="3858" y="1536"/>
                    <a:pt x="3751" y="1536"/>
                  </a:cubicBezTo>
                  <a:lnTo>
                    <a:pt x="3597" y="1536"/>
                  </a:lnTo>
                  <a:cubicBezTo>
                    <a:pt x="3347" y="1536"/>
                    <a:pt x="3120" y="1727"/>
                    <a:pt x="3085" y="1965"/>
                  </a:cubicBezTo>
                  <a:lnTo>
                    <a:pt x="918" y="1965"/>
                  </a:lnTo>
                  <a:cubicBezTo>
                    <a:pt x="418" y="1965"/>
                    <a:pt x="1" y="2382"/>
                    <a:pt x="1" y="2882"/>
                  </a:cubicBezTo>
                  <a:lnTo>
                    <a:pt x="1" y="8835"/>
                  </a:lnTo>
                  <a:cubicBezTo>
                    <a:pt x="1" y="9347"/>
                    <a:pt x="418" y="9763"/>
                    <a:pt x="918" y="9763"/>
                  </a:cubicBezTo>
                  <a:lnTo>
                    <a:pt x="9514" y="9763"/>
                  </a:lnTo>
                  <a:cubicBezTo>
                    <a:pt x="10014" y="9763"/>
                    <a:pt x="10431" y="9347"/>
                    <a:pt x="10431" y="8835"/>
                  </a:cubicBezTo>
                  <a:lnTo>
                    <a:pt x="10431" y="2882"/>
                  </a:lnTo>
                  <a:cubicBezTo>
                    <a:pt x="10419" y="2370"/>
                    <a:pt x="10002" y="1965"/>
                    <a:pt x="9490" y="1965"/>
                  </a:cubicBezTo>
                  <a:lnTo>
                    <a:pt x="7335" y="1965"/>
                  </a:lnTo>
                  <a:cubicBezTo>
                    <a:pt x="7287" y="1715"/>
                    <a:pt x="7085" y="1536"/>
                    <a:pt x="6811" y="1536"/>
                  </a:cubicBezTo>
                  <a:lnTo>
                    <a:pt x="6668" y="1536"/>
                  </a:lnTo>
                  <a:cubicBezTo>
                    <a:pt x="6561" y="1536"/>
                    <a:pt x="6478" y="1441"/>
                    <a:pt x="6478" y="1334"/>
                  </a:cubicBezTo>
                  <a:lnTo>
                    <a:pt x="6478" y="965"/>
                  </a:lnTo>
                  <a:cubicBezTo>
                    <a:pt x="6478" y="429"/>
                    <a:pt x="6037" y="0"/>
                    <a:pt x="55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3"/>
            <p:cNvSpPr/>
            <p:nvPr/>
          </p:nvSpPr>
          <p:spPr>
            <a:xfrm>
              <a:off x="6723529" y="2512542"/>
              <a:ext cx="38705" cy="39055"/>
            </a:xfrm>
            <a:custGeom>
              <a:avLst/>
              <a:gdLst/>
              <a:ahLst/>
              <a:cxnLst/>
              <a:rect l="l" t="t" r="r" b="b"/>
              <a:pathLst>
                <a:path w="1216" h="1227" extrusionOk="0">
                  <a:moveTo>
                    <a:pt x="608" y="346"/>
                  </a:moveTo>
                  <a:cubicBezTo>
                    <a:pt x="763" y="346"/>
                    <a:pt x="882" y="465"/>
                    <a:pt x="882" y="608"/>
                  </a:cubicBezTo>
                  <a:cubicBezTo>
                    <a:pt x="882" y="763"/>
                    <a:pt x="763" y="882"/>
                    <a:pt x="608" y="882"/>
                  </a:cubicBezTo>
                  <a:cubicBezTo>
                    <a:pt x="465" y="882"/>
                    <a:pt x="346" y="763"/>
                    <a:pt x="346" y="608"/>
                  </a:cubicBezTo>
                  <a:cubicBezTo>
                    <a:pt x="346" y="465"/>
                    <a:pt x="465" y="346"/>
                    <a:pt x="608" y="346"/>
                  </a:cubicBezTo>
                  <a:close/>
                  <a:moveTo>
                    <a:pt x="608" y="1"/>
                  </a:moveTo>
                  <a:cubicBezTo>
                    <a:pt x="286" y="1"/>
                    <a:pt x="1" y="274"/>
                    <a:pt x="1" y="608"/>
                  </a:cubicBezTo>
                  <a:cubicBezTo>
                    <a:pt x="1" y="941"/>
                    <a:pt x="275" y="1227"/>
                    <a:pt x="608" y="1227"/>
                  </a:cubicBezTo>
                  <a:cubicBezTo>
                    <a:pt x="941" y="1227"/>
                    <a:pt x="1215" y="953"/>
                    <a:pt x="1215" y="608"/>
                  </a:cubicBezTo>
                  <a:cubicBezTo>
                    <a:pt x="1203" y="274"/>
                    <a:pt x="941" y="1"/>
                    <a:pt x="6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3"/>
            <p:cNvSpPr/>
            <p:nvPr/>
          </p:nvSpPr>
          <p:spPr>
            <a:xfrm>
              <a:off x="6662893" y="2597050"/>
              <a:ext cx="169813" cy="108031"/>
            </a:xfrm>
            <a:custGeom>
              <a:avLst/>
              <a:gdLst/>
              <a:ahLst/>
              <a:cxnLst/>
              <a:rect l="l" t="t" r="r" b="b"/>
              <a:pathLst>
                <a:path w="5335" h="3394" extrusionOk="0">
                  <a:moveTo>
                    <a:pt x="763" y="2060"/>
                  </a:moveTo>
                  <a:cubicBezTo>
                    <a:pt x="1025" y="2060"/>
                    <a:pt x="1251" y="2287"/>
                    <a:pt x="1251" y="2561"/>
                  </a:cubicBezTo>
                  <a:cubicBezTo>
                    <a:pt x="1251" y="2822"/>
                    <a:pt x="1025" y="3049"/>
                    <a:pt x="763" y="3049"/>
                  </a:cubicBezTo>
                  <a:cubicBezTo>
                    <a:pt x="489" y="3049"/>
                    <a:pt x="275" y="2822"/>
                    <a:pt x="275" y="2561"/>
                  </a:cubicBezTo>
                  <a:cubicBezTo>
                    <a:pt x="275" y="2287"/>
                    <a:pt x="489" y="2060"/>
                    <a:pt x="763" y="2060"/>
                  </a:cubicBezTo>
                  <a:close/>
                  <a:moveTo>
                    <a:pt x="4918" y="1"/>
                  </a:moveTo>
                  <a:cubicBezTo>
                    <a:pt x="4918" y="1"/>
                    <a:pt x="4894" y="1"/>
                    <a:pt x="4894" y="13"/>
                  </a:cubicBezTo>
                  <a:lnTo>
                    <a:pt x="4466" y="239"/>
                  </a:lnTo>
                  <a:cubicBezTo>
                    <a:pt x="4394" y="275"/>
                    <a:pt x="4346" y="370"/>
                    <a:pt x="4394" y="453"/>
                  </a:cubicBezTo>
                  <a:cubicBezTo>
                    <a:pt x="4429" y="515"/>
                    <a:pt x="4484" y="550"/>
                    <a:pt x="4548" y="550"/>
                  </a:cubicBezTo>
                  <a:cubicBezTo>
                    <a:pt x="4571" y="550"/>
                    <a:pt x="4595" y="546"/>
                    <a:pt x="4620" y="536"/>
                  </a:cubicBezTo>
                  <a:lnTo>
                    <a:pt x="4739" y="477"/>
                  </a:lnTo>
                  <a:lnTo>
                    <a:pt x="4739" y="477"/>
                  </a:lnTo>
                  <a:cubicBezTo>
                    <a:pt x="4525" y="1191"/>
                    <a:pt x="4144" y="1727"/>
                    <a:pt x="3620" y="2060"/>
                  </a:cubicBezTo>
                  <a:cubicBezTo>
                    <a:pt x="3098" y="2398"/>
                    <a:pt x="2516" y="2470"/>
                    <a:pt x="2094" y="2470"/>
                  </a:cubicBezTo>
                  <a:cubicBezTo>
                    <a:pt x="1891" y="2470"/>
                    <a:pt x="1724" y="2453"/>
                    <a:pt x="1620" y="2441"/>
                  </a:cubicBezTo>
                  <a:cubicBezTo>
                    <a:pt x="1560" y="2049"/>
                    <a:pt x="1227" y="1751"/>
                    <a:pt x="822" y="1751"/>
                  </a:cubicBezTo>
                  <a:cubicBezTo>
                    <a:pt x="370" y="1751"/>
                    <a:pt x="1" y="2120"/>
                    <a:pt x="1" y="2572"/>
                  </a:cubicBezTo>
                  <a:cubicBezTo>
                    <a:pt x="1" y="3013"/>
                    <a:pt x="370" y="3394"/>
                    <a:pt x="822" y="3394"/>
                  </a:cubicBezTo>
                  <a:cubicBezTo>
                    <a:pt x="1203" y="3394"/>
                    <a:pt x="1537" y="3120"/>
                    <a:pt x="1620" y="2763"/>
                  </a:cubicBezTo>
                  <a:cubicBezTo>
                    <a:pt x="1739" y="2775"/>
                    <a:pt x="1906" y="2799"/>
                    <a:pt x="2120" y="2799"/>
                  </a:cubicBezTo>
                  <a:cubicBezTo>
                    <a:pt x="2572" y="2799"/>
                    <a:pt x="3215" y="2703"/>
                    <a:pt x="3799" y="2334"/>
                  </a:cubicBezTo>
                  <a:cubicBezTo>
                    <a:pt x="4382" y="1965"/>
                    <a:pt x="4799" y="1394"/>
                    <a:pt x="5037" y="620"/>
                  </a:cubicBezTo>
                  <a:lnTo>
                    <a:pt x="5061" y="667"/>
                  </a:lnTo>
                  <a:cubicBezTo>
                    <a:pt x="5097" y="727"/>
                    <a:pt x="5156" y="751"/>
                    <a:pt x="5216" y="751"/>
                  </a:cubicBezTo>
                  <a:cubicBezTo>
                    <a:pt x="5239" y="751"/>
                    <a:pt x="5251" y="751"/>
                    <a:pt x="5287" y="739"/>
                  </a:cubicBezTo>
                  <a:cubicBezTo>
                    <a:pt x="5299" y="691"/>
                    <a:pt x="5335" y="596"/>
                    <a:pt x="5287" y="501"/>
                  </a:cubicBezTo>
                  <a:lnTo>
                    <a:pt x="5061" y="72"/>
                  </a:lnTo>
                  <a:cubicBezTo>
                    <a:pt x="5061" y="72"/>
                    <a:pt x="5061" y="60"/>
                    <a:pt x="5049" y="60"/>
                  </a:cubicBezTo>
                  <a:lnTo>
                    <a:pt x="5013" y="25"/>
                  </a:lnTo>
                  <a:lnTo>
                    <a:pt x="5001" y="13"/>
                  </a:lnTo>
                  <a:cubicBezTo>
                    <a:pt x="5001" y="13"/>
                    <a:pt x="4989" y="13"/>
                    <a:pt x="49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3"/>
            <p:cNvSpPr/>
            <p:nvPr/>
          </p:nvSpPr>
          <p:spPr>
            <a:xfrm>
              <a:off x="6639402" y="2589188"/>
              <a:ext cx="32244" cy="31384"/>
            </a:xfrm>
            <a:custGeom>
              <a:avLst/>
              <a:gdLst/>
              <a:ahLst/>
              <a:cxnLst/>
              <a:rect l="l" t="t" r="r" b="b"/>
              <a:pathLst>
                <a:path w="1013" h="986" extrusionOk="0">
                  <a:moveTo>
                    <a:pt x="184" y="1"/>
                  </a:moveTo>
                  <a:cubicBezTo>
                    <a:pt x="140" y="1"/>
                    <a:pt x="96" y="16"/>
                    <a:pt x="60" y="45"/>
                  </a:cubicBezTo>
                  <a:cubicBezTo>
                    <a:pt x="0" y="105"/>
                    <a:pt x="0" y="212"/>
                    <a:pt x="60" y="283"/>
                  </a:cubicBezTo>
                  <a:lnTo>
                    <a:pt x="262" y="498"/>
                  </a:lnTo>
                  <a:lnTo>
                    <a:pt x="60" y="700"/>
                  </a:lnTo>
                  <a:cubicBezTo>
                    <a:pt x="0" y="760"/>
                    <a:pt x="0" y="867"/>
                    <a:pt x="60" y="938"/>
                  </a:cubicBezTo>
                  <a:cubicBezTo>
                    <a:pt x="84" y="974"/>
                    <a:pt x="131" y="986"/>
                    <a:pt x="179" y="986"/>
                  </a:cubicBezTo>
                  <a:cubicBezTo>
                    <a:pt x="215" y="986"/>
                    <a:pt x="262" y="974"/>
                    <a:pt x="298" y="938"/>
                  </a:cubicBezTo>
                  <a:lnTo>
                    <a:pt x="501" y="736"/>
                  </a:lnTo>
                  <a:lnTo>
                    <a:pt x="715" y="938"/>
                  </a:lnTo>
                  <a:cubicBezTo>
                    <a:pt x="739" y="974"/>
                    <a:pt x="786" y="986"/>
                    <a:pt x="834" y="986"/>
                  </a:cubicBezTo>
                  <a:cubicBezTo>
                    <a:pt x="870" y="986"/>
                    <a:pt x="917" y="974"/>
                    <a:pt x="953" y="938"/>
                  </a:cubicBezTo>
                  <a:cubicBezTo>
                    <a:pt x="1013" y="879"/>
                    <a:pt x="1013" y="783"/>
                    <a:pt x="953" y="700"/>
                  </a:cubicBezTo>
                  <a:lnTo>
                    <a:pt x="739" y="498"/>
                  </a:lnTo>
                  <a:lnTo>
                    <a:pt x="953" y="283"/>
                  </a:lnTo>
                  <a:cubicBezTo>
                    <a:pt x="1013" y="224"/>
                    <a:pt x="1013" y="129"/>
                    <a:pt x="953" y="45"/>
                  </a:cubicBezTo>
                  <a:cubicBezTo>
                    <a:pt x="923" y="16"/>
                    <a:pt x="882" y="1"/>
                    <a:pt x="838" y="1"/>
                  </a:cubicBezTo>
                  <a:cubicBezTo>
                    <a:pt x="795" y="1"/>
                    <a:pt x="751" y="16"/>
                    <a:pt x="715" y="45"/>
                  </a:cubicBezTo>
                  <a:lnTo>
                    <a:pt x="501" y="260"/>
                  </a:lnTo>
                  <a:lnTo>
                    <a:pt x="298" y="45"/>
                  </a:lnTo>
                  <a:cubicBezTo>
                    <a:pt x="268" y="16"/>
                    <a:pt x="227" y="1"/>
                    <a:pt x="1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3"/>
            <p:cNvSpPr/>
            <p:nvPr/>
          </p:nvSpPr>
          <p:spPr>
            <a:xfrm>
              <a:off x="6820547" y="2673315"/>
              <a:ext cx="32244" cy="31034"/>
            </a:xfrm>
            <a:custGeom>
              <a:avLst/>
              <a:gdLst/>
              <a:ahLst/>
              <a:cxnLst/>
              <a:rect l="l" t="t" r="r" b="b"/>
              <a:pathLst>
                <a:path w="1013" h="975" extrusionOk="0">
                  <a:moveTo>
                    <a:pt x="188" y="1"/>
                  </a:moveTo>
                  <a:cubicBezTo>
                    <a:pt x="147" y="1"/>
                    <a:pt x="102" y="16"/>
                    <a:pt x="60" y="45"/>
                  </a:cubicBezTo>
                  <a:cubicBezTo>
                    <a:pt x="1" y="105"/>
                    <a:pt x="1" y="200"/>
                    <a:pt x="60" y="284"/>
                  </a:cubicBezTo>
                  <a:lnTo>
                    <a:pt x="275" y="486"/>
                  </a:lnTo>
                  <a:lnTo>
                    <a:pt x="60" y="700"/>
                  </a:lnTo>
                  <a:cubicBezTo>
                    <a:pt x="1" y="760"/>
                    <a:pt x="1" y="855"/>
                    <a:pt x="60" y="938"/>
                  </a:cubicBezTo>
                  <a:cubicBezTo>
                    <a:pt x="96" y="962"/>
                    <a:pt x="144" y="974"/>
                    <a:pt x="179" y="974"/>
                  </a:cubicBezTo>
                  <a:cubicBezTo>
                    <a:pt x="227" y="974"/>
                    <a:pt x="275" y="962"/>
                    <a:pt x="298" y="938"/>
                  </a:cubicBezTo>
                  <a:lnTo>
                    <a:pt x="513" y="724"/>
                  </a:lnTo>
                  <a:lnTo>
                    <a:pt x="715" y="938"/>
                  </a:lnTo>
                  <a:cubicBezTo>
                    <a:pt x="751" y="962"/>
                    <a:pt x="798" y="974"/>
                    <a:pt x="834" y="974"/>
                  </a:cubicBezTo>
                  <a:cubicBezTo>
                    <a:pt x="882" y="974"/>
                    <a:pt x="929" y="962"/>
                    <a:pt x="953" y="938"/>
                  </a:cubicBezTo>
                  <a:cubicBezTo>
                    <a:pt x="1013" y="879"/>
                    <a:pt x="1013" y="772"/>
                    <a:pt x="953" y="700"/>
                  </a:cubicBezTo>
                  <a:lnTo>
                    <a:pt x="751" y="486"/>
                  </a:lnTo>
                  <a:lnTo>
                    <a:pt x="953" y="284"/>
                  </a:lnTo>
                  <a:cubicBezTo>
                    <a:pt x="1013" y="224"/>
                    <a:pt x="1013" y="117"/>
                    <a:pt x="953" y="45"/>
                  </a:cubicBezTo>
                  <a:cubicBezTo>
                    <a:pt x="923" y="16"/>
                    <a:pt x="885" y="1"/>
                    <a:pt x="843" y="1"/>
                  </a:cubicBezTo>
                  <a:cubicBezTo>
                    <a:pt x="801" y="1"/>
                    <a:pt x="757" y="16"/>
                    <a:pt x="715" y="45"/>
                  </a:cubicBezTo>
                  <a:lnTo>
                    <a:pt x="513" y="248"/>
                  </a:lnTo>
                  <a:lnTo>
                    <a:pt x="298" y="45"/>
                  </a:lnTo>
                  <a:cubicBezTo>
                    <a:pt x="269" y="16"/>
                    <a:pt x="230" y="1"/>
                    <a:pt x="1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3"/>
            <p:cNvSpPr/>
            <p:nvPr/>
          </p:nvSpPr>
          <p:spPr>
            <a:xfrm>
              <a:off x="6730341" y="2603607"/>
              <a:ext cx="32244" cy="31384"/>
            </a:xfrm>
            <a:custGeom>
              <a:avLst/>
              <a:gdLst/>
              <a:ahLst/>
              <a:cxnLst/>
              <a:rect l="l" t="t" r="r" b="b"/>
              <a:pathLst>
                <a:path w="1013" h="986" extrusionOk="0">
                  <a:moveTo>
                    <a:pt x="184" y="0"/>
                  </a:moveTo>
                  <a:cubicBezTo>
                    <a:pt x="141" y="0"/>
                    <a:pt x="96" y="15"/>
                    <a:pt x="61" y="45"/>
                  </a:cubicBezTo>
                  <a:cubicBezTo>
                    <a:pt x="1" y="104"/>
                    <a:pt x="1" y="211"/>
                    <a:pt x="61" y="283"/>
                  </a:cubicBezTo>
                  <a:lnTo>
                    <a:pt x="263" y="485"/>
                  </a:lnTo>
                  <a:lnTo>
                    <a:pt x="61" y="700"/>
                  </a:lnTo>
                  <a:cubicBezTo>
                    <a:pt x="1" y="759"/>
                    <a:pt x="1" y="866"/>
                    <a:pt x="61" y="938"/>
                  </a:cubicBezTo>
                  <a:cubicBezTo>
                    <a:pt x="84" y="962"/>
                    <a:pt x="132" y="985"/>
                    <a:pt x="180" y="985"/>
                  </a:cubicBezTo>
                  <a:cubicBezTo>
                    <a:pt x="215" y="985"/>
                    <a:pt x="263" y="962"/>
                    <a:pt x="299" y="938"/>
                  </a:cubicBezTo>
                  <a:lnTo>
                    <a:pt x="501" y="723"/>
                  </a:lnTo>
                  <a:lnTo>
                    <a:pt x="715" y="938"/>
                  </a:lnTo>
                  <a:cubicBezTo>
                    <a:pt x="739" y="962"/>
                    <a:pt x="787" y="985"/>
                    <a:pt x="834" y="985"/>
                  </a:cubicBezTo>
                  <a:cubicBezTo>
                    <a:pt x="870" y="985"/>
                    <a:pt x="918" y="962"/>
                    <a:pt x="953" y="938"/>
                  </a:cubicBezTo>
                  <a:cubicBezTo>
                    <a:pt x="1013" y="878"/>
                    <a:pt x="1013" y="771"/>
                    <a:pt x="953" y="700"/>
                  </a:cubicBezTo>
                  <a:lnTo>
                    <a:pt x="739" y="485"/>
                  </a:lnTo>
                  <a:lnTo>
                    <a:pt x="953" y="283"/>
                  </a:lnTo>
                  <a:cubicBezTo>
                    <a:pt x="1013" y="223"/>
                    <a:pt x="1013" y="116"/>
                    <a:pt x="953" y="45"/>
                  </a:cubicBezTo>
                  <a:cubicBezTo>
                    <a:pt x="924" y="15"/>
                    <a:pt x="882" y="0"/>
                    <a:pt x="839" y="0"/>
                  </a:cubicBezTo>
                  <a:cubicBezTo>
                    <a:pt x="796" y="0"/>
                    <a:pt x="751" y="15"/>
                    <a:pt x="715" y="45"/>
                  </a:cubicBezTo>
                  <a:lnTo>
                    <a:pt x="501" y="247"/>
                  </a:lnTo>
                  <a:lnTo>
                    <a:pt x="299" y="45"/>
                  </a:lnTo>
                  <a:cubicBezTo>
                    <a:pt x="269" y="15"/>
                    <a:pt x="227" y="0"/>
                    <a:pt x="1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 name="Google Shape;511;p23"/>
          <p:cNvSpPr/>
          <p:nvPr/>
        </p:nvSpPr>
        <p:spPr>
          <a:xfrm>
            <a:off x="7561953" y="3719701"/>
            <a:ext cx="389544" cy="356268"/>
          </a:xfrm>
          <a:custGeom>
            <a:avLst/>
            <a:gdLst/>
            <a:ahLst/>
            <a:cxnLst/>
            <a:rect l="l" t="t" r="r" b="b"/>
            <a:pathLst>
              <a:path w="11133" h="10182" extrusionOk="0">
                <a:moveTo>
                  <a:pt x="4132" y="3622"/>
                </a:moveTo>
                <a:cubicBezTo>
                  <a:pt x="4299" y="3622"/>
                  <a:pt x="4430" y="3753"/>
                  <a:pt x="4430" y="3919"/>
                </a:cubicBezTo>
                <a:cubicBezTo>
                  <a:pt x="4430" y="4074"/>
                  <a:pt x="4299" y="4217"/>
                  <a:pt x="4132" y="4217"/>
                </a:cubicBezTo>
                <a:cubicBezTo>
                  <a:pt x="3965" y="4217"/>
                  <a:pt x="3834" y="4074"/>
                  <a:pt x="3834" y="3919"/>
                </a:cubicBezTo>
                <a:cubicBezTo>
                  <a:pt x="3846" y="3753"/>
                  <a:pt x="3965" y="3622"/>
                  <a:pt x="4132" y="3622"/>
                </a:cubicBezTo>
                <a:close/>
                <a:moveTo>
                  <a:pt x="5334" y="1252"/>
                </a:moveTo>
                <a:lnTo>
                  <a:pt x="5334" y="1776"/>
                </a:lnTo>
                <a:lnTo>
                  <a:pt x="5358" y="3645"/>
                </a:lnTo>
                <a:lnTo>
                  <a:pt x="5370" y="5300"/>
                </a:lnTo>
                <a:lnTo>
                  <a:pt x="1405" y="4419"/>
                </a:lnTo>
                <a:cubicBezTo>
                  <a:pt x="1679" y="3455"/>
                  <a:pt x="2322" y="2574"/>
                  <a:pt x="3156" y="2014"/>
                </a:cubicBezTo>
                <a:lnTo>
                  <a:pt x="3870" y="3324"/>
                </a:lnTo>
                <a:cubicBezTo>
                  <a:pt x="3644" y="3419"/>
                  <a:pt x="3489" y="3645"/>
                  <a:pt x="3489" y="3895"/>
                </a:cubicBezTo>
                <a:cubicBezTo>
                  <a:pt x="3489" y="4253"/>
                  <a:pt x="3775" y="4538"/>
                  <a:pt x="4132" y="4538"/>
                </a:cubicBezTo>
                <a:cubicBezTo>
                  <a:pt x="4489" y="4538"/>
                  <a:pt x="4775" y="4253"/>
                  <a:pt x="4775" y="3895"/>
                </a:cubicBezTo>
                <a:cubicBezTo>
                  <a:pt x="4775" y="3586"/>
                  <a:pt x="4537" y="3324"/>
                  <a:pt x="4239" y="3264"/>
                </a:cubicBezTo>
                <a:lnTo>
                  <a:pt x="3453" y="1800"/>
                </a:lnTo>
                <a:cubicBezTo>
                  <a:pt x="4013" y="1490"/>
                  <a:pt x="4656" y="1300"/>
                  <a:pt x="5334" y="1252"/>
                </a:cubicBezTo>
                <a:close/>
                <a:moveTo>
                  <a:pt x="5715" y="3860"/>
                </a:moveTo>
                <a:cubicBezTo>
                  <a:pt x="6573" y="3943"/>
                  <a:pt x="7239" y="4657"/>
                  <a:pt x="7239" y="5550"/>
                </a:cubicBezTo>
                <a:cubicBezTo>
                  <a:pt x="7239" y="5896"/>
                  <a:pt x="7144" y="6217"/>
                  <a:pt x="6942" y="6503"/>
                </a:cubicBezTo>
                <a:lnTo>
                  <a:pt x="5715" y="5455"/>
                </a:lnTo>
                <a:lnTo>
                  <a:pt x="5715" y="3860"/>
                </a:lnTo>
                <a:close/>
                <a:moveTo>
                  <a:pt x="5846" y="347"/>
                </a:moveTo>
                <a:cubicBezTo>
                  <a:pt x="8597" y="502"/>
                  <a:pt x="10752" y="2776"/>
                  <a:pt x="10752" y="5550"/>
                </a:cubicBezTo>
                <a:cubicBezTo>
                  <a:pt x="10752" y="6682"/>
                  <a:pt x="10395" y="7741"/>
                  <a:pt x="9728" y="8646"/>
                </a:cubicBezTo>
                <a:cubicBezTo>
                  <a:pt x="9704" y="8682"/>
                  <a:pt x="9656" y="8706"/>
                  <a:pt x="9609" y="8706"/>
                </a:cubicBezTo>
                <a:cubicBezTo>
                  <a:pt x="9561" y="8706"/>
                  <a:pt x="9537" y="8694"/>
                  <a:pt x="9502" y="8658"/>
                </a:cubicBezTo>
                <a:lnTo>
                  <a:pt x="8644" y="7932"/>
                </a:lnTo>
                <a:cubicBezTo>
                  <a:pt x="9073" y="7372"/>
                  <a:pt x="9347" y="6717"/>
                  <a:pt x="9430" y="6015"/>
                </a:cubicBezTo>
                <a:cubicBezTo>
                  <a:pt x="9442" y="5908"/>
                  <a:pt x="9359" y="5824"/>
                  <a:pt x="9252" y="5824"/>
                </a:cubicBezTo>
                <a:cubicBezTo>
                  <a:pt x="9168" y="5824"/>
                  <a:pt x="9085" y="5884"/>
                  <a:pt x="9073" y="5967"/>
                </a:cubicBezTo>
                <a:cubicBezTo>
                  <a:pt x="9002" y="6562"/>
                  <a:pt x="8775" y="7146"/>
                  <a:pt x="8418" y="7634"/>
                </a:cubicBezTo>
                <a:cubicBezTo>
                  <a:pt x="8406" y="7646"/>
                  <a:pt x="8394" y="7682"/>
                  <a:pt x="8371" y="7694"/>
                </a:cubicBezTo>
                <a:cubicBezTo>
                  <a:pt x="8371" y="7694"/>
                  <a:pt x="8371" y="7705"/>
                  <a:pt x="8359" y="7705"/>
                </a:cubicBezTo>
                <a:lnTo>
                  <a:pt x="7204" y="6729"/>
                </a:lnTo>
                <a:cubicBezTo>
                  <a:pt x="7442" y="6384"/>
                  <a:pt x="7573" y="5967"/>
                  <a:pt x="7573" y="5550"/>
                </a:cubicBezTo>
                <a:cubicBezTo>
                  <a:pt x="7573" y="4479"/>
                  <a:pt x="6739" y="3586"/>
                  <a:pt x="5680" y="3514"/>
                </a:cubicBezTo>
                <a:lnTo>
                  <a:pt x="5680" y="1979"/>
                </a:lnTo>
                <a:lnTo>
                  <a:pt x="5787" y="1979"/>
                </a:lnTo>
                <a:cubicBezTo>
                  <a:pt x="5811" y="1979"/>
                  <a:pt x="5846" y="1979"/>
                  <a:pt x="5894" y="1990"/>
                </a:cubicBezTo>
                <a:cubicBezTo>
                  <a:pt x="7561" y="2169"/>
                  <a:pt x="8894" y="3503"/>
                  <a:pt x="9073" y="5169"/>
                </a:cubicBezTo>
                <a:cubicBezTo>
                  <a:pt x="9085" y="5253"/>
                  <a:pt x="9168" y="5312"/>
                  <a:pt x="9252" y="5312"/>
                </a:cubicBezTo>
                <a:cubicBezTo>
                  <a:pt x="9359" y="5312"/>
                  <a:pt x="9430" y="5229"/>
                  <a:pt x="9430" y="5122"/>
                </a:cubicBezTo>
                <a:cubicBezTo>
                  <a:pt x="9228" y="3205"/>
                  <a:pt x="7632" y="1693"/>
                  <a:pt x="5680" y="1621"/>
                </a:cubicBezTo>
                <a:lnTo>
                  <a:pt x="5680" y="490"/>
                </a:lnTo>
                <a:cubicBezTo>
                  <a:pt x="5680" y="443"/>
                  <a:pt x="5692" y="419"/>
                  <a:pt x="5727" y="383"/>
                </a:cubicBezTo>
                <a:cubicBezTo>
                  <a:pt x="5751" y="359"/>
                  <a:pt x="5799" y="347"/>
                  <a:pt x="5846" y="347"/>
                </a:cubicBezTo>
                <a:close/>
                <a:moveTo>
                  <a:pt x="1334" y="4788"/>
                </a:moveTo>
                <a:lnTo>
                  <a:pt x="5323" y="5681"/>
                </a:lnTo>
                <a:lnTo>
                  <a:pt x="4239" y="9622"/>
                </a:lnTo>
                <a:cubicBezTo>
                  <a:pt x="2513" y="9063"/>
                  <a:pt x="1262" y="7455"/>
                  <a:pt x="1262" y="5550"/>
                </a:cubicBezTo>
                <a:cubicBezTo>
                  <a:pt x="1262" y="5300"/>
                  <a:pt x="1286" y="5050"/>
                  <a:pt x="1334" y="4788"/>
                </a:cubicBezTo>
                <a:close/>
                <a:moveTo>
                  <a:pt x="5656" y="5848"/>
                </a:moveTo>
                <a:lnTo>
                  <a:pt x="6870" y="6872"/>
                </a:lnTo>
                <a:lnTo>
                  <a:pt x="8299" y="8086"/>
                </a:lnTo>
                <a:lnTo>
                  <a:pt x="8704" y="8420"/>
                </a:lnTo>
                <a:cubicBezTo>
                  <a:pt x="7882" y="9313"/>
                  <a:pt x="6751" y="9825"/>
                  <a:pt x="5549" y="9825"/>
                </a:cubicBezTo>
                <a:cubicBezTo>
                  <a:pt x="5203" y="9825"/>
                  <a:pt x="4894" y="9777"/>
                  <a:pt x="4584" y="9706"/>
                </a:cubicBezTo>
                <a:lnTo>
                  <a:pt x="5656" y="5848"/>
                </a:lnTo>
                <a:close/>
                <a:moveTo>
                  <a:pt x="5837" y="1"/>
                </a:moveTo>
                <a:cubicBezTo>
                  <a:pt x="5717" y="1"/>
                  <a:pt x="5599" y="57"/>
                  <a:pt x="5501" y="133"/>
                </a:cubicBezTo>
                <a:cubicBezTo>
                  <a:pt x="5394" y="228"/>
                  <a:pt x="5334" y="359"/>
                  <a:pt x="5358" y="502"/>
                </a:cubicBezTo>
                <a:lnTo>
                  <a:pt x="5358" y="943"/>
                </a:lnTo>
                <a:cubicBezTo>
                  <a:pt x="4620" y="967"/>
                  <a:pt x="3929" y="1181"/>
                  <a:pt x="3298" y="1514"/>
                </a:cubicBezTo>
                <a:lnTo>
                  <a:pt x="2894" y="788"/>
                </a:lnTo>
                <a:cubicBezTo>
                  <a:pt x="2870" y="728"/>
                  <a:pt x="2810" y="693"/>
                  <a:pt x="2751" y="693"/>
                </a:cubicBezTo>
                <a:lnTo>
                  <a:pt x="358" y="693"/>
                </a:lnTo>
                <a:lnTo>
                  <a:pt x="358" y="395"/>
                </a:lnTo>
                <a:cubicBezTo>
                  <a:pt x="358" y="300"/>
                  <a:pt x="274" y="228"/>
                  <a:pt x="179" y="228"/>
                </a:cubicBezTo>
                <a:cubicBezTo>
                  <a:pt x="72" y="228"/>
                  <a:pt x="0" y="300"/>
                  <a:pt x="0" y="395"/>
                </a:cubicBezTo>
                <a:lnTo>
                  <a:pt x="0" y="1336"/>
                </a:lnTo>
                <a:cubicBezTo>
                  <a:pt x="0" y="1443"/>
                  <a:pt x="72" y="1514"/>
                  <a:pt x="179" y="1514"/>
                </a:cubicBezTo>
                <a:cubicBezTo>
                  <a:pt x="274" y="1514"/>
                  <a:pt x="358" y="1443"/>
                  <a:pt x="358" y="1336"/>
                </a:cubicBezTo>
                <a:lnTo>
                  <a:pt x="358" y="1038"/>
                </a:lnTo>
                <a:lnTo>
                  <a:pt x="2644" y="1038"/>
                </a:lnTo>
                <a:lnTo>
                  <a:pt x="3001" y="1693"/>
                </a:lnTo>
                <a:cubicBezTo>
                  <a:pt x="2751" y="1871"/>
                  <a:pt x="2501" y="2062"/>
                  <a:pt x="2275" y="2288"/>
                </a:cubicBezTo>
                <a:cubicBezTo>
                  <a:pt x="1405" y="3169"/>
                  <a:pt x="929" y="4312"/>
                  <a:pt x="929" y="5550"/>
                </a:cubicBezTo>
                <a:cubicBezTo>
                  <a:pt x="929" y="8098"/>
                  <a:pt x="3001" y="10182"/>
                  <a:pt x="5561" y="10182"/>
                </a:cubicBezTo>
                <a:cubicBezTo>
                  <a:pt x="6870" y="10182"/>
                  <a:pt x="8109" y="9622"/>
                  <a:pt x="8990" y="8658"/>
                </a:cubicBezTo>
                <a:lnTo>
                  <a:pt x="9311" y="8944"/>
                </a:lnTo>
                <a:cubicBezTo>
                  <a:pt x="9406" y="9015"/>
                  <a:pt x="9525" y="9063"/>
                  <a:pt x="9644" y="9063"/>
                </a:cubicBezTo>
                <a:lnTo>
                  <a:pt x="9704" y="9063"/>
                </a:lnTo>
                <a:cubicBezTo>
                  <a:pt x="9835" y="9051"/>
                  <a:pt x="9966" y="8967"/>
                  <a:pt x="10037" y="8872"/>
                </a:cubicBezTo>
                <a:cubicBezTo>
                  <a:pt x="10752" y="7896"/>
                  <a:pt x="11133" y="6765"/>
                  <a:pt x="11133" y="5562"/>
                </a:cubicBezTo>
                <a:cubicBezTo>
                  <a:pt x="11109" y="2610"/>
                  <a:pt x="8811" y="169"/>
                  <a:pt x="5870" y="2"/>
                </a:cubicBezTo>
                <a:cubicBezTo>
                  <a:pt x="5859" y="1"/>
                  <a:pt x="5848" y="1"/>
                  <a:pt x="5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CBE5BFAC-EBB5-B745-BF4F-13DB320977DC}"/>
              </a:ext>
            </a:extLst>
          </p:cNvPr>
          <p:cNvSpPr txBox="1"/>
          <p:nvPr/>
        </p:nvSpPr>
        <p:spPr>
          <a:xfrm>
            <a:off x="954481" y="331837"/>
            <a:ext cx="4153701" cy="630942"/>
          </a:xfrm>
          <a:prstGeom prst="rect">
            <a:avLst/>
          </a:prstGeom>
          <a:noFill/>
        </p:spPr>
        <p:txBody>
          <a:bodyPr wrap="none" rtlCol="0">
            <a:spAutoFit/>
          </a:bodyPr>
          <a:lstStyle/>
          <a:p>
            <a:r>
              <a:rPr lang="vi-VN" sz="3500" b="1">
                <a:latin typeface="Arial" panose="020B0604020202020204" pitchFamily="34" charset="0"/>
                <a:cs typeface="Arial" panose="020B0604020202020204" pitchFamily="34" charset="0"/>
              </a:rPr>
              <a:t>Các mức độ rò tụy</a:t>
            </a:r>
            <a:endParaRPr lang="en-VN" sz="3500" b="1">
              <a:latin typeface="Arial" panose="020B0604020202020204" pitchFamily="34" charset="0"/>
              <a:cs typeface="Arial" panose="020B0604020202020204" pitchFamily="34" charset="0"/>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3303;p69">
            <a:extLst>
              <a:ext uri="{FF2B5EF4-FFF2-40B4-BE49-F238E27FC236}">
                <a16:creationId xmlns:a16="http://schemas.microsoft.com/office/drawing/2014/main" id="{A8669415-AC6B-6D4E-8378-40CDEA72172A}"/>
              </a:ext>
            </a:extLst>
          </p:cNvPr>
          <p:cNvSpPr/>
          <p:nvPr/>
        </p:nvSpPr>
        <p:spPr>
          <a:xfrm>
            <a:off x="783993" y="1608230"/>
            <a:ext cx="3691800" cy="2995269"/>
          </a:xfrm>
          <a:prstGeom prst="roundRect">
            <a:avLst>
              <a:gd name="adj" fmla="val 10516"/>
            </a:avLst>
          </a:prstGeom>
          <a:noFill/>
          <a:ln w="19050" cap="flat" cmpd="sng">
            <a:solidFill>
              <a:schemeClr val="dk1"/>
            </a:solidFill>
            <a:prstDash val="solid"/>
            <a:round/>
            <a:headEnd type="none" w="sm" len="sm"/>
            <a:tailEnd type="none" w="sm" len="sm"/>
          </a:ln>
        </p:spPr>
        <p:txBody>
          <a:bodyPr spcFirstLastPara="1" wrap="square" lIns="162000" tIns="234000" rIns="162000" bIns="234000" anchor="t" anchorCtr="0">
            <a:noAutofit/>
          </a:bodyPr>
          <a:lstStyle/>
          <a:p>
            <a:pPr marL="474663" lvl="1" indent="-285750">
              <a:spcAft>
                <a:spcPts val="600"/>
              </a:spcAft>
              <a:buFont typeface="Arial" panose="020B0604020202020204" pitchFamily="34" charset="0"/>
              <a:buChar char="•"/>
            </a:pPr>
            <a:endParaRPr lang="en-US" sz="1600">
              <a:latin typeface="Arial" panose="020B0604020202020204" pitchFamily="34" charset="0"/>
              <a:cs typeface="Arial" panose="020B0604020202020204" pitchFamily="34" charset="0"/>
            </a:endParaRPr>
          </a:p>
        </p:txBody>
      </p:sp>
      <p:sp>
        <p:nvSpPr>
          <p:cNvPr id="7" name="Google Shape;3303;p69">
            <a:extLst>
              <a:ext uri="{FF2B5EF4-FFF2-40B4-BE49-F238E27FC236}">
                <a16:creationId xmlns:a16="http://schemas.microsoft.com/office/drawing/2014/main" id="{F4B8927A-294D-E642-B0CC-9C37678DBE89}"/>
              </a:ext>
            </a:extLst>
          </p:cNvPr>
          <p:cNvSpPr/>
          <p:nvPr/>
        </p:nvSpPr>
        <p:spPr>
          <a:xfrm>
            <a:off x="4668207" y="1594187"/>
            <a:ext cx="3691800" cy="2995269"/>
          </a:xfrm>
          <a:prstGeom prst="roundRect">
            <a:avLst>
              <a:gd name="adj" fmla="val 10516"/>
            </a:avLst>
          </a:prstGeom>
          <a:noFill/>
          <a:ln w="19050" cap="flat" cmpd="sng">
            <a:solidFill>
              <a:schemeClr val="dk1"/>
            </a:solidFill>
            <a:prstDash val="solid"/>
            <a:round/>
            <a:headEnd type="none" w="sm" len="sm"/>
            <a:tailEnd type="none" w="sm" len="sm"/>
          </a:ln>
        </p:spPr>
        <p:txBody>
          <a:bodyPr spcFirstLastPara="1" wrap="square" lIns="162000" tIns="234000" rIns="162000" bIns="234000" anchor="t" anchorCtr="0">
            <a:noAutofit/>
          </a:bodyPr>
          <a:lstStyle/>
          <a:p>
            <a:pPr marL="474663" lvl="1" indent="-285750">
              <a:spcAft>
                <a:spcPts val="600"/>
              </a:spcAft>
              <a:buFont typeface="Arial" panose="020B0604020202020204" pitchFamily="34" charset="0"/>
              <a:buChar char="•"/>
            </a:pPr>
            <a:endParaRPr lang="en-US" sz="160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53EF3AD7-2CC2-854C-BDFF-79A45AF1E7EB}"/>
              </a:ext>
            </a:extLst>
          </p:cNvPr>
          <p:cNvSpPr txBox="1"/>
          <p:nvPr/>
        </p:nvSpPr>
        <p:spPr>
          <a:xfrm>
            <a:off x="783994" y="1914368"/>
            <a:ext cx="3765746" cy="2262158"/>
          </a:xfrm>
          <a:prstGeom prst="rect">
            <a:avLst/>
          </a:prstGeom>
          <a:noFill/>
        </p:spPr>
        <p:txBody>
          <a:bodyPr wrap="square">
            <a:spAutoFit/>
          </a:bodyPr>
          <a:lstStyle/>
          <a:p>
            <a:pPr>
              <a:spcBef>
                <a:spcPts val="600"/>
              </a:spcBef>
            </a:pPr>
            <a:r>
              <a:rPr lang="vi-VN" sz="1800"/>
              <a:t>Chảy máu trong vòng 24 giờ sau phẫu thuật: </a:t>
            </a:r>
          </a:p>
          <a:p>
            <a:pPr marL="342900" indent="-342900">
              <a:spcBef>
                <a:spcPts val="600"/>
              </a:spcBef>
              <a:buFont typeface="Arial" panose="020B0604020202020204" pitchFamily="34" charset="0"/>
              <a:buChar char="•"/>
            </a:pPr>
            <a:r>
              <a:rPr lang="vi-VN" sz="1800"/>
              <a:t>Dịch ống thông mũi dạ dày có máu hoặc tiêu phân đen.</a:t>
            </a:r>
          </a:p>
          <a:p>
            <a:pPr marL="342900" indent="-342900">
              <a:spcBef>
                <a:spcPts val="600"/>
              </a:spcBef>
              <a:buFont typeface="Arial" panose="020B0604020202020204" pitchFamily="34" charset="0"/>
              <a:buChar char="•"/>
            </a:pPr>
            <a:r>
              <a:rPr lang="vi-VN" sz="1800"/>
              <a:t>Thường do chảy máu miệng nối.</a:t>
            </a:r>
          </a:p>
          <a:p>
            <a:pPr lvl="2">
              <a:spcBef>
                <a:spcPts val="600"/>
              </a:spcBef>
            </a:pPr>
            <a:endParaRPr lang="en-US" sz="1800"/>
          </a:p>
        </p:txBody>
      </p:sp>
      <p:sp>
        <p:nvSpPr>
          <p:cNvPr id="9" name="TextBox 8">
            <a:extLst>
              <a:ext uri="{FF2B5EF4-FFF2-40B4-BE49-F238E27FC236}">
                <a16:creationId xmlns:a16="http://schemas.microsoft.com/office/drawing/2014/main" id="{1F6857E0-C706-CB42-95D9-172D77775E9A}"/>
              </a:ext>
            </a:extLst>
          </p:cNvPr>
          <p:cNvSpPr txBox="1"/>
          <p:nvPr/>
        </p:nvSpPr>
        <p:spPr>
          <a:xfrm>
            <a:off x="1030547" y="1112023"/>
            <a:ext cx="2772196" cy="477054"/>
          </a:xfrm>
          <a:prstGeom prst="rect">
            <a:avLst/>
          </a:prstGeom>
          <a:noFill/>
        </p:spPr>
        <p:txBody>
          <a:bodyPr wrap="square" rtlCol="0">
            <a:spAutoFit/>
          </a:bodyPr>
          <a:lstStyle/>
          <a:p>
            <a:r>
              <a:rPr lang="en-US" sz="2500" b="1" err="1">
                <a:solidFill>
                  <a:schemeClr val="tx2"/>
                </a:solidFill>
              </a:rPr>
              <a:t>Chảy</a:t>
            </a:r>
            <a:r>
              <a:rPr lang="en-US" sz="2500" b="1">
                <a:solidFill>
                  <a:schemeClr val="tx2"/>
                </a:solidFill>
              </a:rPr>
              <a:t> </a:t>
            </a:r>
            <a:r>
              <a:rPr lang="en-US" sz="2500" b="1" err="1">
                <a:solidFill>
                  <a:schemeClr val="tx2"/>
                </a:solidFill>
              </a:rPr>
              <a:t>máu</a:t>
            </a:r>
            <a:r>
              <a:rPr lang="en-US" sz="2500" b="1">
                <a:solidFill>
                  <a:schemeClr val="tx2"/>
                </a:solidFill>
              </a:rPr>
              <a:t> </a:t>
            </a:r>
            <a:r>
              <a:rPr lang="en-US" sz="2500" b="1" err="1">
                <a:solidFill>
                  <a:schemeClr val="tx2"/>
                </a:solidFill>
              </a:rPr>
              <a:t>sớm</a:t>
            </a:r>
            <a:endParaRPr lang="en-VN" sz="2500" b="1">
              <a:solidFill>
                <a:schemeClr val="tx2"/>
              </a:solidFill>
            </a:endParaRPr>
          </a:p>
        </p:txBody>
      </p:sp>
      <p:sp>
        <p:nvSpPr>
          <p:cNvPr id="10" name="TextBox 9">
            <a:extLst>
              <a:ext uri="{FF2B5EF4-FFF2-40B4-BE49-F238E27FC236}">
                <a16:creationId xmlns:a16="http://schemas.microsoft.com/office/drawing/2014/main" id="{D6B5E7C6-0E37-C54F-8E9D-5BAFB8C40FFB}"/>
              </a:ext>
            </a:extLst>
          </p:cNvPr>
          <p:cNvSpPr txBox="1"/>
          <p:nvPr/>
        </p:nvSpPr>
        <p:spPr>
          <a:xfrm>
            <a:off x="4782136" y="1112023"/>
            <a:ext cx="2677336" cy="477054"/>
          </a:xfrm>
          <a:prstGeom prst="rect">
            <a:avLst/>
          </a:prstGeom>
          <a:noFill/>
        </p:spPr>
        <p:txBody>
          <a:bodyPr wrap="none" rtlCol="0">
            <a:spAutoFit/>
          </a:bodyPr>
          <a:lstStyle/>
          <a:p>
            <a:r>
              <a:rPr lang="en-US" sz="2500" b="1" err="1">
                <a:solidFill>
                  <a:schemeClr val="tx2"/>
                </a:solidFill>
              </a:rPr>
              <a:t>Chảy</a:t>
            </a:r>
            <a:r>
              <a:rPr lang="en-US" sz="2500" b="1">
                <a:solidFill>
                  <a:schemeClr val="tx2"/>
                </a:solidFill>
              </a:rPr>
              <a:t> </a:t>
            </a:r>
            <a:r>
              <a:rPr lang="en-US" sz="2500" b="1" err="1">
                <a:solidFill>
                  <a:schemeClr val="tx2"/>
                </a:solidFill>
              </a:rPr>
              <a:t>máu</a:t>
            </a:r>
            <a:r>
              <a:rPr lang="en-US" sz="2500" b="1">
                <a:solidFill>
                  <a:schemeClr val="tx2"/>
                </a:solidFill>
              </a:rPr>
              <a:t> </a:t>
            </a:r>
            <a:r>
              <a:rPr lang="en-US" sz="2500" b="1" err="1">
                <a:solidFill>
                  <a:schemeClr val="tx2"/>
                </a:solidFill>
              </a:rPr>
              <a:t>muộn</a:t>
            </a:r>
            <a:endParaRPr lang="en-VN" sz="2500" b="1">
              <a:solidFill>
                <a:schemeClr val="tx2"/>
              </a:solidFill>
            </a:endParaRPr>
          </a:p>
        </p:txBody>
      </p:sp>
      <p:sp>
        <p:nvSpPr>
          <p:cNvPr id="2" name="TextBox 1">
            <a:extLst>
              <a:ext uri="{FF2B5EF4-FFF2-40B4-BE49-F238E27FC236}">
                <a16:creationId xmlns:a16="http://schemas.microsoft.com/office/drawing/2014/main" id="{CE4DEF4E-DD0A-C14C-B3C1-8F4FD8C413A6}"/>
              </a:ext>
            </a:extLst>
          </p:cNvPr>
          <p:cNvSpPr txBox="1"/>
          <p:nvPr/>
        </p:nvSpPr>
        <p:spPr>
          <a:xfrm>
            <a:off x="4668207" y="1888130"/>
            <a:ext cx="3546879" cy="2200602"/>
          </a:xfrm>
          <a:prstGeom prst="rect">
            <a:avLst/>
          </a:prstGeom>
          <a:noFill/>
        </p:spPr>
        <p:txBody>
          <a:bodyPr wrap="square" rtlCol="0">
            <a:spAutoFit/>
          </a:bodyPr>
          <a:lstStyle/>
          <a:p>
            <a:pPr>
              <a:spcBef>
                <a:spcPts val="600"/>
              </a:spcBef>
            </a:pPr>
            <a:r>
              <a:rPr lang="vi-VN" sz="1800"/>
              <a:t>Thường vào 2 tuần đầu sau phẫu thuật. Do:</a:t>
            </a:r>
          </a:p>
          <a:p>
            <a:pPr marL="285750" indent="-285750">
              <a:spcBef>
                <a:spcPts val="600"/>
              </a:spcBef>
              <a:buFont typeface="Arial" panose="020B0604020202020204" pitchFamily="34" charset="0"/>
              <a:buChar char="•"/>
            </a:pPr>
            <a:r>
              <a:rPr lang="vi-VN" sz="1800"/>
              <a:t>Chảy máu miệng nối.</a:t>
            </a:r>
          </a:p>
          <a:p>
            <a:pPr marL="285750" indent="-285750">
              <a:spcBef>
                <a:spcPts val="600"/>
              </a:spcBef>
              <a:buFont typeface="Arial" panose="020B0604020202020204" pitchFamily="34" charset="0"/>
              <a:buChar char="•"/>
            </a:pPr>
            <a:r>
              <a:rPr lang="vi-VN" sz="1800"/>
              <a:t>Chảy máu từ các mạch máu sau phúc mạc.</a:t>
            </a:r>
          </a:p>
          <a:p>
            <a:pPr marL="285750" indent="-285750">
              <a:spcBef>
                <a:spcPts val="600"/>
              </a:spcBef>
              <a:buFont typeface="Arial" panose="020B0604020202020204" pitchFamily="34" charset="0"/>
              <a:buChar char="•"/>
            </a:pPr>
            <a:r>
              <a:rPr lang="vi-VN" sz="1800"/>
              <a:t>Rò miệng nối tụy.</a:t>
            </a:r>
          </a:p>
          <a:p>
            <a:endParaRPr lang="en-VN"/>
          </a:p>
        </p:txBody>
      </p:sp>
      <p:sp>
        <p:nvSpPr>
          <p:cNvPr id="11" name="Right Arrow 10">
            <a:extLst>
              <a:ext uri="{FF2B5EF4-FFF2-40B4-BE49-F238E27FC236}">
                <a16:creationId xmlns:a16="http://schemas.microsoft.com/office/drawing/2014/main" id="{6D47F016-9F0E-7748-AC74-A621942F5573}"/>
              </a:ext>
            </a:extLst>
          </p:cNvPr>
          <p:cNvSpPr/>
          <p:nvPr/>
        </p:nvSpPr>
        <p:spPr>
          <a:xfrm>
            <a:off x="883996" y="3950861"/>
            <a:ext cx="634125" cy="289496"/>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VN"/>
          </a:p>
        </p:txBody>
      </p:sp>
      <p:sp>
        <p:nvSpPr>
          <p:cNvPr id="14" name="Tiêu đề 1">
            <a:extLst>
              <a:ext uri="{FF2B5EF4-FFF2-40B4-BE49-F238E27FC236}">
                <a16:creationId xmlns:a16="http://schemas.microsoft.com/office/drawing/2014/main" id="{EBE6FF21-2F7B-3848-8EAB-191F2AF25D18}"/>
              </a:ext>
            </a:extLst>
          </p:cNvPr>
          <p:cNvSpPr>
            <a:spLocks noGrp="1"/>
          </p:cNvSpPr>
          <p:nvPr>
            <p:ph type="title"/>
          </p:nvPr>
        </p:nvSpPr>
        <p:spPr>
          <a:xfrm>
            <a:off x="720000" y="540000"/>
            <a:ext cx="7704000" cy="477600"/>
          </a:xfrm>
        </p:spPr>
        <p:txBody>
          <a:bodyPr/>
          <a:lstStyle/>
          <a:p>
            <a:r>
              <a:rPr lang="vi-VN" b="1" err="1">
                <a:latin typeface="Arial" panose="020B0604020202020204" pitchFamily="34" charset="0"/>
                <a:cs typeface="Arial" panose="020B0604020202020204" pitchFamily="34" charset="0"/>
              </a:rPr>
              <a:t>Chảy</a:t>
            </a:r>
            <a:r>
              <a:rPr lang="vi-VN" b="1">
                <a:latin typeface="Arial" panose="020B0604020202020204" pitchFamily="34" charset="0"/>
                <a:cs typeface="Arial" panose="020B0604020202020204" pitchFamily="34" charset="0"/>
              </a:rPr>
              <a:t> </a:t>
            </a:r>
            <a:r>
              <a:rPr lang="vi-VN" b="1" err="1">
                <a:latin typeface="Arial" panose="020B0604020202020204" pitchFamily="34" charset="0"/>
                <a:cs typeface="Arial" panose="020B0604020202020204" pitchFamily="34" charset="0"/>
              </a:rPr>
              <a:t>máu</a:t>
            </a:r>
            <a:r>
              <a:rPr lang="vi-VN" b="1">
                <a:latin typeface="Arial" panose="020B0604020202020204" pitchFamily="34" charset="0"/>
                <a:cs typeface="Arial" panose="020B0604020202020204" pitchFamily="34" charset="0"/>
              </a:rPr>
              <a:t> sau </a:t>
            </a:r>
            <a:r>
              <a:rPr lang="vi-VN" b="1" err="1">
                <a:latin typeface="Arial" panose="020B0604020202020204" pitchFamily="34" charset="0"/>
                <a:cs typeface="Arial" panose="020B0604020202020204" pitchFamily="34" charset="0"/>
              </a:rPr>
              <a:t>phẫu</a:t>
            </a:r>
            <a:r>
              <a:rPr lang="vi-VN" b="1">
                <a:latin typeface="Arial" panose="020B0604020202020204" pitchFamily="34" charset="0"/>
                <a:cs typeface="Arial" panose="020B0604020202020204" pitchFamily="34" charset="0"/>
              </a:rPr>
              <a:t> </a:t>
            </a:r>
            <a:r>
              <a:rPr lang="vi-VN" b="1" err="1">
                <a:latin typeface="Arial" panose="020B0604020202020204" pitchFamily="34" charset="0"/>
                <a:cs typeface="Arial" panose="020B0604020202020204" pitchFamily="34" charset="0"/>
              </a:rPr>
              <a:t>thuật</a:t>
            </a:r>
            <a:endParaRPr lang="vi-VN" b="1">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D8407BBF-226D-3946-815A-0A3C099C6139}"/>
              </a:ext>
            </a:extLst>
          </p:cNvPr>
          <p:cNvSpPr txBox="1"/>
          <p:nvPr/>
        </p:nvSpPr>
        <p:spPr>
          <a:xfrm>
            <a:off x="1534978" y="3901329"/>
            <a:ext cx="4572000" cy="369332"/>
          </a:xfrm>
          <a:prstGeom prst="rect">
            <a:avLst/>
          </a:prstGeom>
          <a:noFill/>
        </p:spPr>
        <p:txBody>
          <a:bodyPr wrap="square">
            <a:spAutoFit/>
          </a:bodyPr>
          <a:lstStyle/>
          <a:p>
            <a:r>
              <a:rPr lang="vi-VN" sz="1800"/>
              <a:t>Xử trí qua nội soi dạ dày.</a:t>
            </a:r>
          </a:p>
        </p:txBody>
      </p:sp>
      <p:sp>
        <p:nvSpPr>
          <p:cNvPr id="17" name="Right Arrow 16">
            <a:extLst>
              <a:ext uri="{FF2B5EF4-FFF2-40B4-BE49-F238E27FC236}">
                <a16:creationId xmlns:a16="http://schemas.microsoft.com/office/drawing/2014/main" id="{95876A1A-2818-B445-A5E6-9C699F797B8A}"/>
              </a:ext>
            </a:extLst>
          </p:cNvPr>
          <p:cNvSpPr/>
          <p:nvPr/>
        </p:nvSpPr>
        <p:spPr>
          <a:xfrm>
            <a:off x="4768209" y="3954834"/>
            <a:ext cx="634125" cy="289496"/>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VN"/>
          </a:p>
        </p:txBody>
      </p:sp>
      <p:sp>
        <p:nvSpPr>
          <p:cNvPr id="18" name="TextBox 17">
            <a:extLst>
              <a:ext uri="{FF2B5EF4-FFF2-40B4-BE49-F238E27FC236}">
                <a16:creationId xmlns:a16="http://schemas.microsoft.com/office/drawing/2014/main" id="{DD332750-F98D-6042-95A6-5D3E1A30C4C1}"/>
              </a:ext>
            </a:extLst>
          </p:cNvPr>
          <p:cNvSpPr txBox="1"/>
          <p:nvPr/>
        </p:nvSpPr>
        <p:spPr>
          <a:xfrm>
            <a:off x="5351547" y="3922227"/>
            <a:ext cx="3028393" cy="646331"/>
          </a:xfrm>
          <a:prstGeom prst="rect">
            <a:avLst/>
          </a:prstGeom>
          <a:noFill/>
        </p:spPr>
        <p:txBody>
          <a:bodyPr wrap="none" rtlCol="0">
            <a:spAutoFit/>
          </a:bodyPr>
          <a:lstStyle/>
          <a:p>
            <a:r>
              <a:rPr lang="vi-VN" sz="1800"/>
              <a:t>Thường phải phẫu thuật lại.</a:t>
            </a:r>
          </a:p>
          <a:p>
            <a:endParaRPr lang="en-VN" sz="1800"/>
          </a:p>
        </p:txBody>
      </p:sp>
    </p:spTree>
    <p:extLst>
      <p:ext uri="{BB962C8B-B14F-4D97-AF65-F5344CB8AC3E}">
        <p14:creationId xmlns:p14="http://schemas.microsoft.com/office/powerpoint/2010/main" val="427026058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3543"/>
        <p:cNvGrpSpPr/>
        <p:nvPr/>
      </p:nvGrpSpPr>
      <p:grpSpPr>
        <a:xfrm>
          <a:off x="0" y="0"/>
          <a:ext cx="0" cy="0"/>
          <a:chOff x="0" y="0"/>
          <a:chExt cx="0" cy="0"/>
        </a:xfrm>
      </p:grpSpPr>
      <p:sp>
        <p:nvSpPr>
          <p:cNvPr id="3544" name="Google Shape;3544;p75"/>
          <p:cNvSpPr/>
          <p:nvPr/>
        </p:nvSpPr>
        <p:spPr>
          <a:xfrm>
            <a:off x="5065486" y="1553029"/>
            <a:ext cx="3643085" cy="2274690"/>
          </a:xfrm>
          <a:custGeom>
            <a:avLst/>
            <a:gdLst/>
            <a:ahLst/>
            <a:cxnLst/>
            <a:rect l="l" t="t" r="r" b="b"/>
            <a:pathLst>
              <a:path w="155698" h="154025" extrusionOk="0">
                <a:moveTo>
                  <a:pt x="93462" y="8032"/>
                </a:moveTo>
                <a:cubicBezTo>
                  <a:pt x="101617" y="9636"/>
                  <a:pt x="114584" y="5620"/>
                  <a:pt x="120332" y="9636"/>
                </a:cubicBezTo>
                <a:cubicBezTo>
                  <a:pt x="126080" y="13652"/>
                  <a:pt x="123741" y="26515"/>
                  <a:pt x="127952" y="32130"/>
                </a:cubicBezTo>
                <a:cubicBezTo>
                  <a:pt x="132163" y="37745"/>
                  <a:pt x="142390" y="37024"/>
                  <a:pt x="145598" y="43325"/>
                </a:cubicBezTo>
                <a:cubicBezTo>
                  <a:pt x="148807" y="49626"/>
                  <a:pt x="145545" y="61199"/>
                  <a:pt x="147203" y="69935"/>
                </a:cubicBezTo>
                <a:cubicBezTo>
                  <a:pt x="148861" y="78672"/>
                  <a:pt x="156895" y="88050"/>
                  <a:pt x="155545" y="95744"/>
                </a:cubicBezTo>
                <a:cubicBezTo>
                  <a:pt x="154195" y="103438"/>
                  <a:pt x="143166" y="109063"/>
                  <a:pt x="139102" y="116101"/>
                </a:cubicBezTo>
                <a:cubicBezTo>
                  <a:pt x="135038" y="123139"/>
                  <a:pt x="136763" y="134060"/>
                  <a:pt x="131161" y="137973"/>
                </a:cubicBezTo>
                <a:cubicBezTo>
                  <a:pt x="125560" y="141886"/>
                  <a:pt x="115386" y="136903"/>
                  <a:pt x="105493" y="139577"/>
                </a:cubicBezTo>
                <a:cubicBezTo>
                  <a:pt x="95600" y="142251"/>
                  <a:pt x="82433" y="154416"/>
                  <a:pt x="71805" y="154015"/>
                </a:cubicBezTo>
                <a:cubicBezTo>
                  <a:pt x="61177" y="153614"/>
                  <a:pt x="51886" y="141449"/>
                  <a:pt x="41726" y="137171"/>
                </a:cubicBezTo>
                <a:cubicBezTo>
                  <a:pt x="31566" y="132893"/>
                  <a:pt x="15872" y="135980"/>
                  <a:pt x="10845" y="128348"/>
                </a:cubicBezTo>
                <a:cubicBezTo>
                  <a:pt x="5819" y="120717"/>
                  <a:pt x="13372" y="102344"/>
                  <a:pt x="11567" y="91382"/>
                </a:cubicBezTo>
                <a:cubicBezTo>
                  <a:pt x="9762" y="80420"/>
                  <a:pt x="-465" y="70572"/>
                  <a:pt x="16" y="62575"/>
                </a:cubicBezTo>
                <a:cubicBezTo>
                  <a:pt x="497" y="54578"/>
                  <a:pt x="11380" y="51623"/>
                  <a:pt x="14455" y="43398"/>
                </a:cubicBezTo>
                <a:cubicBezTo>
                  <a:pt x="17530" y="35173"/>
                  <a:pt x="12650" y="18801"/>
                  <a:pt x="18465" y="13227"/>
                </a:cubicBezTo>
                <a:cubicBezTo>
                  <a:pt x="24280" y="7653"/>
                  <a:pt x="40523" y="12159"/>
                  <a:pt x="49346" y="9956"/>
                </a:cubicBezTo>
                <a:cubicBezTo>
                  <a:pt x="58169" y="7753"/>
                  <a:pt x="64051" y="332"/>
                  <a:pt x="71404" y="11"/>
                </a:cubicBezTo>
                <a:cubicBezTo>
                  <a:pt x="78757" y="-310"/>
                  <a:pt x="85307" y="6428"/>
                  <a:pt x="93462" y="8032"/>
                </a:cubicBezTo>
                <a:close/>
              </a:path>
            </a:pathLst>
          </a:custGeom>
          <a:solidFill>
            <a:srgbClr val="5D74FF">
              <a:alpha val="25000"/>
            </a:srgbClr>
          </a:solidFill>
          <a:ln>
            <a:noFill/>
          </a:ln>
        </p:spPr>
        <p:txBody>
          <a:bodyPr/>
          <a:lstStyle/>
          <a:p>
            <a:endParaRPr lang="en-VN"/>
          </a:p>
        </p:txBody>
      </p:sp>
      <p:sp>
        <p:nvSpPr>
          <p:cNvPr id="3545" name="Google Shape;3545;p75"/>
          <p:cNvSpPr txBox="1">
            <a:spLocks noGrp="1"/>
          </p:cNvSpPr>
          <p:nvPr>
            <p:ph type="title"/>
          </p:nvPr>
        </p:nvSpPr>
        <p:spPr>
          <a:xfrm>
            <a:off x="836113" y="565764"/>
            <a:ext cx="4828441" cy="477600"/>
          </a:xfrm>
          <a:prstGeom prst="rect">
            <a:avLst/>
          </a:prstGeom>
        </p:spPr>
        <p:txBody>
          <a:bodyPr spcFirstLastPara="1" wrap="square" lIns="91425" tIns="91425" rIns="91425" bIns="91425" anchor="ctr" anchorCtr="0">
            <a:noAutofit/>
          </a:bodyPr>
          <a:lstStyle/>
          <a:p>
            <a:pPr lvl="0"/>
            <a:r>
              <a:rPr lang="vi-VN" b="1">
                <a:latin typeface="+mn-lt"/>
              </a:rPr>
              <a:t>Áp xe trong ổ bụng</a:t>
            </a:r>
            <a:endParaRPr b="1">
              <a:latin typeface="+mn-lt"/>
            </a:endParaRPr>
          </a:p>
        </p:txBody>
      </p:sp>
      <p:sp>
        <p:nvSpPr>
          <p:cNvPr id="2" name="TextBox 1">
            <a:extLst>
              <a:ext uri="{FF2B5EF4-FFF2-40B4-BE49-F238E27FC236}">
                <a16:creationId xmlns:a16="http://schemas.microsoft.com/office/drawing/2014/main" id="{EB92847E-AFE1-0044-9ECC-F65C7A324F19}"/>
              </a:ext>
            </a:extLst>
          </p:cNvPr>
          <p:cNvSpPr txBox="1"/>
          <p:nvPr/>
        </p:nvSpPr>
        <p:spPr>
          <a:xfrm>
            <a:off x="1332096" y="1750668"/>
            <a:ext cx="3189112" cy="2369880"/>
          </a:xfrm>
          <a:prstGeom prst="rect">
            <a:avLst/>
          </a:prstGeom>
          <a:noFill/>
        </p:spPr>
        <p:txBody>
          <a:bodyPr wrap="square" rtlCol="0">
            <a:spAutoFit/>
          </a:bodyPr>
          <a:lstStyle/>
          <a:p>
            <a:pPr>
              <a:spcBef>
                <a:spcPts val="1200"/>
              </a:spcBef>
            </a:pPr>
            <a:r>
              <a:rPr lang="vi-VN" sz="1800">
                <a:latin typeface="+mn-lt"/>
              </a:rPr>
              <a:t>Vị trí thường gặp:</a:t>
            </a:r>
          </a:p>
          <a:p>
            <a:pPr marL="490538" indent="-303213">
              <a:spcBef>
                <a:spcPts val="1200"/>
              </a:spcBef>
              <a:buFont typeface="Arial" panose="020B0604020202020204" pitchFamily="34" charset="0"/>
              <a:buChar char="•"/>
            </a:pPr>
            <a:r>
              <a:rPr lang="vi-VN" sz="1800">
                <a:latin typeface="+mn-lt"/>
              </a:rPr>
              <a:t>Vùng dưới gan phải.</a:t>
            </a:r>
          </a:p>
          <a:p>
            <a:pPr marL="490538" indent="-303213">
              <a:spcBef>
                <a:spcPts val="1200"/>
              </a:spcBef>
              <a:buFont typeface="Arial" panose="020B0604020202020204" pitchFamily="34" charset="0"/>
              <a:buChar char="•"/>
            </a:pPr>
            <a:r>
              <a:rPr lang="vi-VN" sz="1800">
                <a:latin typeface="+mn-lt"/>
              </a:rPr>
              <a:t>Vùng dưới hoành trái.</a:t>
            </a:r>
          </a:p>
          <a:p>
            <a:pPr>
              <a:spcBef>
                <a:spcPts val="1200"/>
              </a:spcBef>
            </a:pPr>
            <a:r>
              <a:rPr lang="vi-VN" sz="1800">
                <a:latin typeface="+mn-lt"/>
              </a:rPr>
              <a:t>Cần xác định biến chứng rò tụy đi kèm.</a:t>
            </a:r>
          </a:p>
          <a:p>
            <a:pPr>
              <a:spcBef>
                <a:spcPts val="1200"/>
              </a:spcBef>
            </a:pPr>
            <a:endParaRPr lang="en-VN" sz="1800">
              <a:latin typeface="+mn-lt"/>
            </a:endParaRPr>
          </a:p>
        </p:txBody>
      </p:sp>
      <p:sp>
        <p:nvSpPr>
          <p:cNvPr id="5" name="TextBox 4">
            <a:extLst>
              <a:ext uri="{FF2B5EF4-FFF2-40B4-BE49-F238E27FC236}">
                <a16:creationId xmlns:a16="http://schemas.microsoft.com/office/drawing/2014/main" id="{CAC62474-89BC-244D-91C3-7EF46169974F}"/>
              </a:ext>
            </a:extLst>
          </p:cNvPr>
          <p:cNvSpPr txBox="1"/>
          <p:nvPr/>
        </p:nvSpPr>
        <p:spPr>
          <a:xfrm>
            <a:off x="5530680" y="2116333"/>
            <a:ext cx="2975429" cy="1200329"/>
          </a:xfrm>
          <a:prstGeom prst="rect">
            <a:avLst/>
          </a:prstGeom>
          <a:noFill/>
        </p:spPr>
        <p:txBody>
          <a:bodyPr wrap="square" rtlCol="0">
            <a:spAutoFit/>
          </a:bodyPr>
          <a:lstStyle/>
          <a:p>
            <a:r>
              <a:rPr lang="vi-VN" sz="1800"/>
              <a:t>Điều trị bằng dẫn lưu dưới hướng dẫn siêu âm hoặc đôi khi phải phẫu thuật lại.</a:t>
            </a:r>
          </a:p>
          <a:p>
            <a:endParaRPr lang="en-VN" sz="1800"/>
          </a:p>
        </p:txBody>
      </p:sp>
      <p:sp>
        <p:nvSpPr>
          <p:cNvPr id="10" name="Right Arrow 9">
            <a:extLst>
              <a:ext uri="{FF2B5EF4-FFF2-40B4-BE49-F238E27FC236}">
                <a16:creationId xmlns:a16="http://schemas.microsoft.com/office/drawing/2014/main" id="{3BDD38B0-267D-7442-958F-9C7F463B5024}"/>
              </a:ext>
            </a:extLst>
          </p:cNvPr>
          <p:cNvSpPr/>
          <p:nvPr/>
        </p:nvSpPr>
        <p:spPr>
          <a:xfrm>
            <a:off x="4352277" y="2427002"/>
            <a:ext cx="634125" cy="289496"/>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VN"/>
          </a:p>
        </p:txBody>
      </p:sp>
      <p:sp>
        <p:nvSpPr>
          <p:cNvPr id="11" name="Google Shape;3303;p69">
            <a:extLst>
              <a:ext uri="{FF2B5EF4-FFF2-40B4-BE49-F238E27FC236}">
                <a16:creationId xmlns:a16="http://schemas.microsoft.com/office/drawing/2014/main" id="{8AE61DBF-ED59-4E47-9347-AD8BEC8F93D7}"/>
              </a:ext>
            </a:extLst>
          </p:cNvPr>
          <p:cNvSpPr/>
          <p:nvPr/>
        </p:nvSpPr>
        <p:spPr>
          <a:xfrm>
            <a:off x="1163165" y="1553029"/>
            <a:ext cx="3110028" cy="2264228"/>
          </a:xfrm>
          <a:prstGeom prst="roundRect">
            <a:avLst>
              <a:gd name="adj" fmla="val 10516"/>
            </a:avLst>
          </a:prstGeom>
          <a:noFill/>
          <a:ln w="19050" cap="flat" cmpd="sng">
            <a:solidFill>
              <a:schemeClr val="dk1"/>
            </a:solidFill>
            <a:prstDash val="solid"/>
            <a:round/>
            <a:headEnd type="none" w="sm" len="sm"/>
            <a:tailEnd type="none" w="sm" len="sm"/>
          </a:ln>
        </p:spPr>
        <p:txBody>
          <a:bodyPr spcFirstLastPara="1" wrap="square" lIns="162000" tIns="234000" rIns="162000" bIns="234000" anchor="t" anchorCtr="0">
            <a:noAutofit/>
          </a:bodyPr>
          <a:lstStyle/>
          <a:p>
            <a:pPr marL="474663" lvl="1" indent="-285750">
              <a:spcAft>
                <a:spcPts val="600"/>
              </a:spcAft>
              <a:buFont typeface="Arial" panose="020B0604020202020204" pitchFamily="34" charset="0"/>
              <a:buChar char="•"/>
            </a:pPr>
            <a:endParaRPr lang="en-US" sz="16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67975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7EABCE5-4C16-6E48-A804-DC48C2884C9D}"/>
              </a:ext>
            </a:extLst>
          </p:cNvPr>
          <p:cNvSpPr>
            <a:spLocks noGrp="1"/>
          </p:cNvSpPr>
          <p:nvPr>
            <p:ph type="body" idx="1"/>
          </p:nvPr>
        </p:nvSpPr>
        <p:spPr/>
        <p:txBody>
          <a:bodyPr/>
          <a:lstStyle/>
          <a:p>
            <a:pPr marL="425450" indent="-285750">
              <a:spcBef>
                <a:spcPts val="600"/>
              </a:spcBef>
              <a:buFont typeface="Arial" panose="020B0604020202020204" pitchFamily="34" charset="0"/>
              <a:buChar char="•"/>
            </a:pPr>
            <a:r>
              <a:rPr lang="vi-VN" sz="1800">
                <a:latin typeface="+mn-lt"/>
              </a:rPr>
              <a:t>Chiếm khoảng 5-20%.</a:t>
            </a:r>
          </a:p>
          <a:p>
            <a:pPr marL="425450" indent="-285750">
              <a:spcBef>
                <a:spcPts val="600"/>
              </a:spcBef>
              <a:buFont typeface="Arial" panose="020B0604020202020204" pitchFamily="34" charset="0"/>
              <a:buChar char="•"/>
            </a:pPr>
            <a:r>
              <a:rPr lang="vi-VN" sz="1800">
                <a:latin typeface="+mn-lt"/>
              </a:rPr>
              <a:t>Biểu hiện lâm sàng:</a:t>
            </a:r>
          </a:p>
          <a:p>
            <a:pPr marL="850900" indent="-360363">
              <a:spcBef>
                <a:spcPts val="600"/>
              </a:spcBef>
              <a:buSzPct val="50000"/>
              <a:buFont typeface="Courier New" panose="02070309020205020404" pitchFamily="49" charset="0"/>
              <a:buChar char="o"/>
            </a:pPr>
            <a:r>
              <a:rPr lang="vi-VN" sz="1800">
                <a:latin typeface="+mn-lt"/>
              </a:rPr>
              <a:t>Sưng nóng đỏ đau quanh vết mổ.</a:t>
            </a:r>
          </a:p>
          <a:p>
            <a:pPr marL="850900" indent="-360363">
              <a:spcBef>
                <a:spcPts val="600"/>
              </a:spcBef>
              <a:buSzPct val="50000"/>
              <a:buFont typeface="Courier New" panose="02070309020205020404" pitchFamily="49" charset="0"/>
              <a:buChar char="o"/>
            </a:pPr>
            <a:r>
              <a:rPr lang="vi-VN" sz="1800">
                <a:latin typeface="+mn-lt"/>
              </a:rPr>
              <a:t>Chảy dịch mủ từ vết mổ.</a:t>
            </a:r>
          </a:p>
          <a:p>
            <a:pPr marL="850900" indent="-360363">
              <a:spcBef>
                <a:spcPts val="600"/>
              </a:spcBef>
              <a:buSzPct val="50000"/>
              <a:buFont typeface="Courier New" panose="02070309020205020404" pitchFamily="49" charset="0"/>
              <a:buChar char="o"/>
            </a:pPr>
            <a:r>
              <a:rPr lang="vi-VN" sz="1800">
                <a:latin typeface="+mn-lt"/>
              </a:rPr>
              <a:t>Cấy dịch vết mổ dương tính với vi trùng.</a:t>
            </a:r>
          </a:p>
          <a:p>
            <a:pPr marL="850900" indent="-360363">
              <a:spcBef>
                <a:spcPts val="600"/>
              </a:spcBef>
              <a:buSzPct val="50000"/>
              <a:buFont typeface="Courier New" panose="02070309020205020404" pitchFamily="49" charset="0"/>
              <a:buChar char="o"/>
            </a:pPr>
            <a:r>
              <a:rPr lang="vi-VN" sz="1800">
                <a:latin typeface="+mn-lt"/>
              </a:rPr>
              <a:t>Biểu hiện triệu chứng đáp ứng viêm toàn thân.</a:t>
            </a:r>
          </a:p>
          <a:p>
            <a:pPr marL="425450" indent="-285750">
              <a:spcBef>
                <a:spcPts val="600"/>
              </a:spcBef>
              <a:buFont typeface="Arial" panose="020B0604020202020204" pitchFamily="34" charset="0"/>
              <a:buChar char="•"/>
            </a:pPr>
            <a:r>
              <a:rPr lang="vi-VN" sz="1800">
                <a:latin typeface="+mn-lt"/>
              </a:rPr>
              <a:t>Điều trị: Thay băng vết mổ, dẫn lưu, kháng sinh theo kết quả cấy vi khuẩn tại vết mổ và kháng sinh đồ.</a:t>
            </a:r>
          </a:p>
          <a:p>
            <a:pPr marL="425450" indent="-285750">
              <a:spcBef>
                <a:spcPts val="600"/>
              </a:spcBef>
              <a:buFont typeface="Arial" panose="020B0604020202020204" pitchFamily="34" charset="0"/>
              <a:buChar char="•"/>
            </a:pPr>
            <a:r>
              <a:rPr lang="vi-VN" sz="1800">
                <a:latin typeface="+mn-lt"/>
              </a:rPr>
              <a:t>Đối với nhiễm khuẩn sâu, nhiễm khuẩn ổ bụng: Điều trị tương tự áp xe trong ổ bụng.</a:t>
            </a:r>
          </a:p>
        </p:txBody>
      </p:sp>
      <p:sp>
        <p:nvSpPr>
          <p:cNvPr id="6" name="Tiêu đề 1">
            <a:extLst>
              <a:ext uri="{FF2B5EF4-FFF2-40B4-BE49-F238E27FC236}">
                <a16:creationId xmlns:a16="http://schemas.microsoft.com/office/drawing/2014/main" id="{6501C91B-880A-4B41-B568-F14E58726D52}"/>
              </a:ext>
            </a:extLst>
          </p:cNvPr>
          <p:cNvSpPr txBox="1">
            <a:spLocks/>
          </p:cNvSpPr>
          <p:nvPr/>
        </p:nvSpPr>
        <p:spPr>
          <a:xfrm>
            <a:off x="757451" y="509513"/>
            <a:ext cx="7704000" cy="47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1pPr>
            <a:lvl2pPr marR="0" lvl="1"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2pPr>
            <a:lvl3pPr marR="0" lvl="2"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3pPr>
            <a:lvl4pPr marR="0" lvl="3"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4pPr>
            <a:lvl5pPr marR="0" lvl="4"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5pPr>
            <a:lvl6pPr marR="0" lvl="5"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6pPr>
            <a:lvl7pPr marR="0" lvl="6"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7pPr>
            <a:lvl8pPr marR="0" lvl="7"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8pPr>
            <a:lvl9pPr marR="0" lvl="8"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9pPr>
          </a:lstStyle>
          <a:p>
            <a:r>
              <a:rPr lang="vi-VN" b="1">
                <a:latin typeface="+mn-lt"/>
              </a:rPr>
              <a:t>Nhiễm khuẩn vết mổ</a:t>
            </a:r>
          </a:p>
        </p:txBody>
      </p:sp>
    </p:spTree>
    <p:extLst>
      <p:ext uri="{BB962C8B-B14F-4D97-AF65-F5344CB8AC3E}">
        <p14:creationId xmlns:p14="http://schemas.microsoft.com/office/powerpoint/2010/main" val="188248048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2781"/>
        <p:cNvGrpSpPr/>
        <p:nvPr/>
      </p:nvGrpSpPr>
      <p:grpSpPr>
        <a:xfrm>
          <a:off x="0" y="0"/>
          <a:ext cx="0" cy="0"/>
          <a:chOff x="0" y="0"/>
          <a:chExt cx="0" cy="0"/>
        </a:xfrm>
      </p:grpSpPr>
      <p:sp>
        <p:nvSpPr>
          <p:cNvPr id="2782" name="Google Shape;2782;p57"/>
          <p:cNvSpPr txBox="1">
            <a:spLocks noGrp="1"/>
          </p:cNvSpPr>
          <p:nvPr>
            <p:ph type="title"/>
          </p:nvPr>
        </p:nvSpPr>
        <p:spPr>
          <a:xfrm>
            <a:off x="2290050" y="2975550"/>
            <a:ext cx="4563900" cy="531900"/>
          </a:xfrm>
          <a:prstGeom prst="rect">
            <a:avLst/>
          </a:prstGeom>
        </p:spPr>
        <p:txBody>
          <a:bodyPr spcFirstLastPara="1" wrap="square" lIns="91425" tIns="91425" rIns="91425" bIns="91425" anchor="ctr" anchorCtr="0">
            <a:noAutofit/>
          </a:bodyPr>
          <a:lstStyle/>
          <a:p>
            <a:pPr lvl="0"/>
            <a:r>
              <a:rPr lang="en" b="1">
                <a:latin typeface="+mn-lt"/>
              </a:rPr>
              <a:t>— </a:t>
            </a:r>
            <a:r>
              <a:rPr lang="en" b="1" err="1">
                <a:latin typeface="+mn-lt"/>
              </a:rPr>
              <a:t>Định</a:t>
            </a:r>
            <a:r>
              <a:rPr lang="en" b="1">
                <a:latin typeface="+mn-lt"/>
              </a:rPr>
              <a:t> </a:t>
            </a:r>
            <a:r>
              <a:rPr lang="en" b="1" err="1">
                <a:latin typeface="+mn-lt"/>
              </a:rPr>
              <a:t>nghĩa</a:t>
            </a:r>
            <a:r>
              <a:rPr lang="en" b="1"/>
              <a:t> —</a:t>
            </a:r>
            <a:endParaRPr b="1">
              <a:latin typeface="+mn-lt"/>
            </a:endParaRPr>
          </a:p>
        </p:txBody>
      </p:sp>
      <p:sp>
        <p:nvSpPr>
          <p:cNvPr id="2783" name="Google Shape;2783;p57"/>
          <p:cNvSpPr txBox="1">
            <a:spLocks noGrp="1"/>
          </p:cNvSpPr>
          <p:nvPr>
            <p:ph type="subTitle" idx="1"/>
          </p:nvPr>
        </p:nvSpPr>
        <p:spPr>
          <a:xfrm>
            <a:off x="1458317" y="1746786"/>
            <a:ext cx="6875445" cy="1339500"/>
          </a:xfrm>
          <a:prstGeom prst="rect">
            <a:avLst/>
          </a:prstGeom>
        </p:spPr>
        <p:txBody>
          <a:bodyPr spcFirstLastPara="1" wrap="square" lIns="91425" tIns="91425" rIns="91425" bIns="91425" anchor="ctr" anchorCtr="0">
            <a:noAutofit/>
          </a:bodyPr>
          <a:lstStyle/>
          <a:p>
            <a:pPr marL="230188" indent="173038" algn="l"/>
            <a:r>
              <a:rPr lang="vi-VN" sz="1800">
                <a:latin typeface="+mn-lt"/>
              </a:rPr>
              <a:t>“Khi có sự hiện diện của bilirubin trong dịch dẫn lưu hay trong ổ bụng (tăng gấp 3 lần giá trị bilirubin huyết thanh ở cùng một thời điểm xét nghiệm) tính từ ngày hậu phẫu thứ 3 trở đi hoặc có biểu hiện viêm phúc mạc ruột đòi hỏi phải can thiệp”.</a:t>
            </a:r>
          </a:p>
        </p:txBody>
      </p:sp>
      <p:grpSp>
        <p:nvGrpSpPr>
          <p:cNvPr id="2784" name="Google Shape;2784;p57"/>
          <p:cNvGrpSpPr/>
          <p:nvPr/>
        </p:nvGrpSpPr>
        <p:grpSpPr>
          <a:xfrm rot="2276852">
            <a:off x="1132907" y="451608"/>
            <a:ext cx="197569" cy="1410823"/>
            <a:chOff x="6323969" y="2098536"/>
            <a:chExt cx="157579" cy="1125254"/>
          </a:xfrm>
        </p:grpSpPr>
        <p:sp>
          <p:nvSpPr>
            <p:cNvPr id="2785" name="Google Shape;2785;p57"/>
            <p:cNvSpPr/>
            <p:nvPr/>
          </p:nvSpPr>
          <p:spPr>
            <a:xfrm>
              <a:off x="6359292" y="3108558"/>
              <a:ext cx="63215" cy="115232"/>
            </a:xfrm>
            <a:custGeom>
              <a:avLst/>
              <a:gdLst/>
              <a:ahLst/>
              <a:cxnLst/>
              <a:rect l="l" t="t" r="r" b="b"/>
              <a:pathLst>
                <a:path w="621" h="1132" extrusionOk="0">
                  <a:moveTo>
                    <a:pt x="621" y="1"/>
                  </a:moveTo>
                  <a:lnTo>
                    <a:pt x="0" y="11"/>
                  </a:lnTo>
                  <a:cubicBezTo>
                    <a:pt x="46" y="192"/>
                    <a:pt x="93" y="375"/>
                    <a:pt x="136" y="557"/>
                  </a:cubicBezTo>
                  <a:cubicBezTo>
                    <a:pt x="177" y="711"/>
                    <a:pt x="210" y="875"/>
                    <a:pt x="248" y="1000"/>
                  </a:cubicBezTo>
                  <a:cubicBezTo>
                    <a:pt x="261" y="1043"/>
                    <a:pt x="270" y="1112"/>
                    <a:pt x="317" y="1131"/>
                  </a:cubicBezTo>
                  <a:cubicBezTo>
                    <a:pt x="322" y="1131"/>
                    <a:pt x="326" y="1127"/>
                    <a:pt x="332" y="1127"/>
                  </a:cubicBezTo>
                  <a:cubicBezTo>
                    <a:pt x="438" y="800"/>
                    <a:pt x="509" y="436"/>
                    <a:pt x="6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7"/>
            <p:cNvSpPr/>
            <p:nvPr/>
          </p:nvSpPr>
          <p:spPr>
            <a:xfrm>
              <a:off x="6326412" y="2948839"/>
              <a:ext cx="127549" cy="160836"/>
            </a:xfrm>
            <a:custGeom>
              <a:avLst/>
              <a:gdLst/>
              <a:ahLst/>
              <a:cxnLst/>
              <a:rect l="l" t="t" r="r" b="b"/>
              <a:pathLst>
                <a:path w="1253" h="1580" extrusionOk="0">
                  <a:moveTo>
                    <a:pt x="617" y="1"/>
                  </a:moveTo>
                  <a:cubicBezTo>
                    <a:pt x="552" y="1"/>
                    <a:pt x="477" y="6"/>
                    <a:pt x="369" y="15"/>
                  </a:cubicBezTo>
                  <a:cubicBezTo>
                    <a:pt x="291" y="24"/>
                    <a:pt x="164" y="24"/>
                    <a:pt x="108" y="62"/>
                  </a:cubicBezTo>
                  <a:cubicBezTo>
                    <a:pt x="56" y="95"/>
                    <a:pt x="0" y="287"/>
                    <a:pt x="5" y="352"/>
                  </a:cubicBezTo>
                  <a:cubicBezTo>
                    <a:pt x="10" y="436"/>
                    <a:pt x="61" y="548"/>
                    <a:pt x="89" y="651"/>
                  </a:cubicBezTo>
                  <a:cubicBezTo>
                    <a:pt x="168" y="953"/>
                    <a:pt x="248" y="1272"/>
                    <a:pt x="323" y="1580"/>
                  </a:cubicBezTo>
                  <a:lnTo>
                    <a:pt x="944" y="1570"/>
                  </a:lnTo>
                  <a:cubicBezTo>
                    <a:pt x="948" y="1556"/>
                    <a:pt x="953" y="1542"/>
                    <a:pt x="957" y="1524"/>
                  </a:cubicBezTo>
                  <a:cubicBezTo>
                    <a:pt x="1028" y="1253"/>
                    <a:pt x="1108" y="968"/>
                    <a:pt x="1177" y="683"/>
                  </a:cubicBezTo>
                  <a:cubicBezTo>
                    <a:pt x="1201" y="589"/>
                    <a:pt x="1252" y="445"/>
                    <a:pt x="1243" y="393"/>
                  </a:cubicBezTo>
                  <a:cubicBezTo>
                    <a:pt x="1229" y="337"/>
                    <a:pt x="1088" y="108"/>
                    <a:pt x="1060" y="85"/>
                  </a:cubicBezTo>
                  <a:cubicBezTo>
                    <a:pt x="976" y="15"/>
                    <a:pt x="743" y="6"/>
                    <a:pt x="6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7"/>
            <p:cNvSpPr/>
            <p:nvPr/>
          </p:nvSpPr>
          <p:spPr>
            <a:xfrm>
              <a:off x="6323969" y="2182314"/>
              <a:ext cx="146585" cy="808049"/>
            </a:xfrm>
            <a:custGeom>
              <a:avLst/>
              <a:gdLst/>
              <a:ahLst/>
              <a:cxnLst/>
              <a:rect l="l" t="t" r="r" b="b"/>
              <a:pathLst>
                <a:path w="1440" h="7938" extrusionOk="0">
                  <a:moveTo>
                    <a:pt x="1043" y="7705"/>
                  </a:moveTo>
                  <a:cubicBezTo>
                    <a:pt x="963" y="7755"/>
                    <a:pt x="916" y="7826"/>
                    <a:pt x="828" y="7877"/>
                  </a:cubicBezTo>
                  <a:cubicBezTo>
                    <a:pt x="763" y="7817"/>
                    <a:pt x="711" y="7722"/>
                    <a:pt x="651" y="7648"/>
                  </a:cubicBezTo>
                  <a:cubicBezTo>
                    <a:pt x="576" y="7681"/>
                    <a:pt x="543" y="7807"/>
                    <a:pt x="445" y="7858"/>
                  </a:cubicBezTo>
                  <a:cubicBezTo>
                    <a:pt x="384" y="7789"/>
                    <a:pt x="319" y="7727"/>
                    <a:pt x="263" y="7653"/>
                  </a:cubicBezTo>
                  <a:cubicBezTo>
                    <a:pt x="169" y="7718"/>
                    <a:pt x="146" y="7858"/>
                    <a:pt x="43" y="7891"/>
                  </a:cubicBezTo>
                  <a:cubicBezTo>
                    <a:pt x="1" y="7727"/>
                    <a:pt x="34" y="7559"/>
                    <a:pt x="39" y="7396"/>
                  </a:cubicBezTo>
                  <a:cubicBezTo>
                    <a:pt x="108" y="4949"/>
                    <a:pt x="151" y="2460"/>
                    <a:pt x="230" y="4"/>
                  </a:cubicBezTo>
                  <a:cubicBezTo>
                    <a:pt x="636" y="0"/>
                    <a:pt x="1033" y="18"/>
                    <a:pt x="1425" y="37"/>
                  </a:cubicBezTo>
                  <a:cubicBezTo>
                    <a:pt x="1440" y="93"/>
                    <a:pt x="1440" y="182"/>
                    <a:pt x="1440" y="275"/>
                  </a:cubicBezTo>
                  <a:cubicBezTo>
                    <a:pt x="1379" y="2615"/>
                    <a:pt x="1328" y="5033"/>
                    <a:pt x="1272" y="7401"/>
                  </a:cubicBezTo>
                  <a:cubicBezTo>
                    <a:pt x="1267" y="7578"/>
                    <a:pt x="1276" y="7765"/>
                    <a:pt x="1257" y="7929"/>
                  </a:cubicBezTo>
                  <a:cubicBezTo>
                    <a:pt x="1164" y="7938"/>
                    <a:pt x="1108" y="7765"/>
                    <a:pt x="1043" y="770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7"/>
            <p:cNvSpPr/>
            <p:nvPr/>
          </p:nvSpPr>
          <p:spPr>
            <a:xfrm>
              <a:off x="6348706" y="2098536"/>
              <a:ext cx="125208" cy="95687"/>
            </a:xfrm>
            <a:custGeom>
              <a:avLst/>
              <a:gdLst/>
              <a:ahLst/>
              <a:cxnLst/>
              <a:rect l="l" t="t" r="r" b="b"/>
              <a:pathLst>
                <a:path w="1230" h="940" extrusionOk="0">
                  <a:moveTo>
                    <a:pt x="1187" y="869"/>
                  </a:moveTo>
                  <a:cubicBezTo>
                    <a:pt x="753" y="940"/>
                    <a:pt x="393" y="851"/>
                    <a:pt x="1" y="836"/>
                  </a:cubicBezTo>
                  <a:cubicBezTo>
                    <a:pt x="1" y="621"/>
                    <a:pt x="109" y="351"/>
                    <a:pt x="318" y="239"/>
                  </a:cubicBezTo>
                  <a:cubicBezTo>
                    <a:pt x="757" y="0"/>
                    <a:pt x="1229" y="356"/>
                    <a:pt x="1187" y="86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7"/>
            <p:cNvSpPr/>
            <p:nvPr/>
          </p:nvSpPr>
          <p:spPr>
            <a:xfrm>
              <a:off x="6333131" y="2179871"/>
              <a:ext cx="148417" cy="126531"/>
            </a:xfrm>
            <a:custGeom>
              <a:avLst/>
              <a:gdLst/>
              <a:ahLst/>
              <a:cxnLst/>
              <a:rect l="l" t="t" r="r" b="b"/>
              <a:pathLst>
                <a:path w="1458" h="1243" extrusionOk="0">
                  <a:moveTo>
                    <a:pt x="93" y="1219"/>
                  </a:moveTo>
                  <a:cubicBezTo>
                    <a:pt x="121" y="1126"/>
                    <a:pt x="98" y="1037"/>
                    <a:pt x="37" y="925"/>
                  </a:cubicBezTo>
                  <a:cubicBezTo>
                    <a:pt x="42" y="869"/>
                    <a:pt x="84" y="831"/>
                    <a:pt x="93" y="780"/>
                  </a:cubicBezTo>
                  <a:cubicBezTo>
                    <a:pt x="0" y="663"/>
                    <a:pt x="112" y="565"/>
                    <a:pt x="107" y="477"/>
                  </a:cubicBezTo>
                  <a:cubicBezTo>
                    <a:pt x="107" y="434"/>
                    <a:pt x="79" y="402"/>
                    <a:pt x="79" y="365"/>
                  </a:cubicBezTo>
                  <a:cubicBezTo>
                    <a:pt x="79" y="304"/>
                    <a:pt x="121" y="262"/>
                    <a:pt x="130" y="201"/>
                  </a:cubicBezTo>
                  <a:cubicBezTo>
                    <a:pt x="140" y="145"/>
                    <a:pt x="102" y="93"/>
                    <a:pt x="130" y="42"/>
                  </a:cubicBezTo>
                  <a:cubicBezTo>
                    <a:pt x="346" y="0"/>
                    <a:pt x="555" y="37"/>
                    <a:pt x="751" y="52"/>
                  </a:cubicBezTo>
                  <a:cubicBezTo>
                    <a:pt x="957" y="65"/>
                    <a:pt x="1158" y="37"/>
                    <a:pt x="1363" y="74"/>
                  </a:cubicBezTo>
                  <a:cubicBezTo>
                    <a:pt x="1457" y="206"/>
                    <a:pt x="1378" y="327"/>
                    <a:pt x="1378" y="444"/>
                  </a:cubicBezTo>
                  <a:cubicBezTo>
                    <a:pt x="1378" y="509"/>
                    <a:pt x="1410" y="574"/>
                    <a:pt x="1410" y="640"/>
                  </a:cubicBezTo>
                  <a:cubicBezTo>
                    <a:pt x="1410" y="738"/>
                    <a:pt x="1317" y="831"/>
                    <a:pt x="1415" y="986"/>
                  </a:cubicBezTo>
                  <a:cubicBezTo>
                    <a:pt x="1387" y="1065"/>
                    <a:pt x="1312" y="1121"/>
                    <a:pt x="1331" y="1223"/>
                  </a:cubicBezTo>
                  <a:cubicBezTo>
                    <a:pt x="1322" y="1233"/>
                    <a:pt x="1317" y="1242"/>
                    <a:pt x="1307" y="1229"/>
                  </a:cubicBezTo>
                  <a:cubicBezTo>
                    <a:pt x="901" y="1233"/>
                    <a:pt x="490" y="1242"/>
                    <a:pt x="93" y="121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7"/>
            <p:cNvSpPr/>
            <p:nvPr/>
          </p:nvSpPr>
          <p:spPr>
            <a:xfrm>
              <a:off x="6394819" y="2346206"/>
              <a:ext cx="59143" cy="97520"/>
            </a:xfrm>
            <a:custGeom>
              <a:avLst/>
              <a:gdLst/>
              <a:ahLst/>
              <a:cxnLst/>
              <a:rect l="l" t="t" r="r" b="b"/>
              <a:pathLst>
                <a:path w="581" h="958" extrusionOk="0">
                  <a:moveTo>
                    <a:pt x="369" y="761"/>
                  </a:moveTo>
                  <a:cubicBezTo>
                    <a:pt x="67" y="957"/>
                    <a:pt x="1" y="75"/>
                    <a:pt x="267" y="43"/>
                  </a:cubicBezTo>
                  <a:cubicBezTo>
                    <a:pt x="580" y="0"/>
                    <a:pt x="505" y="575"/>
                    <a:pt x="397" y="738"/>
                  </a:cubicBezTo>
                  <a:cubicBezTo>
                    <a:pt x="388" y="752"/>
                    <a:pt x="379" y="757"/>
                    <a:pt x="369" y="76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7"/>
            <p:cNvSpPr/>
            <p:nvPr/>
          </p:nvSpPr>
          <p:spPr>
            <a:xfrm>
              <a:off x="6402963" y="2252961"/>
              <a:ext cx="55173" cy="75328"/>
            </a:xfrm>
            <a:custGeom>
              <a:avLst/>
              <a:gdLst/>
              <a:ahLst/>
              <a:cxnLst/>
              <a:rect l="l" t="t" r="r" b="b"/>
              <a:pathLst>
                <a:path w="542" h="740" extrusionOk="0">
                  <a:moveTo>
                    <a:pt x="360" y="613"/>
                  </a:moveTo>
                  <a:cubicBezTo>
                    <a:pt x="99" y="739"/>
                    <a:pt x="0" y="1"/>
                    <a:pt x="299" y="20"/>
                  </a:cubicBezTo>
                  <a:cubicBezTo>
                    <a:pt x="528" y="29"/>
                    <a:pt x="542" y="529"/>
                    <a:pt x="360" y="61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7"/>
            <p:cNvSpPr/>
            <p:nvPr/>
          </p:nvSpPr>
          <p:spPr>
            <a:xfrm>
              <a:off x="6342089" y="2884301"/>
              <a:ext cx="32880" cy="106070"/>
            </a:xfrm>
            <a:custGeom>
              <a:avLst/>
              <a:gdLst/>
              <a:ahLst/>
              <a:cxnLst/>
              <a:rect l="l" t="t" r="r" b="b"/>
              <a:pathLst>
                <a:path w="323" h="1042" extrusionOk="0">
                  <a:moveTo>
                    <a:pt x="239" y="18"/>
                  </a:moveTo>
                  <a:cubicBezTo>
                    <a:pt x="323" y="164"/>
                    <a:pt x="318" y="444"/>
                    <a:pt x="295" y="724"/>
                  </a:cubicBezTo>
                  <a:cubicBezTo>
                    <a:pt x="286" y="841"/>
                    <a:pt x="267" y="1033"/>
                    <a:pt x="159" y="1037"/>
                  </a:cubicBezTo>
                  <a:cubicBezTo>
                    <a:pt x="33" y="1042"/>
                    <a:pt x="19" y="817"/>
                    <a:pt x="14" y="738"/>
                  </a:cubicBezTo>
                  <a:cubicBezTo>
                    <a:pt x="1" y="490"/>
                    <a:pt x="33" y="187"/>
                    <a:pt x="98" y="29"/>
                  </a:cubicBezTo>
                  <a:cubicBezTo>
                    <a:pt x="126" y="1"/>
                    <a:pt x="197" y="1"/>
                    <a:pt x="239" y="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3" name="Google Shape;2793;p57"/>
          <p:cNvGrpSpPr/>
          <p:nvPr/>
        </p:nvGrpSpPr>
        <p:grpSpPr>
          <a:xfrm>
            <a:off x="8082579" y="3964654"/>
            <a:ext cx="112828" cy="90202"/>
            <a:chOff x="2248975" y="4408648"/>
            <a:chExt cx="112828" cy="90202"/>
          </a:xfrm>
        </p:grpSpPr>
        <p:sp>
          <p:nvSpPr>
            <p:cNvPr id="2794" name="Google Shape;2794;p57"/>
            <p:cNvSpPr/>
            <p:nvPr/>
          </p:nvSpPr>
          <p:spPr>
            <a:xfrm>
              <a:off x="2248975" y="4427957"/>
              <a:ext cx="109610" cy="70893"/>
            </a:xfrm>
            <a:custGeom>
              <a:avLst/>
              <a:gdLst/>
              <a:ahLst/>
              <a:cxnLst/>
              <a:rect l="l" t="t" r="r" b="b"/>
              <a:pathLst>
                <a:path w="2350" h="1520" extrusionOk="0">
                  <a:moveTo>
                    <a:pt x="210" y="1"/>
                  </a:moveTo>
                  <a:lnTo>
                    <a:pt x="70" y="595"/>
                  </a:lnTo>
                  <a:cubicBezTo>
                    <a:pt x="0" y="884"/>
                    <a:pt x="420" y="1239"/>
                    <a:pt x="1013" y="1379"/>
                  </a:cubicBezTo>
                  <a:cubicBezTo>
                    <a:pt x="1602" y="1519"/>
                    <a:pt x="2138" y="1397"/>
                    <a:pt x="2209" y="1104"/>
                  </a:cubicBezTo>
                  <a:lnTo>
                    <a:pt x="2349" y="511"/>
                  </a:lnTo>
                  <a:close/>
                </a:path>
              </a:pathLst>
            </a:custGeom>
            <a:solidFill>
              <a:srgbClr val="C1D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7"/>
            <p:cNvSpPr/>
            <p:nvPr/>
          </p:nvSpPr>
          <p:spPr>
            <a:xfrm>
              <a:off x="2248975" y="4427957"/>
              <a:ext cx="109610" cy="70893"/>
            </a:xfrm>
            <a:custGeom>
              <a:avLst/>
              <a:gdLst/>
              <a:ahLst/>
              <a:cxnLst/>
              <a:rect l="l" t="t" r="r" b="b"/>
              <a:pathLst>
                <a:path w="2350" h="1520" extrusionOk="0">
                  <a:moveTo>
                    <a:pt x="210" y="1"/>
                  </a:moveTo>
                  <a:lnTo>
                    <a:pt x="70" y="595"/>
                  </a:lnTo>
                  <a:cubicBezTo>
                    <a:pt x="0" y="884"/>
                    <a:pt x="420" y="1239"/>
                    <a:pt x="1013" y="1379"/>
                  </a:cubicBezTo>
                  <a:cubicBezTo>
                    <a:pt x="1602" y="1519"/>
                    <a:pt x="2138" y="1397"/>
                    <a:pt x="2209" y="1104"/>
                  </a:cubicBezTo>
                  <a:lnTo>
                    <a:pt x="2349" y="51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7"/>
            <p:cNvSpPr/>
            <p:nvPr/>
          </p:nvSpPr>
          <p:spPr>
            <a:xfrm>
              <a:off x="2255505" y="4408648"/>
              <a:ext cx="106298" cy="62498"/>
            </a:xfrm>
            <a:custGeom>
              <a:avLst/>
              <a:gdLst/>
              <a:ahLst/>
              <a:cxnLst/>
              <a:rect l="l" t="t" r="r" b="b"/>
              <a:pathLst>
                <a:path w="2279" h="1340" extrusionOk="0">
                  <a:moveTo>
                    <a:pt x="2209" y="925"/>
                  </a:moveTo>
                  <a:cubicBezTo>
                    <a:pt x="2138" y="1218"/>
                    <a:pt x="1606" y="1339"/>
                    <a:pt x="1013" y="1199"/>
                  </a:cubicBezTo>
                  <a:cubicBezTo>
                    <a:pt x="425" y="1059"/>
                    <a:pt x="0" y="705"/>
                    <a:pt x="70" y="415"/>
                  </a:cubicBezTo>
                  <a:cubicBezTo>
                    <a:pt x="140" y="121"/>
                    <a:pt x="677" y="0"/>
                    <a:pt x="1265" y="140"/>
                  </a:cubicBezTo>
                  <a:cubicBezTo>
                    <a:pt x="1858" y="285"/>
                    <a:pt x="2279" y="635"/>
                    <a:pt x="2209" y="92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7"/>
            <p:cNvSpPr/>
            <p:nvPr/>
          </p:nvSpPr>
          <p:spPr>
            <a:xfrm>
              <a:off x="2258537" y="4432014"/>
              <a:ext cx="99815" cy="12546"/>
            </a:xfrm>
            <a:custGeom>
              <a:avLst/>
              <a:gdLst/>
              <a:ahLst/>
              <a:cxnLst/>
              <a:rect l="l" t="t" r="r" b="b"/>
              <a:pathLst>
                <a:path w="2140" h="269" extrusionOk="0">
                  <a:moveTo>
                    <a:pt x="209" y="0"/>
                  </a:moveTo>
                  <a:cubicBezTo>
                    <a:pt x="129" y="0"/>
                    <a:pt x="57" y="4"/>
                    <a:pt x="0" y="13"/>
                  </a:cubicBezTo>
                  <a:cubicBezTo>
                    <a:pt x="5" y="54"/>
                    <a:pt x="19" y="92"/>
                    <a:pt x="38" y="134"/>
                  </a:cubicBezTo>
                  <a:cubicBezTo>
                    <a:pt x="453" y="228"/>
                    <a:pt x="1187" y="250"/>
                    <a:pt x="1770" y="260"/>
                  </a:cubicBezTo>
                  <a:cubicBezTo>
                    <a:pt x="1847" y="263"/>
                    <a:pt x="1940" y="269"/>
                    <a:pt x="2028" y="269"/>
                  </a:cubicBezTo>
                  <a:cubicBezTo>
                    <a:pt x="2067" y="269"/>
                    <a:pt x="2105" y="267"/>
                    <a:pt x="2140" y="265"/>
                  </a:cubicBezTo>
                  <a:cubicBezTo>
                    <a:pt x="2125" y="222"/>
                    <a:pt x="2102" y="176"/>
                    <a:pt x="2069" y="129"/>
                  </a:cubicBezTo>
                  <a:cubicBezTo>
                    <a:pt x="1938" y="110"/>
                    <a:pt x="1770" y="97"/>
                    <a:pt x="1612" y="82"/>
                  </a:cubicBezTo>
                  <a:cubicBezTo>
                    <a:pt x="1341" y="60"/>
                    <a:pt x="1023" y="36"/>
                    <a:pt x="761" y="22"/>
                  </a:cubicBezTo>
                  <a:cubicBezTo>
                    <a:pt x="589" y="15"/>
                    <a:pt x="381" y="0"/>
                    <a:pt x="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8" name="Google Shape;2798;p57"/>
          <p:cNvGrpSpPr/>
          <p:nvPr/>
        </p:nvGrpSpPr>
        <p:grpSpPr>
          <a:xfrm rot="5400000">
            <a:off x="7748653" y="4147402"/>
            <a:ext cx="111755" cy="146823"/>
            <a:chOff x="2664095" y="4343724"/>
            <a:chExt cx="111755" cy="146823"/>
          </a:xfrm>
        </p:grpSpPr>
        <p:sp>
          <p:nvSpPr>
            <p:cNvPr id="2799" name="Google Shape;2799;p57"/>
            <p:cNvSpPr/>
            <p:nvPr/>
          </p:nvSpPr>
          <p:spPr>
            <a:xfrm>
              <a:off x="2664095" y="4343724"/>
              <a:ext cx="111755" cy="146823"/>
            </a:xfrm>
            <a:custGeom>
              <a:avLst/>
              <a:gdLst/>
              <a:ahLst/>
              <a:cxnLst/>
              <a:rect l="l" t="t" r="r" b="b"/>
              <a:pathLst>
                <a:path w="2396" h="3148" extrusionOk="0">
                  <a:moveTo>
                    <a:pt x="359" y="1733"/>
                  </a:moveTo>
                  <a:cubicBezTo>
                    <a:pt x="318" y="1813"/>
                    <a:pt x="215" y="1971"/>
                    <a:pt x="163" y="2106"/>
                  </a:cubicBezTo>
                  <a:cubicBezTo>
                    <a:pt x="1" y="2507"/>
                    <a:pt x="9" y="3096"/>
                    <a:pt x="565" y="3134"/>
                  </a:cubicBezTo>
                  <a:cubicBezTo>
                    <a:pt x="770" y="3147"/>
                    <a:pt x="1027" y="3012"/>
                    <a:pt x="1186" y="2858"/>
                  </a:cubicBezTo>
                  <a:cubicBezTo>
                    <a:pt x="1410" y="2643"/>
                    <a:pt x="1690" y="2223"/>
                    <a:pt x="1906" y="1835"/>
                  </a:cubicBezTo>
                  <a:cubicBezTo>
                    <a:pt x="2124" y="1443"/>
                    <a:pt x="2395" y="929"/>
                    <a:pt x="2386" y="630"/>
                  </a:cubicBezTo>
                  <a:cubicBezTo>
                    <a:pt x="2376" y="332"/>
                    <a:pt x="2139" y="0"/>
                    <a:pt x="1738" y="14"/>
                  </a:cubicBezTo>
                  <a:cubicBezTo>
                    <a:pt x="1368" y="28"/>
                    <a:pt x="1144" y="421"/>
                    <a:pt x="882" y="832"/>
                  </a:cubicBezTo>
                  <a:cubicBezTo>
                    <a:pt x="691" y="1135"/>
                    <a:pt x="533" y="1420"/>
                    <a:pt x="359" y="17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7"/>
            <p:cNvSpPr/>
            <p:nvPr/>
          </p:nvSpPr>
          <p:spPr>
            <a:xfrm>
              <a:off x="2664095" y="4402304"/>
              <a:ext cx="85402" cy="87637"/>
            </a:xfrm>
            <a:custGeom>
              <a:avLst/>
              <a:gdLst/>
              <a:ahLst/>
              <a:cxnLst/>
              <a:rect l="l" t="t" r="r" b="b"/>
              <a:pathLst>
                <a:path w="1831" h="1879" extrusionOk="0">
                  <a:moveTo>
                    <a:pt x="630" y="1"/>
                  </a:moveTo>
                  <a:cubicBezTo>
                    <a:pt x="537" y="154"/>
                    <a:pt x="453" y="313"/>
                    <a:pt x="359" y="477"/>
                  </a:cubicBezTo>
                  <a:cubicBezTo>
                    <a:pt x="318" y="557"/>
                    <a:pt x="215" y="715"/>
                    <a:pt x="163" y="850"/>
                  </a:cubicBezTo>
                  <a:cubicBezTo>
                    <a:pt x="1" y="1251"/>
                    <a:pt x="9" y="1840"/>
                    <a:pt x="565" y="1878"/>
                  </a:cubicBezTo>
                  <a:cubicBezTo>
                    <a:pt x="575" y="1878"/>
                    <a:pt x="584" y="1879"/>
                    <a:pt x="594" y="1879"/>
                  </a:cubicBezTo>
                  <a:cubicBezTo>
                    <a:pt x="794" y="1879"/>
                    <a:pt x="1034" y="1749"/>
                    <a:pt x="1186" y="1602"/>
                  </a:cubicBezTo>
                  <a:cubicBezTo>
                    <a:pt x="1382" y="1410"/>
                    <a:pt x="1625" y="1061"/>
                    <a:pt x="1831" y="715"/>
                  </a:cubicBezTo>
                  <a:lnTo>
                    <a:pt x="1831" y="715"/>
                  </a:lnTo>
                  <a:cubicBezTo>
                    <a:pt x="1734" y="736"/>
                    <a:pt x="1644" y="746"/>
                    <a:pt x="1560" y="746"/>
                  </a:cubicBezTo>
                  <a:cubicBezTo>
                    <a:pt x="1037" y="746"/>
                    <a:pt x="768" y="351"/>
                    <a:pt x="6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7"/>
            <p:cNvSpPr/>
            <p:nvPr/>
          </p:nvSpPr>
          <p:spPr>
            <a:xfrm>
              <a:off x="2686950" y="4393816"/>
              <a:ext cx="25747" cy="34654"/>
            </a:xfrm>
            <a:custGeom>
              <a:avLst/>
              <a:gdLst/>
              <a:ahLst/>
              <a:cxnLst/>
              <a:rect l="l" t="t" r="r" b="b"/>
              <a:pathLst>
                <a:path w="552" h="743" extrusionOk="0">
                  <a:moveTo>
                    <a:pt x="552" y="56"/>
                  </a:moveTo>
                  <a:cubicBezTo>
                    <a:pt x="552" y="187"/>
                    <a:pt x="429" y="374"/>
                    <a:pt x="304" y="551"/>
                  </a:cubicBezTo>
                  <a:cubicBezTo>
                    <a:pt x="252" y="626"/>
                    <a:pt x="159" y="743"/>
                    <a:pt x="89" y="705"/>
                  </a:cubicBezTo>
                  <a:cubicBezTo>
                    <a:pt x="0" y="654"/>
                    <a:pt x="80" y="500"/>
                    <a:pt x="112" y="448"/>
                  </a:cubicBezTo>
                  <a:cubicBezTo>
                    <a:pt x="201" y="276"/>
                    <a:pt x="345" y="84"/>
                    <a:pt x="453" y="4"/>
                  </a:cubicBezTo>
                  <a:cubicBezTo>
                    <a:pt x="485" y="0"/>
                    <a:pt x="533" y="28"/>
                    <a:pt x="552" y="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7"/>
            <p:cNvSpPr/>
            <p:nvPr/>
          </p:nvSpPr>
          <p:spPr>
            <a:xfrm>
              <a:off x="2698890" y="4424039"/>
              <a:ext cx="19870" cy="22760"/>
            </a:xfrm>
            <a:custGeom>
              <a:avLst/>
              <a:gdLst/>
              <a:ahLst/>
              <a:cxnLst/>
              <a:rect l="l" t="t" r="r" b="b"/>
              <a:pathLst>
                <a:path w="426" h="488" extrusionOk="0">
                  <a:moveTo>
                    <a:pt x="225" y="15"/>
                  </a:moveTo>
                  <a:cubicBezTo>
                    <a:pt x="426" y="80"/>
                    <a:pt x="212" y="487"/>
                    <a:pt x="67" y="389"/>
                  </a:cubicBezTo>
                  <a:cubicBezTo>
                    <a:pt x="1" y="347"/>
                    <a:pt x="33" y="108"/>
                    <a:pt x="117" y="34"/>
                  </a:cubicBezTo>
                  <a:cubicBezTo>
                    <a:pt x="145" y="6"/>
                    <a:pt x="193" y="1"/>
                    <a:pt x="225" y="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6B19B2E4-50EE-AB4A-833F-D60A84376D6A}"/>
              </a:ext>
            </a:extLst>
          </p:cNvPr>
          <p:cNvSpPr txBox="1"/>
          <p:nvPr/>
        </p:nvSpPr>
        <p:spPr>
          <a:xfrm>
            <a:off x="3265714" y="943429"/>
            <a:ext cx="184731" cy="307777"/>
          </a:xfrm>
          <a:prstGeom prst="rect">
            <a:avLst/>
          </a:prstGeom>
          <a:noFill/>
        </p:spPr>
        <p:txBody>
          <a:bodyPr wrap="none" rtlCol="0">
            <a:spAutoFit/>
          </a:bodyPr>
          <a:lstStyle/>
          <a:p>
            <a:endParaRPr lang="en-VN"/>
          </a:p>
        </p:txBody>
      </p:sp>
      <p:sp>
        <p:nvSpPr>
          <p:cNvPr id="24" name="Tiêu đề 1">
            <a:extLst>
              <a:ext uri="{FF2B5EF4-FFF2-40B4-BE49-F238E27FC236}">
                <a16:creationId xmlns:a16="http://schemas.microsoft.com/office/drawing/2014/main" id="{B533F197-41DE-064C-A8F6-7FF40EE67D3A}"/>
              </a:ext>
            </a:extLst>
          </p:cNvPr>
          <p:cNvSpPr txBox="1">
            <a:spLocks/>
          </p:cNvSpPr>
          <p:nvPr/>
        </p:nvSpPr>
        <p:spPr>
          <a:xfrm>
            <a:off x="1931118" y="558585"/>
            <a:ext cx="5724343" cy="47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ExtraBold"/>
              <a:buNone/>
              <a:defRPr sz="2500" b="0" i="0" u="none" strike="noStrike" cap="none">
                <a:solidFill>
                  <a:schemeClr val="lt2"/>
                </a:solidFill>
                <a:latin typeface="Open Sans ExtraBold"/>
                <a:ea typeface="Open Sans ExtraBold"/>
                <a:cs typeface="Open Sans ExtraBold"/>
                <a:sym typeface="Open Sans ExtraBold"/>
              </a:defRPr>
            </a:lvl1pPr>
            <a:lvl2pPr marR="0" lvl="1" algn="ctr" rtl="0">
              <a:lnSpc>
                <a:spcPct val="100000"/>
              </a:lnSpc>
              <a:spcBef>
                <a:spcPts val="0"/>
              </a:spcBef>
              <a:spcAft>
                <a:spcPts val="0"/>
              </a:spcAft>
              <a:buClr>
                <a:schemeClr val="lt1"/>
              </a:buClr>
              <a:buSzPts val="3000"/>
              <a:buFont typeface="Open Sans ExtraBold"/>
              <a:buNone/>
              <a:defRPr sz="3000" b="0" i="0" u="none" strike="noStrike" cap="none">
                <a:solidFill>
                  <a:schemeClr val="lt1"/>
                </a:solidFill>
                <a:latin typeface="Open Sans ExtraBold"/>
                <a:ea typeface="Open Sans ExtraBold"/>
                <a:cs typeface="Open Sans ExtraBold"/>
                <a:sym typeface="Open Sans ExtraBold"/>
              </a:defRPr>
            </a:lvl2pPr>
            <a:lvl3pPr marR="0" lvl="2" algn="ctr" rtl="0">
              <a:lnSpc>
                <a:spcPct val="100000"/>
              </a:lnSpc>
              <a:spcBef>
                <a:spcPts val="0"/>
              </a:spcBef>
              <a:spcAft>
                <a:spcPts val="0"/>
              </a:spcAft>
              <a:buClr>
                <a:schemeClr val="lt1"/>
              </a:buClr>
              <a:buSzPts val="3000"/>
              <a:buFont typeface="Open Sans ExtraBold"/>
              <a:buNone/>
              <a:defRPr sz="3000" b="0" i="0" u="none" strike="noStrike" cap="none">
                <a:solidFill>
                  <a:schemeClr val="lt1"/>
                </a:solidFill>
                <a:latin typeface="Open Sans ExtraBold"/>
                <a:ea typeface="Open Sans ExtraBold"/>
                <a:cs typeface="Open Sans ExtraBold"/>
                <a:sym typeface="Open Sans ExtraBold"/>
              </a:defRPr>
            </a:lvl3pPr>
            <a:lvl4pPr marR="0" lvl="3" algn="ctr" rtl="0">
              <a:lnSpc>
                <a:spcPct val="100000"/>
              </a:lnSpc>
              <a:spcBef>
                <a:spcPts val="0"/>
              </a:spcBef>
              <a:spcAft>
                <a:spcPts val="0"/>
              </a:spcAft>
              <a:buClr>
                <a:schemeClr val="lt1"/>
              </a:buClr>
              <a:buSzPts val="3000"/>
              <a:buFont typeface="Open Sans ExtraBold"/>
              <a:buNone/>
              <a:defRPr sz="3000" b="0" i="0" u="none" strike="noStrike" cap="none">
                <a:solidFill>
                  <a:schemeClr val="lt1"/>
                </a:solidFill>
                <a:latin typeface="Open Sans ExtraBold"/>
                <a:ea typeface="Open Sans ExtraBold"/>
                <a:cs typeface="Open Sans ExtraBold"/>
                <a:sym typeface="Open Sans ExtraBold"/>
              </a:defRPr>
            </a:lvl4pPr>
            <a:lvl5pPr marR="0" lvl="4" algn="ctr" rtl="0">
              <a:lnSpc>
                <a:spcPct val="100000"/>
              </a:lnSpc>
              <a:spcBef>
                <a:spcPts val="0"/>
              </a:spcBef>
              <a:spcAft>
                <a:spcPts val="0"/>
              </a:spcAft>
              <a:buClr>
                <a:schemeClr val="lt1"/>
              </a:buClr>
              <a:buSzPts val="3000"/>
              <a:buFont typeface="Open Sans ExtraBold"/>
              <a:buNone/>
              <a:defRPr sz="3000" b="0" i="0" u="none" strike="noStrike" cap="none">
                <a:solidFill>
                  <a:schemeClr val="lt1"/>
                </a:solidFill>
                <a:latin typeface="Open Sans ExtraBold"/>
                <a:ea typeface="Open Sans ExtraBold"/>
                <a:cs typeface="Open Sans ExtraBold"/>
                <a:sym typeface="Open Sans ExtraBold"/>
              </a:defRPr>
            </a:lvl5pPr>
            <a:lvl6pPr marR="0" lvl="5" algn="ctr" rtl="0">
              <a:lnSpc>
                <a:spcPct val="100000"/>
              </a:lnSpc>
              <a:spcBef>
                <a:spcPts val="0"/>
              </a:spcBef>
              <a:spcAft>
                <a:spcPts val="0"/>
              </a:spcAft>
              <a:buClr>
                <a:schemeClr val="lt1"/>
              </a:buClr>
              <a:buSzPts val="3000"/>
              <a:buFont typeface="Open Sans ExtraBold"/>
              <a:buNone/>
              <a:defRPr sz="3000" b="0" i="0" u="none" strike="noStrike" cap="none">
                <a:solidFill>
                  <a:schemeClr val="lt1"/>
                </a:solidFill>
                <a:latin typeface="Open Sans ExtraBold"/>
                <a:ea typeface="Open Sans ExtraBold"/>
                <a:cs typeface="Open Sans ExtraBold"/>
                <a:sym typeface="Open Sans ExtraBold"/>
              </a:defRPr>
            </a:lvl6pPr>
            <a:lvl7pPr marR="0" lvl="6" algn="ctr" rtl="0">
              <a:lnSpc>
                <a:spcPct val="100000"/>
              </a:lnSpc>
              <a:spcBef>
                <a:spcPts val="0"/>
              </a:spcBef>
              <a:spcAft>
                <a:spcPts val="0"/>
              </a:spcAft>
              <a:buClr>
                <a:schemeClr val="lt1"/>
              </a:buClr>
              <a:buSzPts val="3000"/>
              <a:buFont typeface="Open Sans ExtraBold"/>
              <a:buNone/>
              <a:defRPr sz="3000" b="0" i="0" u="none" strike="noStrike" cap="none">
                <a:solidFill>
                  <a:schemeClr val="lt1"/>
                </a:solidFill>
                <a:latin typeface="Open Sans ExtraBold"/>
                <a:ea typeface="Open Sans ExtraBold"/>
                <a:cs typeface="Open Sans ExtraBold"/>
                <a:sym typeface="Open Sans ExtraBold"/>
              </a:defRPr>
            </a:lvl7pPr>
            <a:lvl8pPr marR="0" lvl="7" algn="ctr" rtl="0">
              <a:lnSpc>
                <a:spcPct val="100000"/>
              </a:lnSpc>
              <a:spcBef>
                <a:spcPts val="0"/>
              </a:spcBef>
              <a:spcAft>
                <a:spcPts val="0"/>
              </a:spcAft>
              <a:buClr>
                <a:schemeClr val="lt1"/>
              </a:buClr>
              <a:buSzPts val="3000"/>
              <a:buFont typeface="Open Sans ExtraBold"/>
              <a:buNone/>
              <a:defRPr sz="3000" b="0" i="0" u="none" strike="noStrike" cap="none">
                <a:solidFill>
                  <a:schemeClr val="lt1"/>
                </a:solidFill>
                <a:latin typeface="Open Sans ExtraBold"/>
                <a:ea typeface="Open Sans ExtraBold"/>
                <a:cs typeface="Open Sans ExtraBold"/>
                <a:sym typeface="Open Sans ExtraBold"/>
              </a:defRPr>
            </a:lvl8pPr>
            <a:lvl9pPr marR="0" lvl="8" algn="ctr" rtl="0">
              <a:lnSpc>
                <a:spcPct val="100000"/>
              </a:lnSpc>
              <a:spcBef>
                <a:spcPts val="0"/>
              </a:spcBef>
              <a:spcAft>
                <a:spcPts val="0"/>
              </a:spcAft>
              <a:buClr>
                <a:schemeClr val="lt1"/>
              </a:buClr>
              <a:buSzPts val="3000"/>
              <a:buFont typeface="Open Sans ExtraBold"/>
              <a:buNone/>
              <a:defRPr sz="3000" b="0" i="0" u="none" strike="noStrike" cap="none">
                <a:solidFill>
                  <a:schemeClr val="lt1"/>
                </a:solidFill>
                <a:latin typeface="Open Sans ExtraBold"/>
                <a:ea typeface="Open Sans ExtraBold"/>
                <a:cs typeface="Open Sans ExtraBold"/>
                <a:sym typeface="Open Sans ExtraBold"/>
              </a:defRPr>
            </a:lvl9pPr>
          </a:lstStyle>
          <a:p>
            <a:pPr algn="l"/>
            <a:r>
              <a:rPr lang="vi-VN" sz="3500" b="1">
                <a:solidFill>
                  <a:schemeClr val="tx1"/>
                </a:solidFill>
                <a:latin typeface="+mn-lt"/>
              </a:rPr>
              <a:t>Rò mật</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2475"/>
        <p:cNvGrpSpPr/>
        <p:nvPr/>
      </p:nvGrpSpPr>
      <p:grpSpPr>
        <a:xfrm>
          <a:off x="0" y="0"/>
          <a:ext cx="0" cy="0"/>
          <a:chOff x="0" y="0"/>
          <a:chExt cx="0" cy="0"/>
        </a:xfrm>
      </p:grpSpPr>
      <p:sp>
        <p:nvSpPr>
          <p:cNvPr id="2477" name="Google Shape;2477;p53"/>
          <p:cNvSpPr/>
          <p:nvPr/>
        </p:nvSpPr>
        <p:spPr>
          <a:xfrm>
            <a:off x="4905901" y="2322936"/>
            <a:ext cx="782400" cy="7824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VN" sz="2500" b="1">
                <a:solidFill>
                  <a:schemeClr val="tx2"/>
                </a:solidFill>
              </a:rPr>
              <a:t>B</a:t>
            </a:r>
            <a:endParaRPr sz="2500" b="1">
              <a:solidFill>
                <a:schemeClr val="tx2"/>
              </a:solidFill>
            </a:endParaRPr>
          </a:p>
        </p:txBody>
      </p:sp>
      <p:sp>
        <p:nvSpPr>
          <p:cNvPr id="2478" name="Google Shape;2478;p53"/>
          <p:cNvSpPr/>
          <p:nvPr/>
        </p:nvSpPr>
        <p:spPr>
          <a:xfrm>
            <a:off x="4919612" y="3414087"/>
            <a:ext cx="782400" cy="7824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VN" sz="2500" b="1">
                <a:solidFill>
                  <a:schemeClr val="tx2"/>
                </a:solidFill>
              </a:rPr>
              <a:t>C</a:t>
            </a:r>
            <a:endParaRPr sz="2500" b="1">
              <a:solidFill>
                <a:schemeClr val="tx2"/>
              </a:solidFill>
            </a:endParaRPr>
          </a:p>
        </p:txBody>
      </p:sp>
      <p:sp>
        <p:nvSpPr>
          <p:cNvPr id="2479" name="Google Shape;2479;p53"/>
          <p:cNvSpPr/>
          <p:nvPr/>
        </p:nvSpPr>
        <p:spPr>
          <a:xfrm>
            <a:off x="4919612" y="1153088"/>
            <a:ext cx="782400" cy="7824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VN" sz="2500" b="1">
                <a:solidFill>
                  <a:schemeClr val="tx2"/>
                </a:solidFill>
              </a:rPr>
              <a:t>A</a:t>
            </a:r>
            <a:endParaRPr sz="2500" b="1">
              <a:solidFill>
                <a:schemeClr val="tx2"/>
              </a:solidFill>
            </a:endParaRPr>
          </a:p>
        </p:txBody>
      </p:sp>
      <p:sp>
        <p:nvSpPr>
          <p:cNvPr id="2482" name="Google Shape;2482;p53"/>
          <p:cNvSpPr txBox="1"/>
          <p:nvPr/>
        </p:nvSpPr>
        <p:spPr>
          <a:xfrm>
            <a:off x="5803250" y="1328738"/>
            <a:ext cx="2494375" cy="431100"/>
          </a:xfrm>
          <a:prstGeom prst="rect">
            <a:avLst/>
          </a:prstGeom>
          <a:noFill/>
          <a:ln>
            <a:noFill/>
          </a:ln>
        </p:spPr>
        <p:txBody>
          <a:bodyPr spcFirstLastPara="1" wrap="square" lIns="91425" tIns="91425" rIns="91425" bIns="91425" anchor="ctr" anchorCtr="0">
            <a:noAutofit/>
          </a:bodyPr>
          <a:lstStyle/>
          <a:p>
            <a:pPr lvl="0"/>
            <a:r>
              <a:rPr lang="vi-VN"/>
              <a:t>Chỉ cần hạn chế ăn bằng đường miệng, không cần can thiệp đặc hiệu</a:t>
            </a:r>
            <a:endParaRPr>
              <a:solidFill>
                <a:schemeClr val="dk1"/>
              </a:solidFill>
              <a:latin typeface="Open Sans"/>
              <a:ea typeface="Open Sans"/>
              <a:cs typeface="Open Sans"/>
              <a:sym typeface="Open Sans"/>
            </a:endParaRPr>
          </a:p>
        </p:txBody>
      </p:sp>
      <p:sp>
        <p:nvSpPr>
          <p:cNvPr id="2484" name="Google Shape;2484;p53"/>
          <p:cNvSpPr txBox="1"/>
          <p:nvPr/>
        </p:nvSpPr>
        <p:spPr>
          <a:xfrm>
            <a:off x="5771066" y="2544124"/>
            <a:ext cx="2652934" cy="431100"/>
          </a:xfrm>
          <a:prstGeom prst="rect">
            <a:avLst/>
          </a:prstGeom>
          <a:noFill/>
          <a:ln>
            <a:noFill/>
          </a:ln>
        </p:spPr>
        <p:txBody>
          <a:bodyPr spcFirstLastPara="1" wrap="square" lIns="91425" tIns="91425" rIns="91425" bIns="91425" anchor="ctr" anchorCtr="0">
            <a:noAutofit/>
          </a:bodyPr>
          <a:lstStyle/>
          <a:p>
            <a:r>
              <a:rPr lang="vi-VN"/>
              <a:t>Làm tăng thời gian nằm viện, dinh dưỡng đường tĩnh mạch hoàn toàn, duy trì ống dẫn lưu ổ bụng hoặc chọc dẫn lưu qua da.</a:t>
            </a:r>
          </a:p>
        </p:txBody>
      </p:sp>
      <p:sp>
        <p:nvSpPr>
          <p:cNvPr id="2486" name="Google Shape;2486;p53"/>
          <p:cNvSpPr txBox="1"/>
          <p:nvPr/>
        </p:nvSpPr>
        <p:spPr>
          <a:xfrm>
            <a:off x="5771065" y="3679033"/>
            <a:ext cx="2526559" cy="431100"/>
          </a:xfrm>
          <a:prstGeom prst="rect">
            <a:avLst/>
          </a:prstGeom>
          <a:noFill/>
          <a:ln>
            <a:noFill/>
          </a:ln>
        </p:spPr>
        <p:txBody>
          <a:bodyPr spcFirstLastPara="1" wrap="square" lIns="91425" tIns="91425" rIns="91425" bIns="91425" anchor="ctr" anchorCtr="0">
            <a:noAutofit/>
          </a:bodyPr>
          <a:lstStyle/>
          <a:p>
            <a:r>
              <a:rPr lang="vi-VN"/>
              <a:t>Cần phẫu thuật lại, săn sóc đặc biệt hoặc tử vong.</a:t>
            </a:r>
          </a:p>
        </p:txBody>
      </p:sp>
      <p:sp>
        <p:nvSpPr>
          <p:cNvPr id="83" name="Tiêu đề 1">
            <a:extLst>
              <a:ext uri="{FF2B5EF4-FFF2-40B4-BE49-F238E27FC236}">
                <a16:creationId xmlns:a16="http://schemas.microsoft.com/office/drawing/2014/main" id="{9C2FE467-DAF4-1A43-9F95-6F2103E7A2AA}"/>
              </a:ext>
            </a:extLst>
          </p:cNvPr>
          <p:cNvSpPr>
            <a:spLocks noGrp="1"/>
          </p:cNvSpPr>
          <p:nvPr>
            <p:ph type="title"/>
          </p:nvPr>
        </p:nvSpPr>
        <p:spPr>
          <a:xfrm>
            <a:off x="720000" y="540000"/>
            <a:ext cx="7704000" cy="477600"/>
          </a:xfrm>
        </p:spPr>
        <p:txBody>
          <a:bodyPr/>
          <a:lstStyle/>
          <a:p>
            <a:r>
              <a:rPr lang="vi-VN" b="1" err="1">
                <a:latin typeface="+mn-lt"/>
              </a:rPr>
              <a:t>Rò</a:t>
            </a:r>
            <a:r>
              <a:rPr lang="vi-VN" b="1">
                <a:latin typeface="+mn-lt"/>
              </a:rPr>
              <a:t> </a:t>
            </a:r>
            <a:r>
              <a:rPr lang="vi-VN" b="1" err="1">
                <a:latin typeface="+mn-lt"/>
              </a:rPr>
              <a:t>dưỡng</a:t>
            </a:r>
            <a:r>
              <a:rPr lang="vi-VN" b="1">
                <a:latin typeface="+mn-lt"/>
              </a:rPr>
              <a:t> </a:t>
            </a:r>
            <a:r>
              <a:rPr lang="vi-VN" b="1" err="1">
                <a:latin typeface="+mn-lt"/>
              </a:rPr>
              <a:t>trấp</a:t>
            </a:r>
            <a:endParaRPr lang="vi-VN" b="1">
              <a:latin typeface="+mn-lt"/>
            </a:endParaRPr>
          </a:p>
        </p:txBody>
      </p:sp>
      <p:sp>
        <p:nvSpPr>
          <p:cNvPr id="85" name="TextBox 84">
            <a:extLst>
              <a:ext uri="{FF2B5EF4-FFF2-40B4-BE49-F238E27FC236}">
                <a16:creationId xmlns:a16="http://schemas.microsoft.com/office/drawing/2014/main" id="{B5F038A3-2EA0-1A4A-B9CB-B045946D0817}"/>
              </a:ext>
            </a:extLst>
          </p:cNvPr>
          <p:cNvSpPr txBox="1"/>
          <p:nvPr/>
        </p:nvSpPr>
        <p:spPr>
          <a:xfrm>
            <a:off x="1146630" y="1801950"/>
            <a:ext cx="2496456" cy="2308324"/>
          </a:xfrm>
          <a:prstGeom prst="rect">
            <a:avLst/>
          </a:prstGeom>
          <a:noFill/>
        </p:spPr>
        <p:txBody>
          <a:bodyPr wrap="square">
            <a:spAutoFit/>
          </a:bodyPr>
          <a:lstStyle/>
          <a:p>
            <a:r>
              <a:rPr lang="vi-VN" sz="1600"/>
              <a:t>Là khi có sự hiện diện của dịch đục như sữa trong ống dẫn lưu, dịch chọc hút hay dịch chảy ra  từ vết mổ từ ngày hậu phẫu thứ ba, với nồng độ triglycerid lớn hơn hoặc bằng 110 mg/dL (1,2 mmol/L).</a:t>
            </a:r>
          </a:p>
        </p:txBody>
      </p:sp>
      <p:sp>
        <p:nvSpPr>
          <p:cNvPr id="87" name="Google Shape;3544;p75">
            <a:extLst>
              <a:ext uri="{FF2B5EF4-FFF2-40B4-BE49-F238E27FC236}">
                <a16:creationId xmlns:a16="http://schemas.microsoft.com/office/drawing/2014/main" id="{7A83002E-BFCD-B748-B5FB-F3EE958218D8}"/>
              </a:ext>
            </a:extLst>
          </p:cNvPr>
          <p:cNvSpPr/>
          <p:nvPr/>
        </p:nvSpPr>
        <p:spPr>
          <a:xfrm>
            <a:off x="515743" y="1170192"/>
            <a:ext cx="3390499" cy="3331826"/>
          </a:xfrm>
          <a:custGeom>
            <a:avLst/>
            <a:gdLst/>
            <a:ahLst/>
            <a:cxnLst/>
            <a:rect l="l" t="t" r="r" b="b"/>
            <a:pathLst>
              <a:path w="155698" h="154025" extrusionOk="0">
                <a:moveTo>
                  <a:pt x="93462" y="8032"/>
                </a:moveTo>
                <a:cubicBezTo>
                  <a:pt x="101617" y="9636"/>
                  <a:pt x="114584" y="5620"/>
                  <a:pt x="120332" y="9636"/>
                </a:cubicBezTo>
                <a:cubicBezTo>
                  <a:pt x="126080" y="13652"/>
                  <a:pt x="123741" y="26515"/>
                  <a:pt x="127952" y="32130"/>
                </a:cubicBezTo>
                <a:cubicBezTo>
                  <a:pt x="132163" y="37745"/>
                  <a:pt x="142390" y="37024"/>
                  <a:pt x="145598" y="43325"/>
                </a:cubicBezTo>
                <a:cubicBezTo>
                  <a:pt x="148807" y="49626"/>
                  <a:pt x="145545" y="61199"/>
                  <a:pt x="147203" y="69935"/>
                </a:cubicBezTo>
                <a:cubicBezTo>
                  <a:pt x="148861" y="78672"/>
                  <a:pt x="156895" y="88050"/>
                  <a:pt x="155545" y="95744"/>
                </a:cubicBezTo>
                <a:cubicBezTo>
                  <a:pt x="154195" y="103438"/>
                  <a:pt x="143166" y="109063"/>
                  <a:pt x="139102" y="116101"/>
                </a:cubicBezTo>
                <a:cubicBezTo>
                  <a:pt x="135038" y="123139"/>
                  <a:pt x="136763" y="134060"/>
                  <a:pt x="131161" y="137973"/>
                </a:cubicBezTo>
                <a:cubicBezTo>
                  <a:pt x="125560" y="141886"/>
                  <a:pt x="115386" y="136903"/>
                  <a:pt x="105493" y="139577"/>
                </a:cubicBezTo>
                <a:cubicBezTo>
                  <a:pt x="95600" y="142251"/>
                  <a:pt x="82433" y="154416"/>
                  <a:pt x="71805" y="154015"/>
                </a:cubicBezTo>
                <a:cubicBezTo>
                  <a:pt x="61177" y="153614"/>
                  <a:pt x="51886" y="141449"/>
                  <a:pt x="41726" y="137171"/>
                </a:cubicBezTo>
                <a:cubicBezTo>
                  <a:pt x="31566" y="132893"/>
                  <a:pt x="15872" y="135980"/>
                  <a:pt x="10845" y="128348"/>
                </a:cubicBezTo>
                <a:cubicBezTo>
                  <a:pt x="5819" y="120717"/>
                  <a:pt x="13372" y="102344"/>
                  <a:pt x="11567" y="91382"/>
                </a:cubicBezTo>
                <a:cubicBezTo>
                  <a:pt x="9762" y="80420"/>
                  <a:pt x="-465" y="70572"/>
                  <a:pt x="16" y="62575"/>
                </a:cubicBezTo>
                <a:cubicBezTo>
                  <a:pt x="497" y="54578"/>
                  <a:pt x="11380" y="51623"/>
                  <a:pt x="14455" y="43398"/>
                </a:cubicBezTo>
                <a:cubicBezTo>
                  <a:pt x="17530" y="35173"/>
                  <a:pt x="12650" y="18801"/>
                  <a:pt x="18465" y="13227"/>
                </a:cubicBezTo>
                <a:cubicBezTo>
                  <a:pt x="24280" y="7653"/>
                  <a:pt x="40523" y="12159"/>
                  <a:pt x="49346" y="9956"/>
                </a:cubicBezTo>
                <a:cubicBezTo>
                  <a:pt x="58169" y="7753"/>
                  <a:pt x="64051" y="332"/>
                  <a:pt x="71404" y="11"/>
                </a:cubicBezTo>
                <a:cubicBezTo>
                  <a:pt x="78757" y="-310"/>
                  <a:pt x="85307" y="6428"/>
                  <a:pt x="93462" y="8032"/>
                </a:cubicBezTo>
                <a:close/>
              </a:path>
            </a:pathLst>
          </a:custGeom>
          <a:solidFill>
            <a:srgbClr val="5D74FF">
              <a:alpha val="25000"/>
            </a:srgbClr>
          </a:solidFill>
          <a:ln>
            <a:noFill/>
          </a:ln>
        </p:spPr>
        <p:txBody>
          <a:bodyPr/>
          <a:lstStyle/>
          <a:p>
            <a:endParaRPr lang="en-VN"/>
          </a:p>
        </p:txBody>
      </p:sp>
      <p:sp>
        <p:nvSpPr>
          <p:cNvPr id="9" name="Right Arrow 8">
            <a:extLst>
              <a:ext uri="{FF2B5EF4-FFF2-40B4-BE49-F238E27FC236}">
                <a16:creationId xmlns:a16="http://schemas.microsoft.com/office/drawing/2014/main" id="{E766ED5F-590F-7449-B379-1E89BDECC516}"/>
              </a:ext>
            </a:extLst>
          </p:cNvPr>
          <p:cNvSpPr/>
          <p:nvPr/>
        </p:nvSpPr>
        <p:spPr>
          <a:xfrm>
            <a:off x="3790128" y="2631767"/>
            <a:ext cx="972530" cy="127907"/>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0" name="TextBox 9">
            <a:extLst>
              <a:ext uri="{FF2B5EF4-FFF2-40B4-BE49-F238E27FC236}">
                <a16:creationId xmlns:a16="http://schemas.microsoft.com/office/drawing/2014/main" id="{34C03B6D-5283-A94C-900F-D9F58A84345F}"/>
              </a:ext>
            </a:extLst>
          </p:cNvPr>
          <p:cNvSpPr txBox="1"/>
          <p:nvPr/>
        </p:nvSpPr>
        <p:spPr>
          <a:xfrm>
            <a:off x="3712152" y="2322936"/>
            <a:ext cx="1053494" cy="338554"/>
          </a:xfrm>
          <a:prstGeom prst="rect">
            <a:avLst/>
          </a:prstGeom>
          <a:noFill/>
        </p:spPr>
        <p:txBody>
          <a:bodyPr wrap="none" rtlCol="0">
            <a:spAutoFit/>
          </a:bodyPr>
          <a:lstStyle/>
          <a:p>
            <a:r>
              <a:rPr lang="en-VN" sz="1600"/>
              <a:t>3 mức độ</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24"/>
        <p:cNvGrpSpPr/>
        <p:nvPr/>
      </p:nvGrpSpPr>
      <p:grpSpPr>
        <a:xfrm>
          <a:off x="0" y="0"/>
          <a:ext cx="0" cy="0"/>
          <a:chOff x="0" y="0"/>
          <a:chExt cx="0" cy="0"/>
        </a:xfrm>
      </p:grpSpPr>
      <p:sp>
        <p:nvSpPr>
          <p:cNvPr id="3328" name="Google Shape;3328;p70"/>
          <p:cNvSpPr/>
          <p:nvPr/>
        </p:nvSpPr>
        <p:spPr>
          <a:xfrm>
            <a:off x="6830827" y="3033539"/>
            <a:ext cx="3345172" cy="3309997"/>
          </a:xfrm>
          <a:custGeom>
            <a:avLst/>
            <a:gdLst/>
            <a:ahLst/>
            <a:cxnLst/>
            <a:rect l="l" t="t" r="r" b="b"/>
            <a:pathLst>
              <a:path w="155698" h="154025" extrusionOk="0">
                <a:moveTo>
                  <a:pt x="93462" y="8032"/>
                </a:moveTo>
                <a:cubicBezTo>
                  <a:pt x="101617" y="9636"/>
                  <a:pt x="114584" y="5620"/>
                  <a:pt x="120332" y="9636"/>
                </a:cubicBezTo>
                <a:cubicBezTo>
                  <a:pt x="126080" y="13652"/>
                  <a:pt x="123741" y="26515"/>
                  <a:pt x="127952" y="32130"/>
                </a:cubicBezTo>
                <a:cubicBezTo>
                  <a:pt x="132163" y="37745"/>
                  <a:pt x="142390" y="37024"/>
                  <a:pt x="145598" y="43325"/>
                </a:cubicBezTo>
                <a:cubicBezTo>
                  <a:pt x="148807" y="49626"/>
                  <a:pt x="145545" y="61199"/>
                  <a:pt x="147203" y="69935"/>
                </a:cubicBezTo>
                <a:cubicBezTo>
                  <a:pt x="148861" y="78672"/>
                  <a:pt x="156895" y="88050"/>
                  <a:pt x="155545" y="95744"/>
                </a:cubicBezTo>
                <a:cubicBezTo>
                  <a:pt x="154195" y="103438"/>
                  <a:pt x="143166" y="109063"/>
                  <a:pt x="139102" y="116101"/>
                </a:cubicBezTo>
                <a:cubicBezTo>
                  <a:pt x="135038" y="123139"/>
                  <a:pt x="136763" y="134060"/>
                  <a:pt x="131161" y="137973"/>
                </a:cubicBezTo>
                <a:cubicBezTo>
                  <a:pt x="125560" y="141886"/>
                  <a:pt x="115386" y="136903"/>
                  <a:pt x="105493" y="139577"/>
                </a:cubicBezTo>
                <a:cubicBezTo>
                  <a:pt x="95600" y="142251"/>
                  <a:pt x="82433" y="154416"/>
                  <a:pt x="71805" y="154015"/>
                </a:cubicBezTo>
                <a:cubicBezTo>
                  <a:pt x="61177" y="153614"/>
                  <a:pt x="51886" y="141449"/>
                  <a:pt x="41726" y="137171"/>
                </a:cubicBezTo>
                <a:cubicBezTo>
                  <a:pt x="31566" y="132893"/>
                  <a:pt x="15872" y="135980"/>
                  <a:pt x="10845" y="128348"/>
                </a:cubicBezTo>
                <a:cubicBezTo>
                  <a:pt x="5819" y="120717"/>
                  <a:pt x="13372" y="102344"/>
                  <a:pt x="11567" y="91382"/>
                </a:cubicBezTo>
                <a:cubicBezTo>
                  <a:pt x="9762" y="80420"/>
                  <a:pt x="-465" y="70572"/>
                  <a:pt x="16" y="62575"/>
                </a:cubicBezTo>
                <a:cubicBezTo>
                  <a:pt x="497" y="54578"/>
                  <a:pt x="11380" y="51623"/>
                  <a:pt x="14455" y="43398"/>
                </a:cubicBezTo>
                <a:cubicBezTo>
                  <a:pt x="17530" y="35173"/>
                  <a:pt x="12650" y="18801"/>
                  <a:pt x="18465" y="13227"/>
                </a:cubicBezTo>
                <a:cubicBezTo>
                  <a:pt x="24280" y="7653"/>
                  <a:pt x="40523" y="12159"/>
                  <a:pt x="49346" y="9956"/>
                </a:cubicBezTo>
                <a:cubicBezTo>
                  <a:pt x="58169" y="7753"/>
                  <a:pt x="64051" y="332"/>
                  <a:pt x="71404" y="11"/>
                </a:cubicBezTo>
                <a:cubicBezTo>
                  <a:pt x="78757" y="-310"/>
                  <a:pt x="85307" y="6428"/>
                  <a:pt x="93462" y="8032"/>
                </a:cubicBezTo>
                <a:close/>
              </a:path>
            </a:pathLst>
          </a:custGeom>
          <a:solidFill>
            <a:srgbClr val="5D74FF">
              <a:alpha val="25000"/>
            </a:srgbClr>
          </a:solidFill>
          <a:ln>
            <a:noFill/>
          </a:ln>
        </p:spPr>
      </p:sp>
      <p:pic>
        <p:nvPicPr>
          <p:cNvPr id="3329" name="Google Shape;3329;p70"/>
          <p:cNvPicPr preferRelativeResize="0"/>
          <p:nvPr/>
        </p:nvPicPr>
        <p:blipFill>
          <a:blip r:embed="rId3">
            <a:alphaModFix/>
          </a:blip>
          <a:stretch>
            <a:fillRect/>
          </a:stretch>
        </p:blipFill>
        <p:spPr>
          <a:xfrm>
            <a:off x="7352100" y="3530037"/>
            <a:ext cx="2143799" cy="2146949"/>
          </a:xfrm>
          <a:prstGeom prst="rect">
            <a:avLst/>
          </a:prstGeom>
          <a:noFill/>
          <a:ln>
            <a:noFill/>
          </a:ln>
        </p:spPr>
      </p:pic>
      <p:pic>
        <p:nvPicPr>
          <p:cNvPr id="3330" name="Google Shape;3330;p70"/>
          <p:cNvPicPr preferRelativeResize="0"/>
          <p:nvPr/>
        </p:nvPicPr>
        <p:blipFill>
          <a:blip r:embed="rId3">
            <a:alphaModFix/>
          </a:blip>
          <a:stretch>
            <a:fillRect/>
          </a:stretch>
        </p:blipFill>
        <p:spPr>
          <a:xfrm>
            <a:off x="4411575" y="-1064213"/>
            <a:ext cx="2143799" cy="2146949"/>
          </a:xfrm>
          <a:prstGeom prst="rect">
            <a:avLst/>
          </a:prstGeom>
          <a:noFill/>
          <a:ln>
            <a:noFill/>
          </a:ln>
        </p:spPr>
      </p:pic>
      <p:pic>
        <p:nvPicPr>
          <p:cNvPr id="12" name="Hình ảnh 4">
            <a:extLst>
              <a:ext uri="{FF2B5EF4-FFF2-40B4-BE49-F238E27FC236}">
                <a16:creationId xmlns:a16="http://schemas.microsoft.com/office/drawing/2014/main" id="{6D5D32B3-8D77-2F4D-82CD-3ACBAA2D8E46}"/>
              </a:ext>
            </a:extLst>
          </p:cNvPr>
          <p:cNvPicPr>
            <a:picLocks noChangeAspect="1"/>
          </p:cNvPicPr>
          <p:nvPr/>
        </p:nvPicPr>
        <p:blipFill>
          <a:blip r:embed="rId4"/>
          <a:stretch>
            <a:fillRect/>
          </a:stretch>
        </p:blipFill>
        <p:spPr>
          <a:xfrm>
            <a:off x="185659" y="183767"/>
            <a:ext cx="4142322" cy="4775965"/>
          </a:xfrm>
          <a:prstGeom prst="rect">
            <a:avLst/>
          </a:prstGeom>
        </p:spPr>
      </p:pic>
      <p:pic>
        <p:nvPicPr>
          <p:cNvPr id="13" name="Hình ảnh 6">
            <a:extLst>
              <a:ext uri="{FF2B5EF4-FFF2-40B4-BE49-F238E27FC236}">
                <a16:creationId xmlns:a16="http://schemas.microsoft.com/office/drawing/2014/main" id="{0A4C488A-E528-8E43-8530-D1E8EF1BB90F}"/>
              </a:ext>
            </a:extLst>
          </p:cNvPr>
          <p:cNvPicPr>
            <a:picLocks noChangeAspect="1"/>
          </p:cNvPicPr>
          <p:nvPr/>
        </p:nvPicPr>
        <p:blipFill>
          <a:blip r:embed="rId5"/>
          <a:stretch>
            <a:fillRect/>
          </a:stretch>
        </p:blipFill>
        <p:spPr>
          <a:xfrm>
            <a:off x="4509163" y="1372891"/>
            <a:ext cx="4325673" cy="2397715"/>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7EABCE5-4C16-6E48-A804-DC48C2884C9D}"/>
              </a:ext>
            </a:extLst>
          </p:cNvPr>
          <p:cNvSpPr>
            <a:spLocks noGrp="1"/>
          </p:cNvSpPr>
          <p:nvPr>
            <p:ph type="body" idx="1"/>
          </p:nvPr>
        </p:nvSpPr>
        <p:spPr>
          <a:xfrm>
            <a:off x="720000" y="719426"/>
            <a:ext cx="7524114" cy="3585900"/>
          </a:xfrm>
        </p:spPr>
        <p:txBody>
          <a:bodyPr/>
          <a:lstStyle/>
          <a:p>
            <a:pPr>
              <a:spcBef>
                <a:spcPts val="1200"/>
              </a:spcBef>
              <a:buFont typeface="Arial" panose="020B0604020202020204" pitchFamily="34" charset="0"/>
              <a:buChar char="•"/>
            </a:pPr>
            <a:r>
              <a:rPr lang="vi-VN" sz="1800">
                <a:solidFill>
                  <a:schemeClr val="tx1"/>
                </a:solidFill>
                <a:latin typeface="+mn-lt"/>
              </a:rPr>
              <a:t>ĐTĐ liên quan đến phẫu thuật tụy: ĐTĐ xuất hiện sau các phẫu thuật cắt nhu mô tụy, được xếp vào ĐTĐ típ 3c.</a:t>
            </a:r>
          </a:p>
          <a:p>
            <a:pPr>
              <a:spcBef>
                <a:spcPts val="1200"/>
              </a:spcBef>
              <a:buFont typeface="Arial" panose="020B0604020202020204" pitchFamily="34" charset="0"/>
              <a:buChar char="•"/>
            </a:pPr>
            <a:r>
              <a:rPr lang="vi-VN" sz="1800">
                <a:solidFill>
                  <a:schemeClr val="tx1"/>
                </a:solidFill>
                <a:latin typeface="+mn-lt"/>
              </a:rPr>
              <a:t>ĐTĐ sau phẫu thuật cắt khối tá tụy có thể kiểm soát được.</a:t>
            </a:r>
          </a:p>
          <a:p>
            <a:pPr>
              <a:spcBef>
                <a:spcPts val="1200"/>
              </a:spcBef>
              <a:buFont typeface="Arial" panose="020B0604020202020204" pitchFamily="34" charset="0"/>
              <a:buChar char="•"/>
            </a:pPr>
            <a:r>
              <a:rPr lang="vi-VN" sz="1800">
                <a:solidFill>
                  <a:schemeClr val="tx1"/>
                </a:solidFill>
                <a:latin typeface="+mn-lt"/>
              </a:rPr>
              <a:t>Trường hợp có ĐTĐ nguyên phát trước mổ, sử dụng insulin trước mổ làm xấu đi tình trạng cân bằng đường huyết sau mổ và làm khó khăn trong điều chỉnh đường huyết, giảm tỉ lệ thành công trong điều trị đái tháo đường sau mổ.</a:t>
            </a:r>
          </a:p>
        </p:txBody>
      </p:sp>
      <p:sp>
        <p:nvSpPr>
          <p:cNvPr id="6" name="Tiêu đề 1">
            <a:extLst>
              <a:ext uri="{FF2B5EF4-FFF2-40B4-BE49-F238E27FC236}">
                <a16:creationId xmlns:a16="http://schemas.microsoft.com/office/drawing/2014/main" id="{6501C91B-880A-4B41-B568-F14E58726D52}"/>
              </a:ext>
            </a:extLst>
          </p:cNvPr>
          <p:cNvSpPr txBox="1">
            <a:spLocks/>
          </p:cNvSpPr>
          <p:nvPr/>
        </p:nvSpPr>
        <p:spPr>
          <a:xfrm>
            <a:off x="757451" y="509513"/>
            <a:ext cx="7704000" cy="47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1pPr>
            <a:lvl2pPr marR="0" lvl="1"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2pPr>
            <a:lvl3pPr marR="0" lvl="2"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3pPr>
            <a:lvl4pPr marR="0" lvl="3"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4pPr>
            <a:lvl5pPr marR="0" lvl="4"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5pPr>
            <a:lvl6pPr marR="0" lvl="5"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6pPr>
            <a:lvl7pPr marR="0" lvl="6"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7pPr>
            <a:lvl8pPr marR="0" lvl="7"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8pPr>
            <a:lvl9pPr marR="0" lvl="8"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9pPr>
          </a:lstStyle>
          <a:p>
            <a:r>
              <a:rPr lang="vi-VN" b="1">
                <a:latin typeface="Arial" panose="020B0604020202020204" pitchFamily="34" charset="0"/>
                <a:cs typeface="Arial" panose="020B0604020202020204" pitchFamily="34" charset="0"/>
              </a:rPr>
              <a:t>Đái tháo đường sau phẫu thuật </a:t>
            </a:r>
          </a:p>
        </p:txBody>
      </p:sp>
    </p:spTree>
    <p:extLst>
      <p:ext uri="{BB962C8B-B14F-4D97-AF65-F5344CB8AC3E}">
        <p14:creationId xmlns:p14="http://schemas.microsoft.com/office/powerpoint/2010/main" val="27392087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BFFC4D23-19DF-9245-8882-0AD1E91AF473}"/>
              </a:ext>
            </a:extLst>
          </p:cNvPr>
          <p:cNvSpPr>
            <a:spLocks noGrp="1"/>
          </p:cNvSpPr>
          <p:nvPr>
            <p:ph type="title"/>
          </p:nvPr>
        </p:nvSpPr>
        <p:spPr/>
        <p:txBody>
          <a:bodyPr/>
          <a:lstStyle/>
          <a:p>
            <a:r>
              <a:rPr lang="vi-VN" b="1">
                <a:latin typeface="+mn-lt"/>
              </a:rPr>
              <a:t>Tiên </a:t>
            </a:r>
            <a:r>
              <a:rPr lang="vi-VN" b="1" err="1">
                <a:latin typeface="+mn-lt"/>
              </a:rPr>
              <a:t>lượng</a:t>
            </a:r>
            <a:endParaRPr lang="vi-VN" b="1">
              <a:latin typeface="+mn-lt"/>
            </a:endParaRPr>
          </a:p>
        </p:txBody>
      </p:sp>
      <p:graphicFrame>
        <p:nvGraphicFramePr>
          <p:cNvPr id="5" name="Diagram 4">
            <a:extLst>
              <a:ext uri="{FF2B5EF4-FFF2-40B4-BE49-F238E27FC236}">
                <a16:creationId xmlns:a16="http://schemas.microsoft.com/office/drawing/2014/main" id="{63D0F60C-6B80-414F-80C0-D1B40C54DCD9}"/>
              </a:ext>
            </a:extLst>
          </p:cNvPr>
          <p:cNvGraphicFramePr/>
          <p:nvPr>
            <p:extLst>
              <p:ext uri="{D42A27DB-BD31-4B8C-83A1-F6EECF244321}">
                <p14:modId xmlns:p14="http://schemas.microsoft.com/office/powerpoint/2010/main" val="3283664253"/>
              </p:ext>
            </p:extLst>
          </p:nvPr>
        </p:nvGraphicFramePr>
        <p:xfrm>
          <a:off x="2090056" y="422275"/>
          <a:ext cx="6725829" cy="4298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0751838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8B2F29-CE43-1D49-BBA4-CEA7DDB3A784}"/>
              </a:ext>
            </a:extLst>
          </p:cNvPr>
          <p:cNvSpPr>
            <a:spLocks noGrp="1"/>
          </p:cNvSpPr>
          <p:nvPr>
            <p:ph type="body" idx="1"/>
          </p:nvPr>
        </p:nvSpPr>
        <p:spPr/>
        <p:txBody>
          <a:bodyPr/>
          <a:lstStyle/>
          <a:p>
            <a:pPr>
              <a:spcBef>
                <a:spcPts val="1200"/>
              </a:spcBef>
              <a:buFont typeface="Arial" panose="020B0604020202020204" pitchFamily="34" charset="0"/>
              <a:buChar char="•"/>
            </a:pPr>
            <a:r>
              <a:rPr lang="vi-VN" sz="1800">
                <a:latin typeface="+mn-lt"/>
              </a:rPr>
              <a:t>Không phẫu thuật triệt để: tỉ lệ sống sau 5 năm là &lt;5%.</a:t>
            </a:r>
          </a:p>
          <a:p>
            <a:pPr>
              <a:spcBef>
                <a:spcPts val="1200"/>
              </a:spcBef>
              <a:buFont typeface="Arial" panose="020B0604020202020204" pitchFamily="34" charset="0"/>
              <a:buChar char="•"/>
            </a:pPr>
            <a:r>
              <a:rPr lang="vi-VN" sz="1800">
                <a:latin typeface="+mn-lt"/>
              </a:rPr>
              <a:t>Tỉ lệ sống còn 5 năm sau mổ đối với ung thư quanh bóng Vater có khả năng phẫu thuật triệt để là:</a:t>
            </a:r>
          </a:p>
          <a:p>
            <a:pPr marL="763588" indent="-273050">
              <a:spcBef>
                <a:spcPts val="1200"/>
              </a:spcBef>
              <a:buSzPct val="50000"/>
              <a:buFont typeface="Courier New" panose="02070309020205020404" pitchFamily="49" charset="0"/>
              <a:buChar char="o"/>
            </a:pPr>
            <a:r>
              <a:rPr lang="vi-VN" sz="1800">
                <a:latin typeface="+mn-lt"/>
              </a:rPr>
              <a:t>Ung thư đầu tụy: 15%</a:t>
            </a:r>
          </a:p>
          <a:p>
            <a:pPr marL="763588" indent="-273050">
              <a:spcBef>
                <a:spcPts val="1200"/>
              </a:spcBef>
              <a:buSzPct val="50000"/>
              <a:buFont typeface="Courier New" panose="02070309020205020404" pitchFamily="49" charset="0"/>
              <a:buChar char="o"/>
            </a:pPr>
            <a:r>
              <a:rPr lang="vi-VN" sz="1800">
                <a:latin typeface="+mn-lt"/>
              </a:rPr>
              <a:t>Ung thư bóng Vater: 39%</a:t>
            </a:r>
          </a:p>
          <a:p>
            <a:pPr marL="763588" indent="-273050">
              <a:spcBef>
                <a:spcPts val="1200"/>
              </a:spcBef>
              <a:buSzPct val="50000"/>
              <a:buFont typeface="Courier New" panose="02070309020205020404" pitchFamily="49" charset="0"/>
              <a:buChar char="o"/>
            </a:pPr>
            <a:r>
              <a:rPr lang="vi-VN" sz="1800">
                <a:latin typeface="+mn-lt"/>
              </a:rPr>
              <a:t>Ung thư đoạn cuối ống mật chủ: 27%</a:t>
            </a:r>
          </a:p>
          <a:p>
            <a:pPr marL="763588" indent="-273050">
              <a:spcBef>
                <a:spcPts val="1200"/>
              </a:spcBef>
              <a:buSzPct val="50000"/>
              <a:buFont typeface="Courier New" panose="02070309020205020404" pitchFamily="49" charset="0"/>
              <a:buChar char="o"/>
            </a:pPr>
            <a:r>
              <a:rPr lang="vi-VN" sz="1800">
                <a:latin typeface="+mn-lt"/>
              </a:rPr>
              <a:t>Ung thư tá tràng: 59%</a:t>
            </a:r>
          </a:p>
          <a:p>
            <a:pPr>
              <a:spcBef>
                <a:spcPts val="1200"/>
              </a:spcBef>
              <a:buFont typeface="Arial" panose="020B0604020202020204" pitchFamily="34" charset="0"/>
              <a:buChar char="•"/>
            </a:pPr>
            <a:endParaRPr lang="en-VN" sz="1800">
              <a:latin typeface="+mn-lt"/>
            </a:endParaRPr>
          </a:p>
        </p:txBody>
      </p:sp>
      <p:sp>
        <p:nvSpPr>
          <p:cNvPr id="4" name="Tiêu đề 1">
            <a:extLst>
              <a:ext uri="{FF2B5EF4-FFF2-40B4-BE49-F238E27FC236}">
                <a16:creationId xmlns:a16="http://schemas.microsoft.com/office/drawing/2014/main" id="{4E8FD602-6588-4E48-8BFF-05AC0153D4F2}"/>
              </a:ext>
            </a:extLst>
          </p:cNvPr>
          <p:cNvSpPr>
            <a:spLocks noGrp="1"/>
          </p:cNvSpPr>
          <p:nvPr>
            <p:ph type="title"/>
          </p:nvPr>
        </p:nvSpPr>
        <p:spPr/>
        <p:txBody>
          <a:bodyPr/>
          <a:lstStyle/>
          <a:p>
            <a:r>
              <a:rPr lang="vi-VN" b="1">
                <a:latin typeface="+mn-lt"/>
              </a:rPr>
              <a:t>Tiên </a:t>
            </a:r>
            <a:r>
              <a:rPr lang="vi-VN" b="1" err="1">
                <a:latin typeface="+mn-lt"/>
              </a:rPr>
              <a:t>lượng</a:t>
            </a:r>
            <a:endParaRPr lang="vi-VN" b="1">
              <a:latin typeface="+mn-lt"/>
            </a:endParaRPr>
          </a:p>
        </p:txBody>
      </p:sp>
    </p:spTree>
    <p:extLst>
      <p:ext uri="{BB962C8B-B14F-4D97-AF65-F5344CB8AC3E}">
        <p14:creationId xmlns:p14="http://schemas.microsoft.com/office/powerpoint/2010/main" val="25478365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94DF4-88F5-0149-997D-F2C8808DE94C}"/>
              </a:ext>
            </a:extLst>
          </p:cNvPr>
          <p:cNvSpPr>
            <a:spLocks noGrp="1"/>
          </p:cNvSpPr>
          <p:nvPr>
            <p:ph type="title"/>
          </p:nvPr>
        </p:nvSpPr>
        <p:spPr/>
        <p:txBody>
          <a:bodyPr/>
          <a:lstStyle/>
          <a:p>
            <a:r>
              <a:rPr lang="vi-VN" b="1">
                <a:latin typeface="+mn-lt"/>
              </a:rPr>
              <a:t>Tiên lượng</a:t>
            </a:r>
            <a:endParaRPr lang="en-VN" b="1">
              <a:latin typeface="+mn-lt"/>
            </a:endParaRPr>
          </a:p>
        </p:txBody>
      </p:sp>
      <p:sp>
        <p:nvSpPr>
          <p:cNvPr id="3" name="Text Placeholder 2">
            <a:extLst>
              <a:ext uri="{FF2B5EF4-FFF2-40B4-BE49-F238E27FC236}">
                <a16:creationId xmlns:a16="http://schemas.microsoft.com/office/drawing/2014/main" id="{9A4F53D8-A0F5-F14B-B96C-A1EC66A9A5F0}"/>
              </a:ext>
            </a:extLst>
          </p:cNvPr>
          <p:cNvSpPr>
            <a:spLocks noGrp="1"/>
          </p:cNvSpPr>
          <p:nvPr>
            <p:ph type="body" idx="1"/>
          </p:nvPr>
        </p:nvSpPr>
        <p:spPr/>
        <p:txBody>
          <a:bodyPr/>
          <a:lstStyle/>
          <a:p>
            <a:pPr marL="139700" indent="0">
              <a:spcBef>
                <a:spcPts val="1200"/>
              </a:spcBef>
              <a:buNone/>
            </a:pPr>
            <a:r>
              <a:rPr lang="vi-VN" sz="1800">
                <a:latin typeface="+mn-lt"/>
              </a:rPr>
              <a:t>Tỉ lệ sống còn 10 năm sau mổ đối với ung thư quanh bóng Vater có khả năng phẫu thuật triệt để là:</a:t>
            </a:r>
          </a:p>
          <a:p>
            <a:pPr marL="720725" indent="-274638">
              <a:spcBef>
                <a:spcPts val="1200"/>
              </a:spcBef>
              <a:buFont typeface="Arial" panose="020B0604020202020204" pitchFamily="34" charset="0"/>
              <a:buChar char="•"/>
            </a:pPr>
            <a:r>
              <a:rPr lang="vi-VN" sz="1800">
                <a:latin typeface="+mn-lt"/>
              </a:rPr>
              <a:t>Ung thư tụy: 5% (cao hơn nếu GPB sau mổ là u biệt hóa tốt, diện cắt không còn tế bào ung thư)</a:t>
            </a:r>
          </a:p>
          <a:p>
            <a:pPr marL="720725" indent="-274638">
              <a:spcBef>
                <a:spcPts val="1200"/>
              </a:spcBef>
              <a:buFont typeface="Arial" panose="020B0604020202020204" pitchFamily="34" charset="0"/>
              <a:buChar char="•"/>
            </a:pPr>
            <a:r>
              <a:rPr lang="vi-VN" sz="1800">
                <a:latin typeface="+mn-lt"/>
              </a:rPr>
              <a:t>Ung thư bóng Vater: 25%</a:t>
            </a:r>
          </a:p>
          <a:p>
            <a:pPr marL="720725" indent="-274638">
              <a:spcBef>
                <a:spcPts val="1200"/>
              </a:spcBef>
              <a:buFont typeface="Arial" panose="020B0604020202020204" pitchFamily="34" charset="0"/>
              <a:buChar char="•"/>
            </a:pPr>
            <a:r>
              <a:rPr lang="vi-VN" sz="1800">
                <a:latin typeface="+mn-lt"/>
              </a:rPr>
              <a:t>Ung thư đoạn cuối ống mật chủ: 21%</a:t>
            </a:r>
          </a:p>
          <a:p>
            <a:pPr marL="720725" indent="-274638">
              <a:spcBef>
                <a:spcPts val="1200"/>
              </a:spcBef>
              <a:buFont typeface="Arial" panose="020B0604020202020204" pitchFamily="34" charset="0"/>
              <a:buChar char="•"/>
            </a:pPr>
            <a:r>
              <a:rPr lang="vi-VN" sz="1800">
                <a:latin typeface="+mn-lt"/>
              </a:rPr>
              <a:t>Ung thư tá tràng: 59%</a:t>
            </a:r>
          </a:p>
          <a:p>
            <a:pPr>
              <a:spcBef>
                <a:spcPts val="1200"/>
              </a:spcBef>
              <a:buFont typeface="Arial" panose="020B0604020202020204" pitchFamily="34" charset="0"/>
              <a:buChar char="•"/>
            </a:pPr>
            <a:endParaRPr lang="en-VN" sz="1800">
              <a:latin typeface="+mn-lt"/>
            </a:endParaRPr>
          </a:p>
        </p:txBody>
      </p:sp>
    </p:spTree>
    <p:extLst>
      <p:ext uri="{BB962C8B-B14F-4D97-AF65-F5344CB8AC3E}">
        <p14:creationId xmlns:p14="http://schemas.microsoft.com/office/powerpoint/2010/main" val="95046120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2041"/>
        <p:cNvGrpSpPr/>
        <p:nvPr/>
      </p:nvGrpSpPr>
      <p:grpSpPr>
        <a:xfrm>
          <a:off x="0" y="0"/>
          <a:ext cx="0" cy="0"/>
          <a:chOff x="0" y="0"/>
          <a:chExt cx="0" cy="0"/>
        </a:xfrm>
      </p:grpSpPr>
      <p:sp>
        <p:nvSpPr>
          <p:cNvPr id="2043" name="Google Shape;2043;p46"/>
          <p:cNvSpPr txBox="1">
            <a:spLocks noGrp="1"/>
          </p:cNvSpPr>
          <p:nvPr>
            <p:ph type="title"/>
          </p:nvPr>
        </p:nvSpPr>
        <p:spPr>
          <a:xfrm>
            <a:off x="130232" y="1304145"/>
            <a:ext cx="8469033" cy="1664400"/>
          </a:xfrm>
          <a:prstGeom prst="rect">
            <a:avLst/>
          </a:prstGeom>
        </p:spPr>
        <p:txBody>
          <a:bodyPr spcFirstLastPara="1" wrap="square" lIns="91425" tIns="91425" rIns="91425" bIns="91425" anchor="ctr" anchorCtr="0">
            <a:noAutofit/>
          </a:bodyPr>
          <a:lstStyle/>
          <a:p>
            <a:pPr lvl="0"/>
            <a:r>
              <a:rPr lang="en-VN" b="1">
                <a:latin typeface="+mn-lt"/>
              </a:rPr>
              <a:t>CẢM ƠN </a:t>
            </a:r>
            <a:br>
              <a:rPr lang="en-VN" b="1">
                <a:latin typeface="+mn-lt"/>
              </a:rPr>
            </a:br>
            <a:r>
              <a:rPr lang="en-VN" b="1">
                <a:latin typeface="+mn-lt"/>
              </a:rPr>
              <a:t>THẦY VÀ CÁC BẠN </a:t>
            </a:r>
            <a:br>
              <a:rPr lang="en-VN" b="1">
                <a:latin typeface="+mn-lt"/>
              </a:rPr>
            </a:br>
            <a:r>
              <a:rPr lang="en-VN" b="1">
                <a:latin typeface="+mn-lt"/>
              </a:rPr>
              <a:t>ĐÃ CHÚ Ý LẮNG NGHE</a:t>
            </a:r>
            <a:endParaRPr b="1">
              <a:solidFill>
                <a:schemeClr val="lt1"/>
              </a:solidFill>
              <a:latin typeface="+mn-lt"/>
            </a:endParaRPr>
          </a:p>
        </p:txBody>
      </p:sp>
      <p:grpSp>
        <p:nvGrpSpPr>
          <p:cNvPr id="2047" name="Google Shape;2047;p46"/>
          <p:cNvGrpSpPr/>
          <p:nvPr/>
        </p:nvGrpSpPr>
        <p:grpSpPr>
          <a:xfrm>
            <a:off x="7213978" y="3006259"/>
            <a:ext cx="1585023" cy="1833727"/>
            <a:chOff x="720001" y="2769784"/>
            <a:chExt cx="1585023" cy="1833727"/>
          </a:xfrm>
        </p:grpSpPr>
        <p:sp>
          <p:nvSpPr>
            <p:cNvPr id="2048" name="Google Shape;2048;p46"/>
            <p:cNvSpPr/>
            <p:nvPr/>
          </p:nvSpPr>
          <p:spPr>
            <a:xfrm>
              <a:off x="720001" y="2769784"/>
              <a:ext cx="1585023" cy="1833727"/>
            </a:xfrm>
            <a:custGeom>
              <a:avLst/>
              <a:gdLst/>
              <a:ahLst/>
              <a:cxnLst/>
              <a:rect l="l" t="t" r="r" b="b"/>
              <a:pathLst>
                <a:path w="13356" h="15452" extrusionOk="0">
                  <a:moveTo>
                    <a:pt x="12781" y="3167"/>
                  </a:moveTo>
                  <a:cubicBezTo>
                    <a:pt x="12935" y="3260"/>
                    <a:pt x="13243" y="3507"/>
                    <a:pt x="13300" y="3717"/>
                  </a:cubicBezTo>
                  <a:cubicBezTo>
                    <a:pt x="13356" y="3923"/>
                    <a:pt x="13224" y="4189"/>
                    <a:pt x="13127" y="4400"/>
                  </a:cubicBezTo>
                  <a:cubicBezTo>
                    <a:pt x="13038" y="4596"/>
                    <a:pt x="10778" y="9348"/>
                    <a:pt x="10591" y="9741"/>
                  </a:cubicBezTo>
                  <a:cubicBezTo>
                    <a:pt x="10293" y="10367"/>
                    <a:pt x="10013" y="11057"/>
                    <a:pt x="9821" y="11590"/>
                  </a:cubicBezTo>
                  <a:cubicBezTo>
                    <a:pt x="9498" y="12468"/>
                    <a:pt x="9121" y="13425"/>
                    <a:pt x="8780" y="14345"/>
                  </a:cubicBezTo>
                  <a:cubicBezTo>
                    <a:pt x="8681" y="14615"/>
                    <a:pt x="8588" y="15046"/>
                    <a:pt x="8317" y="15260"/>
                  </a:cubicBezTo>
                  <a:cubicBezTo>
                    <a:pt x="8079" y="15451"/>
                    <a:pt x="7659" y="15354"/>
                    <a:pt x="7323" y="15283"/>
                  </a:cubicBezTo>
                  <a:cubicBezTo>
                    <a:pt x="6944" y="15209"/>
                    <a:pt x="6604" y="15106"/>
                    <a:pt x="6291" y="15008"/>
                  </a:cubicBezTo>
                  <a:cubicBezTo>
                    <a:pt x="5608" y="14794"/>
                    <a:pt x="4880" y="14546"/>
                    <a:pt x="4199" y="14285"/>
                  </a:cubicBezTo>
                  <a:cubicBezTo>
                    <a:pt x="3783" y="14126"/>
                    <a:pt x="3447" y="13971"/>
                    <a:pt x="3129" y="13846"/>
                  </a:cubicBezTo>
                  <a:cubicBezTo>
                    <a:pt x="2442" y="13574"/>
                    <a:pt x="1757" y="13304"/>
                    <a:pt x="1019" y="12986"/>
                  </a:cubicBezTo>
                  <a:cubicBezTo>
                    <a:pt x="481" y="12753"/>
                    <a:pt x="1" y="12412"/>
                    <a:pt x="20" y="11912"/>
                  </a:cubicBezTo>
                  <a:cubicBezTo>
                    <a:pt x="29" y="11702"/>
                    <a:pt x="123" y="11441"/>
                    <a:pt x="192" y="11184"/>
                  </a:cubicBezTo>
                  <a:cubicBezTo>
                    <a:pt x="263" y="10936"/>
                    <a:pt x="328" y="10675"/>
                    <a:pt x="407" y="10447"/>
                  </a:cubicBezTo>
                  <a:cubicBezTo>
                    <a:pt x="584" y="9937"/>
                    <a:pt x="809" y="9432"/>
                    <a:pt x="1019" y="8956"/>
                  </a:cubicBezTo>
                  <a:cubicBezTo>
                    <a:pt x="1673" y="7458"/>
                    <a:pt x="2256" y="5945"/>
                    <a:pt x="2924" y="4456"/>
                  </a:cubicBezTo>
                  <a:cubicBezTo>
                    <a:pt x="3349" y="3503"/>
                    <a:pt x="3905" y="2424"/>
                    <a:pt x="4414" y="1434"/>
                  </a:cubicBezTo>
                  <a:cubicBezTo>
                    <a:pt x="4745" y="790"/>
                    <a:pt x="5240" y="24"/>
                    <a:pt x="5815" y="5"/>
                  </a:cubicBezTo>
                  <a:cubicBezTo>
                    <a:pt x="6071" y="1"/>
                    <a:pt x="6379" y="122"/>
                    <a:pt x="6660" y="215"/>
                  </a:cubicBezTo>
                  <a:cubicBezTo>
                    <a:pt x="7505" y="486"/>
                    <a:pt x="8401" y="954"/>
                    <a:pt x="9261" y="1392"/>
                  </a:cubicBezTo>
                  <a:cubicBezTo>
                    <a:pt x="10190" y="1874"/>
                    <a:pt x="10979" y="2204"/>
                    <a:pt x="11880" y="2663"/>
                  </a:cubicBezTo>
                  <a:cubicBezTo>
                    <a:pt x="12183" y="2816"/>
                    <a:pt x="12478" y="2975"/>
                    <a:pt x="12781" y="316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6"/>
            <p:cNvSpPr/>
            <p:nvPr/>
          </p:nvSpPr>
          <p:spPr>
            <a:xfrm>
              <a:off x="1351705" y="2963218"/>
              <a:ext cx="800938" cy="437902"/>
            </a:xfrm>
            <a:custGeom>
              <a:avLst/>
              <a:gdLst/>
              <a:ahLst/>
              <a:cxnLst/>
              <a:rect l="l" t="t" r="r" b="b"/>
              <a:pathLst>
                <a:path w="6749" h="3690" extrusionOk="0">
                  <a:moveTo>
                    <a:pt x="6711" y="3157"/>
                  </a:moveTo>
                  <a:cubicBezTo>
                    <a:pt x="6725" y="3129"/>
                    <a:pt x="6739" y="3101"/>
                    <a:pt x="6748" y="3068"/>
                  </a:cubicBezTo>
                  <a:cubicBezTo>
                    <a:pt x="6557" y="2970"/>
                    <a:pt x="6356" y="2882"/>
                    <a:pt x="6164" y="2783"/>
                  </a:cubicBezTo>
                  <a:cubicBezTo>
                    <a:pt x="5291" y="2345"/>
                    <a:pt x="4511" y="1953"/>
                    <a:pt x="3619" y="1537"/>
                  </a:cubicBezTo>
                  <a:cubicBezTo>
                    <a:pt x="3078" y="1280"/>
                    <a:pt x="2522" y="1041"/>
                    <a:pt x="1938" y="766"/>
                  </a:cubicBezTo>
                  <a:cubicBezTo>
                    <a:pt x="1696" y="654"/>
                    <a:pt x="1458" y="542"/>
                    <a:pt x="1093" y="384"/>
                  </a:cubicBezTo>
                  <a:cubicBezTo>
                    <a:pt x="879" y="285"/>
                    <a:pt x="360" y="0"/>
                    <a:pt x="253" y="47"/>
                  </a:cubicBezTo>
                  <a:cubicBezTo>
                    <a:pt x="145" y="89"/>
                    <a:pt x="1" y="350"/>
                    <a:pt x="43" y="453"/>
                  </a:cubicBezTo>
                  <a:cubicBezTo>
                    <a:pt x="80" y="546"/>
                    <a:pt x="244" y="608"/>
                    <a:pt x="416" y="692"/>
                  </a:cubicBezTo>
                  <a:cubicBezTo>
                    <a:pt x="860" y="910"/>
                    <a:pt x="1300" y="1134"/>
                    <a:pt x="1673" y="1303"/>
                  </a:cubicBezTo>
                  <a:cubicBezTo>
                    <a:pt x="3106" y="1966"/>
                    <a:pt x="4483" y="2722"/>
                    <a:pt x="5866" y="3399"/>
                  </a:cubicBezTo>
                  <a:cubicBezTo>
                    <a:pt x="6048" y="3488"/>
                    <a:pt x="6267" y="3615"/>
                    <a:pt x="6445" y="3690"/>
                  </a:cubicBezTo>
                  <a:cubicBezTo>
                    <a:pt x="6543" y="3516"/>
                    <a:pt x="6636" y="3339"/>
                    <a:pt x="6711" y="31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6"/>
            <p:cNvSpPr/>
            <p:nvPr/>
          </p:nvSpPr>
          <p:spPr>
            <a:xfrm>
              <a:off x="1254273" y="3107760"/>
              <a:ext cx="821824" cy="446327"/>
            </a:xfrm>
            <a:custGeom>
              <a:avLst/>
              <a:gdLst/>
              <a:ahLst/>
              <a:cxnLst/>
              <a:rect l="l" t="t" r="r" b="b"/>
              <a:pathLst>
                <a:path w="6925" h="3761" extrusionOk="0">
                  <a:moveTo>
                    <a:pt x="6925" y="3172"/>
                  </a:moveTo>
                  <a:cubicBezTo>
                    <a:pt x="6687" y="3026"/>
                    <a:pt x="6416" y="2910"/>
                    <a:pt x="6164" y="2784"/>
                  </a:cubicBezTo>
                  <a:cubicBezTo>
                    <a:pt x="5291" y="2345"/>
                    <a:pt x="4511" y="1953"/>
                    <a:pt x="3619" y="1537"/>
                  </a:cubicBezTo>
                  <a:cubicBezTo>
                    <a:pt x="3078" y="1280"/>
                    <a:pt x="2522" y="1043"/>
                    <a:pt x="1938" y="767"/>
                  </a:cubicBezTo>
                  <a:cubicBezTo>
                    <a:pt x="1695" y="651"/>
                    <a:pt x="1457" y="538"/>
                    <a:pt x="1093" y="379"/>
                  </a:cubicBezTo>
                  <a:cubicBezTo>
                    <a:pt x="878" y="286"/>
                    <a:pt x="360" y="1"/>
                    <a:pt x="252" y="48"/>
                  </a:cubicBezTo>
                  <a:cubicBezTo>
                    <a:pt x="145" y="90"/>
                    <a:pt x="0" y="351"/>
                    <a:pt x="42" y="454"/>
                  </a:cubicBezTo>
                  <a:cubicBezTo>
                    <a:pt x="80" y="547"/>
                    <a:pt x="243" y="608"/>
                    <a:pt x="416" y="692"/>
                  </a:cubicBezTo>
                  <a:cubicBezTo>
                    <a:pt x="860" y="912"/>
                    <a:pt x="1298" y="1131"/>
                    <a:pt x="1672" y="1304"/>
                  </a:cubicBezTo>
                  <a:cubicBezTo>
                    <a:pt x="3106" y="1967"/>
                    <a:pt x="4483" y="2724"/>
                    <a:pt x="5865" y="3401"/>
                  </a:cubicBezTo>
                  <a:cubicBezTo>
                    <a:pt x="6131" y="3531"/>
                    <a:pt x="6491" y="3741"/>
                    <a:pt x="6664" y="3760"/>
                  </a:cubicBezTo>
                  <a:cubicBezTo>
                    <a:pt x="6752" y="3564"/>
                    <a:pt x="6836" y="3363"/>
                    <a:pt x="6925" y="31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6"/>
            <p:cNvSpPr/>
            <p:nvPr/>
          </p:nvSpPr>
          <p:spPr>
            <a:xfrm>
              <a:off x="1223299" y="3277934"/>
              <a:ext cx="783018" cy="427340"/>
            </a:xfrm>
            <a:custGeom>
              <a:avLst/>
              <a:gdLst/>
              <a:ahLst/>
              <a:cxnLst/>
              <a:rect l="l" t="t" r="r" b="b"/>
              <a:pathLst>
                <a:path w="6598" h="3601" extrusionOk="0">
                  <a:moveTo>
                    <a:pt x="6598" y="2989"/>
                  </a:moveTo>
                  <a:cubicBezTo>
                    <a:pt x="6453" y="2919"/>
                    <a:pt x="6304" y="2853"/>
                    <a:pt x="6164" y="2784"/>
                  </a:cubicBezTo>
                  <a:cubicBezTo>
                    <a:pt x="5290" y="2340"/>
                    <a:pt x="4511" y="1948"/>
                    <a:pt x="3619" y="1532"/>
                  </a:cubicBezTo>
                  <a:cubicBezTo>
                    <a:pt x="3076" y="1275"/>
                    <a:pt x="2522" y="1038"/>
                    <a:pt x="1933" y="762"/>
                  </a:cubicBezTo>
                  <a:cubicBezTo>
                    <a:pt x="1695" y="650"/>
                    <a:pt x="1457" y="538"/>
                    <a:pt x="1093" y="379"/>
                  </a:cubicBezTo>
                  <a:cubicBezTo>
                    <a:pt x="878" y="281"/>
                    <a:pt x="359" y="1"/>
                    <a:pt x="252" y="42"/>
                  </a:cubicBezTo>
                  <a:cubicBezTo>
                    <a:pt x="145" y="85"/>
                    <a:pt x="0" y="346"/>
                    <a:pt x="42" y="454"/>
                  </a:cubicBezTo>
                  <a:cubicBezTo>
                    <a:pt x="79" y="542"/>
                    <a:pt x="242" y="603"/>
                    <a:pt x="415" y="687"/>
                  </a:cubicBezTo>
                  <a:cubicBezTo>
                    <a:pt x="859" y="906"/>
                    <a:pt x="1298" y="1131"/>
                    <a:pt x="1671" y="1303"/>
                  </a:cubicBezTo>
                  <a:cubicBezTo>
                    <a:pt x="3100" y="1962"/>
                    <a:pt x="4483" y="2719"/>
                    <a:pt x="5865" y="3395"/>
                  </a:cubicBezTo>
                  <a:cubicBezTo>
                    <a:pt x="5986" y="3456"/>
                    <a:pt x="6130" y="3536"/>
                    <a:pt x="6261" y="3601"/>
                  </a:cubicBezTo>
                  <a:cubicBezTo>
                    <a:pt x="6378" y="3400"/>
                    <a:pt x="6485" y="3195"/>
                    <a:pt x="6598" y="298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6"/>
            <p:cNvSpPr/>
            <p:nvPr/>
          </p:nvSpPr>
          <p:spPr>
            <a:xfrm>
              <a:off x="1125630" y="3422001"/>
              <a:ext cx="795953" cy="433392"/>
            </a:xfrm>
            <a:custGeom>
              <a:avLst/>
              <a:gdLst/>
              <a:ahLst/>
              <a:cxnLst/>
              <a:rect l="l" t="t" r="r" b="b"/>
              <a:pathLst>
                <a:path w="6707" h="3652" extrusionOk="0">
                  <a:moveTo>
                    <a:pt x="6707" y="3050"/>
                  </a:moveTo>
                  <a:cubicBezTo>
                    <a:pt x="6528" y="2956"/>
                    <a:pt x="6342" y="2877"/>
                    <a:pt x="6164" y="2783"/>
                  </a:cubicBezTo>
                  <a:cubicBezTo>
                    <a:pt x="5291" y="2345"/>
                    <a:pt x="4511" y="1953"/>
                    <a:pt x="3619" y="1537"/>
                  </a:cubicBezTo>
                  <a:cubicBezTo>
                    <a:pt x="3078" y="1280"/>
                    <a:pt x="2518" y="1042"/>
                    <a:pt x="1934" y="766"/>
                  </a:cubicBezTo>
                  <a:cubicBezTo>
                    <a:pt x="1696" y="654"/>
                    <a:pt x="1457" y="542"/>
                    <a:pt x="1093" y="384"/>
                  </a:cubicBezTo>
                  <a:cubicBezTo>
                    <a:pt x="879" y="285"/>
                    <a:pt x="360" y="1"/>
                    <a:pt x="253" y="48"/>
                  </a:cubicBezTo>
                  <a:cubicBezTo>
                    <a:pt x="141" y="89"/>
                    <a:pt x="1" y="350"/>
                    <a:pt x="43" y="453"/>
                  </a:cubicBezTo>
                  <a:cubicBezTo>
                    <a:pt x="80" y="546"/>
                    <a:pt x="244" y="608"/>
                    <a:pt x="416" y="692"/>
                  </a:cubicBezTo>
                  <a:cubicBezTo>
                    <a:pt x="860" y="911"/>
                    <a:pt x="1299" y="1130"/>
                    <a:pt x="1673" y="1303"/>
                  </a:cubicBezTo>
                  <a:cubicBezTo>
                    <a:pt x="3101" y="1966"/>
                    <a:pt x="4479" y="2723"/>
                    <a:pt x="5866" y="3400"/>
                  </a:cubicBezTo>
                  <a:cubicBezTo>
                    <a:pt x="6020" y="3475"/>
                    <a:pt x="6202" y="3578"/>
                    <a:pt x="6360" y="3652"/>
                  </a:cubicBezTo>
                  <a:cubicBezTo>
                    <a:pt x="6477" y="3451"/>
                    <a:pt x="6595" y="3251"/>
                    <a:pt x="6707" y="30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6"/>
            <p:cNvSpPr/>
            <p:nvPr/>
          </p:nvSpPr>
          <p:spPr>
            <a:xfrm>
              <a:off x="1064157" y="3563220"/>
              <a:ext cx="801412" cy="437427"/>
            </a:xfrm>
            <a:custGeom>
              <a:avLst/>
              <a:gdLst/>
              <a:ahLst/>
              <a:cxnLst/>
              <a:rect l="l" t="t" r="r" b="b"/>
              <a:pathLst>
                <a:path w="6753" h="3686" extrusionOk="0">
                  <a:moveTo>
                    <a:pt x="6715" y="3153"/>
                  </a:moveTo>
                  <a:cubicBezTo>
                    <a:pt x="6729" y="3125"/>
                    <a:pt x="6738" y="3097"/>
                    <a:pt x="6753" y="3069"/>
                  </a:cubicBezTo>
                  <a:cubicBezTo>
                    <a:pt x="6561" y="2966"/>
                    <a:pt x="6361" y="2878"/>
                    <a:pt x="6169" y="2780"/>
                  </a:cubicBezTo>
                  <a:cubicBezTo>
                    <a:pt x="5296" y="2341"/>
                    <a:pt x="4516" y="1949"/>
                    <a:pt x="3624" y="1533"/>
                  </a:cubicBezTo>
                  <a:cubicBezTo>
                    <a:pt x="3083" y="1276"/>
                    <a:pt x="2522" y="1037"/>
                    <a:pt x="1938" y="763"/>
                  </a:cubicBezTo>
                  <a:cubicBezTo>
                    <a:pt x="1700" y="651"/>
                    <a:pt x="1462" y="539"/>
                    <a:pt x="1098" y="380"/>
                  </a:cubicBezTo>
                  <a:cubicBezTo>
                    <a:pt x="883" y="281"/>
                    <a:pt x="365" y="1"/>
                    <a:pt x="257" y="43"/>
                  </a:cubicBezTo>
                  <a:cubicBezTo>
                    <a:pt x="145" y="85"/>
                    <a:pt x="1" y="347"/>
                    <a:pt x="47" y="455"/>
                  </a:cubicBezTo>
                  <a:cubicBezTo>
                    <a:pt x="85" y="543"/>
                    <a:pt x="249" y="604"/>
                    <a:pt x="421" y="688"/>
                  </a:cubicBezTo>
                  <a:cubicBezTo>
                    <a:pt x="859" y="907"/>
                    <a:pt x="1303" y="1132"/>
                    <a:pt x="1677" y="1300"/>
                  </a:cubicBezTo>
                  <a:cubicBezTo>
                    <a:pt x="3106" y="1962"/>
                    <a:pt x="4484" y="2718"/>
                    <a:pt x="5870" y="3396"/>
                  </a:cubicBezTo>
                  <a:cubicBezTo>
                    <a:pt x="6048" y="3485"/>
                    <a:pt x="6272" y="3610"/>
                    <a:pt x="6449" y="3686"/>
                  </a:cubicBezTo>
                  <a:cubicBezTo>
                    <a:pt x="6542" y="3513"/>
                    <a:pt x="6636" y="3340"/>
                    <a:pt x="6715" y="31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6"/>
            <p:cNvSpPr/>
            <p:nvPr/>
          </p:nvSpPr>
          <p:spPr>
            <a:xfrm>
              <a:off x="1436557" y="2834578"/>
              <a:ext cx="106570" cy="59455"/>
            </a:xfrm>
            <a:custGeom>
              <a:avLst/>
              <a:gdLst/>
              <a:ahLst/>
              <a:cxnLst/>
              <a:rect l="l" t="t" r="r" b="b"/>
              <a:pathLst>
                <a:path w="898" h="501" extrusionOk="0">
                  <a:moveTo>
                    <a:pt x="1" y="117"/>
                  </a:moveTo>
                  <a:cubicBezTo>
                    <a:pt x="89" y="48"/>
                    <a:pt x="197" y="1"/>
                    <a:pt x="299" y="1"/>
                  </a:cubicBezTo>
                  <a:cubicBezTo>
                    <a:pt x="434" y="1"/>
                    <a:pt x="897" y="127"/>
                    <a:pt x="799" y="323"/>
                  </a:cubicBezTo>
                  <a:cubicBezTo>
                    <a:pt x="710" y="501"/>
                    <a:pt x="19" y="356"/>
                    <a:pt x="1" y="1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6"/>
            <p:cNvSpPr/>
            <p:nvPr/>
          </p:nvSpPr>
          <p:spPr>
            <a:xfrm>
              <a:off x="1303048" y="2823067"/>
              <a:ext cx="85327" cy="72034"/>
            </a:xfrm>
            <a:custGeom>
              <a:avLst/>
              <a:gdLst/>
              <a:ahLst/>
              <a:cxnLst/>
              <a:rect l="l" t="t" r="r" b="b"/>
              <a:pathLst>
                <a:path w="719" h="607" extrusionOk="0">
                  <a:moveTo>
                    <a:pt x="705" y="332"/>
                  </a:moveTo>
                  <a:cubicBezTo>
                    <a:pt x="589" y="457"/>
                    <a:pt x="369" y="606"/>
                    <a:pt x="257" y="528"/>
                  </a:cubicBezTo>
                  <a:cubicBezTo>
                    <a:pt x="1" y="332"/>
                    <a:pt x="719" y="0"/>
                    <a:pt x="705" y="33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6"/>
            <p:cNvSpPr/>
            <p:nvPr/>
          </p:nvSpPr>
          <p:spPr>
            <a:xfrm>
              <a:off x="1401073" y="2892846"/>
              <a:ext cx="50556" cy="43315"/>
            </a:xfrm>
            <a:custGeom>
              <a:avLst/>
              <a:gdLst/>
              <a:ahLst/>
              <a:cxnLst/>
              <a:rect l="l" t="t" r="r" b="b"/>
              <a:pathLst>
                <a:path w="426" h="365" extrusionOk="0">
                  <a:moveTo>
                    <a:pt x="425" y="169"/>
                  </a:moveTo>
                  <a:cubicBezTo>
                    <a:pt x="407" y="197"/>
                    <a:pt x="397" y="225"/>
                    <a:pt x="412" y="253"/>
                  </a:cubicBezTo>
                  <a:cubicBezTo>
                    <a:pt x="290" y="355"/>
                    <a:pt x="155" y="365"/>
                    <a:pt x="0" y="262"/>
                  </a:cubicBezTo>
                  <a:cubicBezTo>
                    <a:pt x="0" y="229"/>
                    <a:pt x="9" y="197"/>
                    <a:pt x="0" y="164"/>
                  </a:cubicBezTo>
                  <a:cubicBezTo>
                    <a:pt x="122" y="61"/>
                    <a:pt x="309" y="1"/>
                    <a:pt x="425" y="16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6"/>
            <p:cNvSpPr/>
            <p:nvPr/>
          </p:nvSpPr>
          <p:spPr>
            <a:xfrm>
              <a:off x="2126412" y="3137190"/>
              <a:ext cx="102654" cy="119266"/>
            </a:xfrm>
            <a:custGeom>
              <a:avLst/>
              <a:gdLst/>
              <a:ahLst/>
              <a:cxnLst/>
              <a:rect l="l" t="t" r="r" b="b"/>
              <a:pathLst>
                <a:path w="865" h="1005" extrusionOk="0">
                  <a:moveTo>
                    <a:pt x="865" y="575"/>
                  </a:moveTo>
                  <a:cubicBezTo>
                    <a:pt x="744" y="1004"/>
                    <a:pt x="1" y="463"/>
                    <a:pt x="132" y="234"/>
                  </a:cubicBezTo>
                  <a:cubicBezTo>
                    <a:pt x="267" y="0"/>
                    <a:pt x="795" y="332"/>
                    <a:pt x="865" y="57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6"/>
            <p:cNvSpPr/>
            <p:nvPr/>
          </p:nvSpPr>
          <p:spPr>
            <a:xfrm>
              <a:off x="1955758" y="3061241"/>
              <a:ext cx="145970" cy="116418"/>
            </a:xfrm>
            <a:custGeom>
              <a:avLst/>
              <a:gdLst/>
              <a:ahLst/>
              <a:cxnLst/>
              <a:rect l="l" t="t" r="r" b="b"/>
              <a:pathLst>
                <a:path w="1230" h="981" extrusionOk="0">
                  <a:moveTo>
                    <a:pt x="846" y="347"/>
                  </a:moveTo>
                  <a:cubicBezTo>
                    <a:pt x="1070" y="472"/>
                    <a:pt x="1229" y="547"/>
                    <a:pt x="1130" y="715"/>
                  </a:cubicBezTo>
                  <a:cubicBezTo>
                    <a:pt x="977" y="981"/>
                    <a:pt x="1" y="505"/>
                    <a:pt x="150" y="224"/>
                  </a:cubicBezTo>
                  <a:cubicBezTo>
                    <a:pt x="266" y="0"/>
                    <a:pt x="636" y="224"/>
                    <a:pt x="846" y="3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6"/>
            <p:cNvSpPr/>
            <p:nvPr/>
          </p:nvSpPr>
          <p:spPr>
            <a:xfrm>
              <a:off x="2172932" y="3254081"/>
              <a:ext cx="65627" cy="83901"/>
            </a:xfrm>
            <a:custGeom>
              <a:avLst/>
              <a:gdLst/>
              <a:ahLst/>
              <a:cxnLst/>
              <a:rect l="l" t="t" r="r" b="b"/>
              <a:pathLst>
                <a:path w="553" h="707" extrusionOk="0">
                  <a:moveTo>
                    <a:pt x="524" y="280"/>
                  </a:moveTo>
                  <a:cubicBezTo>
                    <a:pt x="552" y="482"/>
                    <a:pt x="324" y="706"/>
                    <a:pt x="173" y="580"/>
                  </a:cubicBezTo>
                  <a:cubicBezTo>
                    <a:pt x="1" y="431"/>
                    <a:pt x="324" y="0"/>
                    <a:pt x="524" y="2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6"/>
            <p:cNvSpPr/>
            <p:nvPr/>
          </p:nvSpPr>
          <p:spPr>
            <a:xfrm>
              <a:off x="1622283" y="4506894"/>
              <a:ext cx="105265" cy="58387"/>
            </a:xfrm>
            <a:custGeom>
              <a:avLst/>
              <a:gdLst/>
              <a:ahLst/>
              <a:cxnLst/>
              <a:rect l="l" t="t" r="r" b="b"/>
              <a:pathLst>
                <a:path w="887" h="492" extrusionOk="0">
                  <a:moveTo>
                    <a:pt x="186" y="95"/>
                  </a:moveTo>
                  <a:cubicBezTo>
                    <a:pt x="0" y="384"/>
                    <a:pt x="887" y="492"/>
                    <a:pt x="770" y="169"/>
                  </a:cubicBezTo>
                  <a:cubicBezTo>
                    <a:pt x="714" y="1"/>
                    <a:pt x="341" y="39"/>
                    <a:pt x="186" y="9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6"/>
            <p:cNvSpPr/>
            <p:nvPr/>
          </p:nvSpPr>
          <p:spPr>
            <a:xfrm>
              <a:off x="1424927" y="4453255"/>
              <a:ext cx="179555" cy="101584"/>
            </a:xfrm>
            <a:custGeom>
              <a:avLst/>
              <a:gdLst/>
              <a:ahLst/>
              <a:cxnLst/>
              <a:rect l="l" t="t" r="r" b="b"/>
              <a:pathLst>
                <a:path w="1513" h="856" extrusionOk="0">
                  <a:moveTo>
                    <a:pt x="1312" y="817"/>
                  </a:moveTo>
                  <a:cubicBezTo>
                    <a:pt x="1383" y="799"/>
                    <a:pt x="1513" y="720"/>
                    <a:pt x="1467" y="584"/>
                  </a:cubicBezTo>
                  <a:cubicBezTo>
                    <a:pt x="1401" y="401"/>
                    <a:pt x="1023" y="332"/>
                    <a:pt x="879" y="276"/>
                  </a:cubicBezTo>
                  <a:cubicBezTo>
                    <a:pt x="701" y="205"/>
                    <a:pt x="402" y="0"/>
                    <a:pt x="239" y="131"/>
                  </a:cubicBezTo>
                  <a:cubicBezTo>
                    <a:pt x="0" y="323"/>
                    <a:pt x="495" y="561"/>
                    <a:pt x="668" y="636"/>
                  </a:cubicBezTo>
                  <a:cubicBezTo>
                    <a:pt x="761" y="677"/>
                    <a:pt x="855" y="705"/>
                    <a:pt x="935" y="733"/>
                  </a:cubicBezTo>
                  <a:cubicBezTo>
                    <a:pt x="1075" y="785"/>
                    <a:pt x="1177" y="855"/>
                    <a:pt x="1312" y="8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6"/>
            <p:cNvSpPr/>
            <p:nvPr/>
          </p:nvSpPr>
          <p:spPr>
            <a:xfrm>
              <a:off x="1135599" y="3970618"/>
              <a:ext cx="574268" cy="456652"/>
            </a:xfrm>
            <a:custGeom>
              <a:avLst/>
              <a:gdLst/>
              <a:ahLst/>
              <a:cxnLst/>
              <a:rect l="l" t="t" r="r" b="b"/>
              <a:pathLst>
                <a:path w="4839" h="3848" extrusionOk="0">
                  <a:moveTo>
                    <a:pt x="3186" y="1700"/>
                  </a:moveTo>
                  <a:cubicBezTo>
                    <a:pt x="3442" y="1733"/>
                    <a:pt x="3755" y="1466"/>
                    <a:pt x="3955" y="1667"/>
                  </a:cubicBezTo>
                  <a:cubicBezTo>
                    <a:pt x="4166" y="1873"/>
                    <a:pt x="3843" y="2209"/>
                    <a:pt x="3793" y="2498"/>
                  </a:cubicBezTo>
                  <a:cubicBezTo>
                    <a:pt x="4078" y="2517"/>
                    <a:pt x="4390" y="2386"/>
                    <a:pt x="4605" y="2606"/>
                  </a:cubicBezTo>
                  <a:cubicBezTo>
                    <a:pt x="4839" y="2843"/>
                    <a:pt x="4731" y="3578"/>
                    <a:pt x="4577" y="3848"/>
                  </a:cubicBezTo>
                  <a:cubicBezTo>
                    <a:pt x="4507" y="3647"/>
                    <a:pt x="4493" y="3530"/>
                    <a:pt x="4479" y="3330"/>
                  </a:cubicBezTo>
                  <a:cubicBezTo>
                    <a:pt x="4465" y="3203"/>
                    <a:pt x="4511" y="2910"/>
                    <a:pt x="4414" y="2807"/>
                  </a:cubicBezTo>
                  <a:cubicBezTo>
                    <a:pt x="4199" y="2587"/>
                    <a:pt x="3802" y="2928"/>
                    <a:pt x="3601" y="2737"/>
                  </a:cubicBezTo>
                  <a:cubicBezTo>
                    <a:pt x="3405" y="2550"/>
                    <a:pt x="3619" y="2195"/>
                    <a:pt x="3709" y="1925"/>
                  </a:cubicBezTo>
                  <a:cubicBezTo>
                    <a:pt x="3475" y="1807"/>
                    <a:pt x="3087" y="2223"/>
                    <a:pt x="2868" y="2069"/>
                  </a:cubicBezTo>
                  <a:cubicBezTo>
                    <a:pt x="2667" y="1925"/>
                    <a:pt x="2812" y="1714"/>
                    <a:pt x="2929" y="1490"/>
                  </a:cubicBezTo>
                  <a:cubicBezTo>
                    <a:pt x="2499" y="1639"/>
                    <a:pt x="1841" y="2507"/>
                    <a:pt x="1468" y="2205"/>
                  </a:cubicBezTo>
                  <a:cubicBezTo>
                    <a:pt x="1238" y="2018"/>
                    <a:pt x="1412" y="1733"/>
                    <a:pt x="1524" y="1485"/>
                  </a:cubicBezTo>
                  <a:cubicBezTo>
                    <a:pt x="1182" y="1714"/>
                    <a:pt x="453" y="2634"/>
                    <a:pt x="169" y="2121"/>
                  </a:cubicBezTo>
                  <a:cubicBezTo>
                    <a:pt x="1" y="1821"/>
                    <a:pt x="369" y="1162"/>
                    <a:pt x="753" y="705"/>
                  </a:cubicBezTo>
                  <a:cubicBezTo>
                    <a:pt x="981" y="434"/>
                    <a:pt x="1373" y="0"/>
                    <a:pt x="1602" y="149"/>
                  </a:cubicBezTo>
                  <a:cubicBezTo>
                    <a:pt x="1873" y="328"/>
                    <a:pt x="1682" y="626"/>
                    <a:pt x="1602" y="850"/>
                  </a:cubicBezTo>
                  <a:cubicBezTo>
                    <a:pt x="1888" y="776"/>
                    <a:pt x="2162" y="154"/>
                    <a:pt x="2453" y="188"/>
                  </a:cubicBezTo>
                  <a:cubicBezTo>
                    <a:pt x="2756" y="374"/>
                    <a:pt x="2494" y="658"/>
                    <a:pt x="2359" y="906"/>
                  </a:cubicBezTo>
                  <a:cubicBezTo>
                    <a:pt x="2218" y="1158"/>
                    <a:pt x="2102" y="1397"/>
                    <a:pt x="2028" y="1546"/>
                  </a:cubicBezTo>
                  <a:cubicBezTo>
                    <a:pt x="2317" y="1466"/>
                    <a:pt x="3054" y="705"/>
                    <a:pt x="3363" y="813"/>
                  </a:cubicBezTo>
                  <a:cubicBezTo>
                    <a:pt x="3746" y="953"/>
                    <a:pt x="3414" y="1420"/>
                    <a:pt x="3186" y="1700"/>
                  </a:cubicBezTo>
                  <a:close/>
                  <a:moveTo>
                    <a:pt x="632" y="1718"/>
                  </a:moveTo>
                  <a:cubicBezTo>
                    <a:pt x="837" y="1597"/>
                    <a:pt x="1042" y="1350"/>
                    <a:pt x="1248" y="1219"/>
                  </a:cubicBezTo>
                  <a:cubicBezTo>
                    <a:pt x="1201" y="1041"/>
                    <a:pt x="1332" y="860"/>
                    <a:pt x="1345" y="677"/>
                  </a:cubicBezTo>
                  <a:cubicBezTo>
                    <a:pt x="1061" y="1022"/>
                    <a:pt x="776" y="1373"/>
                    <a:pt x="632" y="17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3" name="Google Shape;2063;p46"/>
          <p:cNvGrpSpPr/>
          <p:nvPr/>
        </p:nvGrpSpPr>
        <p:grpSpPr>
          <a:xfrm>
            <a:off x="6669343" y="2375798"/>
            <a:ext cx="253111" cy="719761"/>
            <a:chOff x="6323969" y="2098536"/>
            <a:chExt cx="157579" cy="1125254"/>
          </a:xfrm>
        </p:grpSpPr>
        <p:sp>
          <p:nvSpPr>
            <p:cNvPr id="2064" name="Google Shape;2064;p46"/>
            <p:cNvSpPr/>
            <p:nvPr/>
          </p:nvSpPr>
          <p:spPr>
            <a:xfrm>
              <a:off x="6359292" y="3108558"/>
              <a:ext cx="63215" cy="115232"/>
            </a:xfrm>
            <a:custGeom>
              <a:avLst/>
              <a:gdLst/>
              <a:ahLst/>
              <a:cxnLst/>
              <a:rect l="l" t="t" r="r" b="b"/>
              <a:pathLst>
                <a:path w="621" h="1132" extrusionOk="0">
                  <a:moveTo>
                    <a:pt x="621" y="1"/>
                  </a:moveTo>
                  <a:lnTo>
                    <a:pt x="0" y="11"/>
                  </a:lnTo>
                  <a:cubicBezTo>
                    <a:pt x="46" y="192"/>
                    <a:pt x="93" y="375"/>
                    <a:pt x="136" y="557"/>
                  </a:cubicBezTo>
                  <a:cubicBezTo>
                    <a:pt x="177" y="711"/>
                    <a:pt x="210" y="875"/>
                    <a:pt x="248" y="1000"/>
                  </a:cubicBezTo>
                  <a:cubicBezTo>
                    <a:pt x="261" y="1043"/>
                    <a:pt x="270" y="1112"/>
                    <a:pt x="317" y="1131"/>
                  </a:cubicBezTo>
                  <a:cubicBezTo>
                    <a:pt x="322" y="1131"/>
                    <a:pt x="326" y="1127"/>
                    <a:pt x="332" y="1127"/>
                  </a:cubicBezTo>
                  <a:cubicBezTo>
                    <a:pt x="438" y="800"/>
                    <a:pt x="509" y="436"/>
                    <a:pt x="6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6"/>
            <p:cNvSpPr/>
            <p:nvPr/>
          </p:nvSpPr>
          <p:spPr>
            <a:xfrm>
              <a:off x="6326412" y="2948839"/>
              <a:ext cx="127549" cy="160836"/>
            </a:xfrm>
            <a:custGeom>
              <a:avLst/>
              <a:gdLst/>
              <a:ahLst/>
              <a:cxnLst/>
              <a:rect l="l" t="t" r="r" b="b"/>
              <a:pathLst>
                <a:path w="1253" h="1580" extrusionOk="0">
                  <a:moveTo>
                    <a:pt x="617" y="1"/>
                  </a:moveTo>
                  <a:cubicBezTo>
                    <a:pt x="552" y="1"/>
                    <a:pt x="477" y="6"/>
                    <a:pt x="369" y="15"/>
                  </a:cubicBezTo>
                  <a:cubicBezTo>
                    <a:pt x="291" y="24"/>
                    <a:pt x="164" y="24"/>
                    <a:pt x="108" y="62"/>
                  </a:cubicBezTo>
                  <a:cubicBezTo>
                    <a:pt x="56" y="95"/>
                    <a:pt x="0" y="287"/>
                    <a:pt x="5" y="352"/>
                  </a:cubicBezTo>
                  <a:cubicBezTo>
                    <a:pt x="10" y="436"/>
                    <a:pt x="61" y="548"/>
                    <a:pt x="89" y="651"/>
                  </a:cubicBezTo>
                  <a:cubicBezTo>
                    <a:pt x="168" y="953"/>
                    <a:pt x="248" y="1272"/>
                    <a:pt x="323" y="1580"/>
                  </a:cubicBezTo>
                  <a:lnTo>
                    <a:pt x="944" y="1570"/>
                  </a:lnTo>
                  <a:cubicBezTo>
                    <a:pt x="948" y="1556"/>
                    <a:pt x="953" y="1542"/>
                    <a:pt x="957" y="1524"/>
                  </a:cubicBezTo>
                  <a:cubicBezTo>
                    <a:pt x="1028" y="1253"/>
                    <a:pt x="1108" y="968"/>
                    <a:pt x="1177" y="683"/>
                  </a:cubicBezTo>
                  <a:cubicBezTo>
                    <a:pt x="1201" y="589"/>
                    <a:pt x="1252" y="445"/>
                    <a:pt x="1243" y="393"/>
                  </a:cubicBezTo>
                  <a:cubicBezTo>
                    <a:pt x="1229" y="337"/>
                    <a:pt x="1088" y="108"/>
                    <a:pt x="1060" y="85"/>
                  </a:cubicBezTo>
                  <a:cubicBezTo>
                    <a:pt x="976" y="15"/>
                    <a:pt x="743" y="6"/>
                    <a:pt x="6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6"/>
            <p:cNvSpPr/>
            <p:nvPr/>
          </p:nvSpPr>
          <p:spPr>
            <a:xfrm>
              <a:off x="6323969" y="2182314"/>
              <a:ext cx="146585" cy="808049"/>
            </a:xfrm>
            <a:custGeom>
              <a:avLst/>
              <a:gdLst/>
              <a:ahLst/>
              <a:cxnLst/>
              <a:rect l="l" t="t" r="r" b="b"/>
              <a:pathLst>
                <a:path w="1440" h="7938" extrusionOk="0">
                  <a:moveTo>
                    <a:pt x="1043" y="7705"/>
                  </a:moveTo>
                  <a:cubicBezTo>
                    <a:pt x="963" y="7755"/>
                    <a:pt x="916" y="7826"/>
                    <a:pt x="828" y="7877"/>
                  </a:cubicBezTo>
                  <a:cubicBezTo>
                    <a:pt x="763" y="7817"/>
                    <a:pt x="711" y="7722"/>
                    <a:pt x="651" y="7648"/>
                  </a:cubicBezTo>
                  <a:cubicBezTo>
                    <a:pt x="576" y="7681"/>
                    <a:pt x="543" y="7807"/>
                    <a:pt x="445" y="7858"/>
                  </a:cubicBezTo>
                  <a:cubicBezTo>
                    <a:pt x="384" y="7789"/>
                    <a:pt x="319" y="7727"/>
                    <a:pt x="263" y="7653"/>
                  </a:cubicBezTo>
                  <a:cubicBezTo>
                    <a:pt x="169" y="7718"/>
                    <a:pt x="146" y="7858"/>
                    <a:pt x="43" y="7891"/>
                  </a:cubicBezTo>
                  <a:cubicBezTo>
                    <a:pt x="1" y="7727"/>
                    <a:pt x="34" y="7559"/>
                    <a:pt x="39" y="7396"/>
                  </a:cubicBezTo>
                  <a:cubicBezTo>
                    <a:pt x="108" y="4949"/>
                    <a:pt x="151" y="2460"/>
                    <a:pt x="230" y="4"/>
                  </a:cubicBezTo>
                  <a:cubicBezTo>
                    <a:pt x="636" y="0"/>
                    <a:pt x="1033" y="18"/>
                    <a:pt x="1425" y="37"/>
                  </a:cubicBezTo>
                  <a:cubicBezTo>
                    <a:pt x="1440" y="93"/>
                    <a:pt x="1440" y="182"/>
                    <a:pt x="1440" y="275"/>
                  </a:cubicBezTo>
                  <a:cubicBezTo>
                    <a:pt x="1379" y="2615"/>
                    <a:pt x="1328" y="5033"/>
                    <a:pt x="1272" y="7401"/>
                  </a:cubicBezTo>
                  <a:cubicBezTo>
                    <a:pt x="1267" y="7578"/>
                    <a:pt x="1276" y="7765"/>
                    <a:pt x="1257" y="7929"/>
                  </a:cubicBezTo>
                  <a:cubicBezTo>
                    <a:pt x="1164" y="7938"/>
                    <a:pt x="1108" y="7765"/>
                    <a:pt x="1043" y="770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6"/>
            <p:cNvSpPr/>
            <p:nvPr/>
          </p:nvSpPr>
          <p:spPr>
            <a:xfrm>
              <a:off x="6348706" y="2098536"/>
              <a:ext cx="125208" cy="95687"/>
            </a:xfrm>
            <a:custGeom>
              <a:avLst/>
              <a:gdLst/>
              <a:ahLst/>
              <a:cxnLst/>
              <a:rect l="l" t="t" r="r" b="b"/>
              <a:pathLst>
                <a:path w="1230" h="940" extrusionOk="0">
                  <a:moveTo>
                    <a:pt x="1187" y="869"/>
                  </a:moveTo>
                  <a:cubicBezTo>
                    <a:pt x="753" y="940"/>
                    <a:pt x="393" y="851"/>
                    <a:pt x="1" y="836"/>
                  </a:cubicBezTo>
                  <a:cubicBezTo>
                    <a:pt x="1" y="621"/>
                    <a:pt x="109" y="351"/>
                    <a:pt x="318" y="239"/>
                  </a:cubicBezTo>
                  <a:cubicBezTo>
                    <a:pt x="757" y="0"/>
                    <a:pt x="1229" y="356"/>
                    <a:pt x="1187" y="86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6"/>
            <p:cNvSpPr/>
            <p:nvPr/>
          </p:nvSpPr>
          <p:spPr>
            <a:xfrm>
              <a:off x="6333131" y="2179871"/>
              <a:ext cx="148417" cy="126531"/>
            </a:xfrm>
            <a:custGeom>
              <a:avLst/>
              <a:gdLst/>
              <a:ahLst/>
              <a:cxnLst/>
              <a:rect l="l" t="t" r="r" b="b"/>
              <a:pathLst>
                <a:path w="1458" h="1243" extrusionOk="0">
                  <a:moveTo>
                    <a:pt x="93" y="1219"/>
                  </a:moveTo>
                  <a:cubicBezTo>
                    <a:pt x="121" y="1126"/>
                    <a:pt x="98" y="1037"/>
                    <a:pt x="37" y="925"/>
                  </a:cubicBezTo>
                  <a:cubicBezTo>
                    <a:pt x="42" y="869"/>
                    <a:pt x="84" y="831"/>
                    <a:pt x="93" y="780"/>
                  </a:cubicBezTo>
                  <a:cubicBezTo>
                    <a:pt x="0" y="663"/>
                    <a:pt x="112" y="565"/>
                    <a:pt x="107" y="477"/>
                  </a:cubicBezTo>
                  <a:cubicBezTo>
                    <a:pt x="107" y="434"/>
                    <a:pt x="79" y="402"/>
                    <a:pt x="79" y="365"/>
                  </a:cubicBezTo>
                  <a:cubicBezTo>
                    <a:pt x="79" y="304"/>
                    <a:pt x="121" y="262"/>
                    <a:pt x="130" y="201"/>
                  </a:cubicBezTo>
                  <a:cubicBezTo>
                    <a:pt x="140" y="145"/>
                    <a:pt x="102" y="93"/>
                    <a:pt x="130" y="42"/>
                  </a:cubicBezTo>
                  <a:cubicBezTo>
                    <a:pt x="346" y="0"/>
                    <a:pt x="555" y="37"/>
                    <a:pt x="751" y="52"/>
                  </a:cubicBezTo>
                  <a:cubicBezTo>
                    <a:pt x="957" y="65"/>
                    <a:pt x="1158" y="37"/>
                    <a:pt x="1363" y="74"/>
                  </a:cubicBezTo>
                  <a:cubicBezTo>
                    <a:pt x="1457" y="206"/>
                    <a:pt x="1378" y="327"/>
                    <a:pt x="1378" y="444"/>
                  </a:cubicBezTo>
                  <a:cubicBezTo>
                    <a:pt x="1378" y="509"/>
                    <a:pt x="1410" y="574"/>
                    <a:pt x="1410" y="640"/>
                  </a:cubicBezTo>
                  <a:cubicBezTo>
                    <a:pt x="1410" y="738"/>
                    <a:pt x="1317" y="831"/>
                    <a:pt x="1415" y="986"/>
                  </a:cubicBezTo>
                  <a:cubicBezTo>
                    <a:pt x="1387" y="1065"/>
                    <a:pt x="1312" y="1121"/>
                    <a:pt x="1331" y="1223"/>
                  </a:cubicBezTo>
                  <a:cubicBezTo>
                    <a:pt x="1322" y="1233"/>
                    <a:pt x="1317" y="1242"/>
                    <a:pt x="1307" y="1229"/>
                  </a:cubicBezTo>
                  <a:cubicBezTo>
                    <a:pt x="901" y="1233"/>
                    <a:pt x="490" y="1242"/>
                    <a:pt x="93" y="121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6"/>
            <p:cNvSpPr/>
            <p:nvPr/>
          </p:nvSpPr>
          <p:spPr>
            <a:xfrm>
              <a:off x="6394819" y="2346206"/>
              <a:ext cx="59143" cy="97520"/>
            </a:xfrm>
            <a:custGeom>
              <a:avLst/>
              <a:gdLst/>
              <a:ahLst/>
              <a:cxnLst/>
              <a:rect l="l" t="t" r="r" b="b"/>
              <a:pathLst>
                <a:path w="581" h="958" extrusionOk="0">
                  <a:moveTo>
                    <a:pt x="369" y="761"/>
                  </a:moveTo>
                  <a:cubicBezTo>
                    <a:pt x="67" y="957"/>
                    <a:pt x="1" y="75"/>
                    <a:pt x="267" y="43"/>
                  </a:cubicBezTo>
                  <a:cubicBezTo>
                    <a:pt x="580" y="0"/>
                    <a:pt x="505" y="575"/>
                    <a:pt x="397" y="738"/>
                  </a:cubicBezTo>
                  <a:cubicBezTo>
                    <a:pt x="388" y="752"/>
                    <a:pt x="379" y="757"/>
                    <a:pt x="369" y="76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6"/>
            <p:cNvSpPr/>
            <p:nvPr/>
          </p:nvSpPr>
          <p:spPr>
            <a:xfrm>
              <a:off x="6402963" y="2252961"/>
              <a:ext cx="55173" cy="75328"/>
            </a:xfrm>
            <a:custGeom>
              <a:avLst/>
              <a:gdLst/>
              <a:ahLst/>
              <a:cxnLst/>
              <a:rect l="l" t="t" r="r" b="b"/>
              <a:pathLst>
                <a:path w="542" h="740" extrusionOk="0">
                  <a:moveTo>
                    <a:pt x="360" y="613"/>
                  </a:moveTo>
                  <a:cubicBezTo>
                    <a:pt x="99" y="739"/>
                    <a:pt x="0" y="1"/>
                    <a:pt x="299" y="20"/>
                  </a:cubicBezTo>
                  <a:cubicBezTo>
                    <a:pt x="528" y="29"/>
                    <a:pt x="542" y="529"/>
                    <a:pt x="360" y="61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6"/>
            <p:cNvSpPr/>
            <p:nvPr/>
          </p:nvSpPr>
          <p:spPr>
            <a:xfrm>
              <a:off x="6342089" y="2884301"/>
              <a:ext cx="32880" cy="106070"/>
            </a:xfrm>
            <a:custGeom>
              <a:avLst/>
              <a:gdLst/>
              <a:ahLst/>
              <a:cxnLst/>
              <a:rect l="l" t="t" r="r" b="b"/>
              <a:pathLst>
                <a:path w="323" h="1042" extrusionOk="0">
                  <a:moveTo>
                    <a:pt x="239" y="18"/>
                  </a:moveTo>
                  <a:cubicBezTo>
                    <a:pt x="323" y="164"/>
                    <a:pt x="318" y="444"/>
                    <a:pt x="295" y="724"/>
                  </a:cubicBezTo>
                  <a:cubicBezTo>
                    <a:pt x="286" y="841"/>
                    <a:pt x="267" y="1033"/>
                    <a:pt x="159" y="1037"/>
                  </a:cubicBezTo>
                  <a:cubicBezTo>
                    <a:pt x="33" y="1042"/>
                    <a:pt x="19" y="817"/>
                    <a:pt x="14" y="738"/>
                  </a:cubicBezTo>
                  <a:cubicBezTo>
                    <a:pt x="1" y="490"/>
                    <a:pt x="33" y="187"/>
                    <a:pt x="98" y="29"/>
                  </a:cubicBezTo>
                  <a:cubicBezTo>
                    <a:pt x="126" y="1"/>
                    <a:pt x="197" y="1"/>
                    <a:pt x="239" y="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2" name="Google Shape;2072;p46"/>
          <p:cNvGrpSpPr/>
          <p:nvPr/>
        </p:nvGrpSpPr>
        <p:grpSpPr>
          <a:xfrm rot="-2700000">
            <a:off x="7323755" y="497608"/>
            <a:ext cx="1585008" cy="1833710"/>
            <a:chOff x="720001" y="2769784"/>
            <a:chExt cx="1585023" cy="1833727"/>
          </a:xfrm>
        </p:grpSpPr>
        <p:sp>
          <p:nvSpPr>
            <p:cNvPr id="2073" name="Google Shape;2073;p46"/>
            <p:cNvSpPr/>
            <p:nvPr/>
          </p:nvSpPr>
          <p:spPr>
            <a:xfrm>
              <a:off x="720001" y="2769784"/>
              <a:ext cx="1585023" cy="1833727"/>
            </a:xfrm>
            <a:custGeom>
              <a:avLst/>
              <a:gdLst/>
              <a:ahLst/>
              <a:cxnLst/>
              <a:rect l="l" t="t" r="r" b="b"/>
              <a:pathLst>
                <a:path w="13356" h="15452" extrusionOk="0">
                  <a:moveTo>
                    <a:pt x="12781" y="3167"/>
                  </a:moveTo>
                  <a:cubicBezTo>
                    <a:pt x="12935" y="3260"/>
                    <a:pt x="13243" y="3507"/>
                    <a:pt x="13300" y="3717"/>
                  </a:cubicBezTo>
                  <a:cubicBezTo>
                    <a:pt x="13356" y="3923"/>
                    <a:pt x="13224" y="4189"/>
                    <a:pt x="13127" y="4400"/>
                  </a:cubicBezTo>
                  <a:cubicBezTo>
                    <a:pt x="13038" y="4596"/>
                    <a:pt x="10778" y="9348"/>
                    <a:pt x="10591" y="9741"/>
                  </a:cubicBezTo>
                  <a:cubicBezTo>
                    <a:pt x="10293" y="10367"/>
                    <a:pt x="10013" y="11057"/>
                    <a:pt x="9821" y="11590"/>
                  </a:cubicBezTo>
                  <a:cubicBezTo>
                    <a:pt x="9498" y="12468"/>
                    <a:pt x="9121" y="13425"/>
                    <a:pt x="8780" y="14345"/>
                  </a:cubicBezTo>
                  <a:cubicBezTo>
                    <a:pt x="8681" y="14615"/>
                    <a:pt x="8588" y="15046"/>
                    <a:pt x="8317" y="15260"/>
                  </a:cubicBezTo>
                  <a:cubicBezTo>
                    <a:pt x="8079" y="15451"/>
                    <a:pt x="7659" y="15354"/>
                    <a:pt x="7323" y="15283"/>
                  </a:cubicBezTo>
                  <a:cubicBezTo>
                    <a:pt x="6944" y="15209"/>
                    <a:pt x="6604" y="15106"/>
                    <a:pt x="6291" y="15008"/>
                  </a:cubicBezTo>
                  <a:cubicBezTo>
                    <a:pt x="5608" y="14794"/>
                    <a:pt x="4880" y="14546"/>
                    <a:pt x="4199" y="14285"/>
                  </a:cubicBezTo>
                  <a:cubicBezTo>
                    <a:pt x="3783" y="14126"/>
                    <a:pt x="3447" y="13971"/>
                    <a:pt x="3129" y="13846"/>
                  </a:cubicBezTo>
                  <a:cubicBezTo>
                    <a:pt x="2442" y="13574"/>
                    <a:pt x="1757" y="13304"/>
                    <a:pt x="1019" y="12986"/>
                  </a:cubicBezTo>
                  <a:cubicBezTo>
                    <a:pt x="481" y="12753"/>
                    <a:pt x="1" y="12412"/>
                    <a:pt x="20" y="11912"/>
                  </a:cubicBezTo>
                  <a:cubicBezTo>
                    <a:pt x="29" y="11702"/>
                    <a:pt x="123" y="11441"/>
                    <a:pt x="192" y="11184"/>
                  </a:cubicBezTo>
                  <a:cubicBezTo>
                    <a:pt x="263" y="10936"/>
                    <a:pt x="328" y="10675"/>
                    <a:pt x="407" y="10447"/>
                  </a:cubicBezTo>
                  <a:cubicBezTo>
                    <a:pt x="584" y="9937"/>
                    <a:pt x="809" y="9432"/>
                    <a:pt x="1019" y="8956"/>
                  </a:cubicBezTo>
                  <a:cubicBezTo>
                    <a:pt x="1673" y="7458"/>
                    <a:pt x="2256" y="5945"/>
                    <a:pt x="2924" y="4456"/>
                  </a:cubicBezTo>
                  <a:cubicBezTo>
                    <a:pt x="3349" y="3503"/>
                    <a:pt x="3905" y="2424"/>
                    <a:pt x="4414" y="1434"/>
                  </a:cubicBezTo>
                  <a:cubicBezTo>
                    <a:pt x="4745" y="790"/>
                    <a:pt x="5240" y="24"/>
                    <a:pt x="5815" y="5"/>
                  </a:cubicBezTo>
                  <a:cubicBezTo>
                    <a:pt x="6071" y="1"/>
                    <a:pt x="6379" y="122"/>
                    <a:pt x="6660" y="215"/>
                  </a:cubicBezTo>
                  <a:cubicBezTo>
                    <a:pt x="7505" y="486"/>
                    <a:pt x="8401" y="954"/>
                    <a:pt x="9261" y="1392"/>
                  </a:cubicBezTo>
                  <a:cubicBezTo>
                    <a:pt x="10190" y="1874"/>
                    <a:pt x="10979" y="2204"/>
                    <a:pt x="11880" y="2663"/>
                  </a:cubicBezTo>
                  <a:cubicBezTo>
                    <a:pt x="12183" y="2816"/>
                    <a:pt x="12478" y="2975"/>
                    <a:pt x="12781" y="316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6"/>
            <p:cNvSpPr/>
            <p:nvPr/>
          </p:nvSpPr>
          <p:spPr>
            <a:xfrm>
              <a:off x="1351705" y="2963218"/>
              <a:ext cx="800938" cy="437902"/>
            </a:xfrm>
            <a:custGeom>
              <a:avLst/>
              <a:gdLst/>
              <a:ahLst/>
              <a:cxnLst/>
              <a:rect l="l" t="t" r="r" b="b"/>
              <a:pathLst>
                <a:path w="6749" h="3690" extrusionOk="0">
                  <a:moveTo>
                    <a:pt x="6711" y="3157"/>
                  </a:moveTo>
                  <a:cubicBezTo>
                    <a:pt x="6725" y="3129"/>
                    <a:pt x="6739" y="3101"/>
                    <a:pt x="6748" y="3068"/>
                  </a:cubicBezTo>
                  <a:cubicBezTo>
                    <a:pt x="6557" y="2970"/>
                    <a:pt x="6356" y="2882"/>
                    <a:pt x="6164" y="2783"/>
                  </a:cubicBezTo>
                  <a:cubicBezTo>
                    <a:pt x="5291" y="2345"/>
                    <a:pt x="4511" y="1953"/>
                    <a:pt x="3619" y="1537"/>
                  </a:cubicBezTo>
                  <a:cubicBezTo>
                    <a:pt x="3078" y="1280"/>
                    <a:pt x="2522" y="1041"/>
                    <a:pt x="1938" y="766"/>
                  </a:cubicBezTo>
                  <a:cubicBezTo>
                    <a:pt x="1696" y="654"/>
                    <a:pt x="1458" y="542"/>
                    <a:pt x="1093" y="384"/>
                  </a:cubicBezTo>
                  <a:cubicBezTo>
                    <a:pt x="879" y="285"/>
                    <a:pt x="360" y="0"/>
                    <a:pt x="253" y="47"/>
                  </a:cubicBezTo>
                  <a:cubicBezTo>
                    <a:pt x="145" y="89"/>
                    <a:pt x="1" y="350"/>
                    <a:pt x="43" y="453"/>
                  </a:cubicBezTo>
                  <a:cubicBezTo>
                    <a:pt x="80" y="546"/>
                    <a:pt x="244" y="608"/>
                    <a:pt x="416" y="692"/>
                  </a:cubicBezTo>
                  <a:cubicBezTo>
                    <a:pt x="860" y="910"/>
                    <a:pt x="1300" y="1134"/>
                    <a:pt x="1673" y="1303"/>
                  </a:cubicBezTo>
                  <a:cubicBezTo>
                    <a:pt x="3106" y="1966"/>
                    <a:pt x="4483" y="2722"/>
                    <a:pt x="5866" y="3399"/>
                  </a:cubicBezTo>
                  <a:cubicBezTo>
                    <a:pt x="6048" y="3488"/>
                    <a:pt x="6267" y="3615"/>
                    <a:pt x="6445" y="3690"/>
                  </a:cubicBezTo>
                  <a:cubicBezTo>
                    <a:pt x="6543" y="3516"/>
                    <a:pt x="6636" y="3339"/>
                    <a:pt x="6711" y="31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6"/>
            <p:cNvSpPr/>
            <p:nvPr/>
          </p:nvSpPr>
          <p:spPr>
            <a:xfrm>
              <a:off x="1254273" y="3107760"/>
              <a:ext cx="821824" cy="446327"/>
            </a:xfrm>
            <a:custGeom>
              <a:avLst/>
              <a:gdLst/>
              <a:ahLst/>
              <a:cxnLst/>
              <a:rect l="l" t="t" r="r" b="b"/>
              <a:pathLst>
                <a:path w="6925" h="3761" extrusionOk="0">
                  <a:moveTo>
                    <a:pt x="6925" y="3172"/>
                  </a:moveTo>
                  <a:cubicBezTo>
                    <a:pt x="6687" y="3026"/>
                    <a:pt x="6416" y="2910"/>
                    <a:pt x="6164" y="2784"/>
                  </a:cubicBezTo>
                  <a:cubicBezTo>
                    <a:pt x="5291" y="2345"/>
                    <a:pt x="4511" y="1953"/>
                    <a:pt x="3619" y="1537"/>
                  </a:cubicBezTo>
                  <a:cubicBezTo>
                    <a:pt x="3078" y="1280"/>
                    <a:pt x="2522" y="1043"/>
                    <a:pt x="1938" y="767"/>
                  </a:cubicBezTo>
                  <a:cubicBezTo>
                    <a:pt x="1695" y="651"/>
                    <a:pt x="1457" y="538"/>
                    <a:pt x="1093" y="379"/>
                  </a:cubicBezTo>
                  <a:cubicBezTo>
                    <a:pt x="878" y="286"/>
                    <a:pt x="360" y="1"/>
                    <a:pt x="252" y="48"/>
                  </a:cubicBezTo>
                  <a:cubicBezTo>
                    <a:pt x="145" y="90"/>
                    <a:pt x="0" y="351"/>
                    <a:pt x="42" y="454"/>
                  </a:cubicBezTo>
                  <a:cubicBezTo>
                    <a:pt x="80" y="547"/>
                    <a:pt x="243" y="608"/>
                    <a:pt x="416" y="692"/>
                  </a:cubicBezTo>
                  <a:cubicBezTo>
                    <a:pt x="860" y="912"/>
                    <a:pt x="1298" y="1131"/>
                    <a:pt x="1672" y="1304"/>
                  </a:cubicBezTo>
                  <a:cubicBezTo>
                    <a:pt x="3106" y="1967"/>
                    <a:pt x="4483" y="2724"/>
                    <a:pt x="5865" y="3401"/>
                  </a:cubicBezTo>
                  <a:cubicBezTo>
                    <a:pt x="6131" y="3531"/>
                    <a:pt x="6491" y="3741"/>
                    <a:pt x="6664" y="3760"/>
                  </a:cubicBezTo>
                  <a:cubicBezTo>
                    <a:pt x="6752" y="3564"/>
                    <a:pt x="6836" y="3363"/>
                    <a:pt x="6925" y="31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6"/>
            <p:cNvSpPr/>
            <p:nvPr/>
          </p:nvSpPr>
          <p:spPr>
            <a:xfrm>
              <a:off x="1223299" y="3277934"/>
              <a:ext cx="783018" cy="427340"/>
            </a:xfrm>
            <a:custGeom>
              <a:avLst/>
              <a:gdLst/>
              <a:ahLst/>
              <a:cxnLst/>
              <a:rect l="l" t="t" r="r" b="b"/>
              <a:pathLst>
                <a:path w="6598" h="3601" extrusionOk="0">
                  <a:moveTo>
                    <a:pt x="6598" y="2989"/>
                  </a:moveTo>
                  <a:cubicBezTo>
                    <a:pt x="6453" y="2919"/>
                    <a:pt x="6304" y="2853"/>
                    <a:pt x="6164" y="2784"/>
                  </a:cubicBezTo>
                  <a:cubicBezTo>
                    <a:pt x="5290" y="2340"/>
                    <a:pt x="4511" y="1948"/>
                    <a:pt x="3619" y="1532"/>
                  </a:cubicBezTo>
                  <a:cubicBezTo>
                    <a:pt x="3076" y="1275"/>
                    <a:pt x="2522" y="1038"/>
                    <a:pt x="1933" y="762"/>
                  </a:cubicBezTo>
                  <a:cubicBezTo>
                    <a:pt x="1695" y="650"/>
                    <a:pt x="1457" y="538"/>
                    <a:pt x="1093" y="379"/>
                  </a:cubicBezTo>
                  <a:cubicBezTo>
                    <a:pt x="878" y="281"/>
                    <a:pt x="359" y="1"/>
                    <a:pt x="252" y="42"/>
                  </a:cubicBezTo>
                  <a:cubicBezTo>
                    <a:pt x="145" y="85"/>
                    <a:pt x="0" y="346"/>
                    <a:pt x="42" y="454"/>
                  </a:cubicBezTo>
                  <a:cubicBezTo>
                    <a:pt x="79" y="542"/>
                    <a:pt x="242" y="603"/>
                    <a:pt x="415" y="687"/>
                  </a:cubicBezTo>
                  <a:cubicBezTo>
                    <a:pt x="859" y="906"/>
                    <a:pt x="1298" y="1131"/>
                    <a:pt x="1671" y="1303"/>
                  </a:cubicBezTo>
                  <a:cubicBezTo>
                    <a:pt x="3100" y="1962"/>
                    <a:pt x="4483" y="2719"/>
                    <a:pt x="5865" y="3395"/>
                  </a:cubicBezTo>
                  <a:cubicBezTo>
                    <a:pt x="5986" y="3456"/>
                    <a:pt x="6130" y="3536"/>
                    <a:pt x="6261" y="3601"/>
                  </a:cubicBezTo>
                  <a:cubicBezTo>
                    <a:pt x="6378" y="3400"/>
                    <a:pt x="6485" y="3195"/>
                    <a:pt x="6598" y="298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6"/>
            <p:cNvSpPr/>
            <p:nvPr/>
          </p:nvSpPr>
          <p:spPr>
            <a:xfrm>
              <a:off x="1125630" y="3422001"/>
              <a:ext cx="795953" cy="433392"/>
            </a:xfrm>
            <a:custGeom>
              <a:avLst/>
              <a:gdLst/>
              <a:ahLst/>
              <a:cxnLst/>
              <a:rect l="l" t="t" r="r" b="b"/>
              <a:pathLst>
                <a:path w="6707" h="3652" extrusionOk="0">
                  <a:moveTo>
                    <a:pt x="6707" y="3050"/>
                  </a:moveTo>
                  <a:cubicBezTo>
                    <a:pt x="6528" y="2956"/>
                    <a:pt x="6342" y="2877"/>
                    <a:pt x="6164" y="2783"/>
                  </a:cubicBezTo>
                  <a:cubicBezTo>
                    <a:pt x="5291" y="2345"/>
                    <a:pt x="4511" y="1953"/>
                    <a:pt x="3619" y="1537"/>
                  </a:cubicBezTo>
                  <a:cubicBezTo>
                    <a:pt x="3078" y="1280"/>
                    <a:pt x="2518" y="1042"/>
                    <a:pt x="1934" y="766"/>
                  </a:cubicBezTo>
                  <a:cubicBezTo>
                    <a:pt x="1696" y="654"/>
                    <a:pt x="1457" y="542"/>
                    <a:pt x="1093" y="384"/>
                  </a:cubicBezTo>
                  <a:cubicBezTo>
                    <a:pt x="879" y="285"/>
                    <a:pt x="360" y="1"/>
                    <a:pt x="253" y="48"/>
                  </a:cubicBezTo>
                  <a:cubicBezTo>
                    <a:pt x="141" y="89"/>
                    <a:pt x="1" y="350"/>
                    <a:pt x="43" y="453"/>
                  </a:cubicBezTo>
                  <a:cubicBezTo>
                    <a:pt x="80" y="546"/>
                    <a:pt x="244" y="608"/>
                    <a:pt x="416" y="692"/>
                  </a:cubicBezTo>
                  <a:cubicBezTo>
                    <a:pt x="860" y="911"/>
                    <a:pt x="1299" y="1130"/>
                    <a:pt x="1673" y="1303"/>
                  </a:cubicBezTo>
                  <a:cubicBezTo>
                    <a:pt x="3101" y="1966"/>
                    <a:pt x="4479" y="2723"/>
                    <a:pt x="5866" y="3400"/>
                  </a:cubicBezTo>
                  <a:cubicBezTo>
                    <a:pt x="6020" y="3475"/>
                    <a:pt x="6202" y="3578"/>
                    <a:pt x="6360" y="3652"/>
                  </a:cubicBezTo>
                  <a:cubicBezTo>
                    <a:pt x="6477" y="3451"/>
                    <a:pt x="6595" y="3251"/>
                    <a:pt x="6707" y="30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6"/>
            <p:cNvSpPr/>
            <p:nvPr/>
          </p:nvSpPr>
          <p:spPr>
            <a:xfrm>
              <a:off x="1064157" y="3563220"/>
              <a:ext cx="801412" cy="437427"/>
            </a:xfrm>
            <a:custGeom>
              <a:avLst/>
              <a:gdLst/>
              <a:ahLst/>
              <a:cxnLst/>
              <a:rect l="l" t="t" r="r" b="b"/>
              <a:pathLst>
                <a:path w="6753" h="3686" extrusionOk="0">
                  <a:moveTo>
                    <a:pt x="6715" y="3153"/>
                  </a:moveTo>
                  <a:cubicBezTo>
                    <a:pt x="6729" y="3125"/>
                    <a:pt x="6738" y="3097"/>
                    <a:pt x="6753" y="3069"/>
                  </a:cubicBezTo>
                  <a:cubicBezTo>
                    <a:pt x="6561" y="2966"/>
                    <a:pt x="6361" y="2878"/>
                    <a:pt x="6169" y="2780"/>
                  </a:cubicBezTo>
                  <a:cubicBezTo>
                    <a:pt x="5296" y="2341"/>
                    <a:pt x="4516" y="1949"/>
                    <a:pt x="3624" y="1533"/>
                  </a:cubicBezTo>
                  <a:cubicBezTo>
                    <a:pt x="3083" y="1276"/>
                    <a:pt x="2522" y="1037"/>
                    <a:pt x="1938" y="763"/>
                  </a:cubicBezTo>
                  <a:cubicBezTo>
                    <a:pt x="1700" y="651"/>
                    <a:pt x="1462" y="539"/>
                    <a:pt x="1098" y="380"/>
                  </a:cubicBezTo>
                  <a:cubicBezTo>
                    <a:pt x="883" y="281"/>
                    <a:pt x="365" y="1"/>
                    <a:pt x="257" y="43"/>
                  </a:cubicBezTo>
                  <a:cubicBezTo>
                    <a:pt x="145" y="85"/>
                    <a:pt x="1" y="347"/>
                    <a:pt x="47" y="455"/>
                  </a:cubicBezTo>
                  <a:cubicBezTo>
                    <a:pt x="85" y="543"/>
                    <a:pt x="249" y="604"/>
                    <a:pt x="421" y="688"/>
                  </a:cubicBezTo>
                  <a:cubicBezTo>
                    <a:pt x="859" y="907"/>
                    <a:pt x="1303" y="1132"/>
                    <a:pt x="1677" y="1300"/>
                  </a:cubicBezTo>
                  <a:cubicBezTo>
                    <a:pt x="3106" y="1962"/>
                    <a:pt x="4484" y="2718"/>
                    <a:pt x="5870" y="3396"/>
                  </a:cubicBezTo>
                  <a:cubicBezTo>
                    <a:pt x="6048" y="3485"/>
                    <a:pt x="6272" y="3610"/>
                    <a:pt x="6449" y="3686"/>
                  </a:cubicBezTo>
                  <a:cubicBezTo>
                    <a:pt x="6542" y="3513"/>
                    <a:pt x="6636" y="3340"/>
                    <a:pt x="6715" y="31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6"/>
            <p:cNvSpPr/>
            <p:nvPr/>
          </p:nvSpPr>
          <p:spPr>
            <a:xfrm>
              <a:off x="1436557" y="2834578"/>
              <a:ext cx="106570" cy="59455"/>
            </a:xfrm>
            <a:custGeom>
              <a:avLst/>
              <a:gdLst/>
              <a:ahLst/>
              <a:cxnLst/>
              <a:rect l="l" t="t" r="r" b="b"/>
              <a:pathLst>
                <a:path w="898" h="501" extrusionOk="0">
                  <a:moveTo>
                    <a:pt x="1" y="117"/>
                  </a:moveTo>
                  <a:cubicBezTo>
                    <a:pt x="89" y="48"/>
                    <a:pt x="197" y="1"/>
                    <a:pt x="299" y="1"/>
                  </a:cubicBezTo>
                  <a:cubicBezTo>
                    <a:pt x="434" y="1"/>
                    <a:pt x="897" y="127"/>
                    <a:pt x="799" y="323"/>
                  </a:cubicBezTo>
                  <a:cubicBezTo>
                    <a:pt x="710" y="501"/>
                    <a:pt x="19" y="356"/>
                    <a:pt x="1" y="1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6"/>
            <p:cNvSpPr/>
            <p:nvPr/>
          </p:nvSpPr>
          <p:spPr>
            <a:xfrm>
              <a:off x="1303048" y="2823067"/>
              <a:ext cx="85327" cy="72034"/>
            </a:xfrm>
            <a:custGeom>
              <a:avLst/>
              <a:gdLst/>
              <a:ahLst/>
              <a:cxnLst/>
              <a:rect l="l" t="t" r="r" b="b"/>
              <a:pathLst>
                <a:path w="719" h="607" extrusionOk="0">
                  <a:moveTo>
                    <a:pt x="705" y="332"/>
                  </a:moveTo>
                  <a:cubicBezTo>
                    <a:pt x="589" y="457"/>
                    <a:pt x="369" y="606"/>
                    <a:pt x="257" y="528"/>
                  </a:cubicBezTo>
                  <a:cubicBezTo>
                    <a:pt x="1" y="332"/>
                    <a:pt x="719" y="0"/>
                    <a:pt x="705" y="33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6"/>
            <p:cNvSpPr/>
            <p:nvPr/>
          </p:nvSpPr>
          <p:spPr>
            <a:xfrm>
              <a:off x="1401073" y="2892846"/>
              <a:ext cx="50556" cy="43315"/>
            </a:xfrm>
            <a:custGeom>
              <a:avLst/>
              <a:gdLst/>
              <a:ahLst/>
              <a:cxnLst/>
              <a:rect l="l" t="t" r="r" b="b"/>
              <a:pathLst>
                <a:path w="426" h="365" extrusionOk="0">
                  <a:moveTo>
                    <a:pt x="425" y="169"/>
                  </a:moveTo>
                  <a:cubicBezTo>
                    <a:pt x="407" y="197"/>
                    <a:pt x="397" y="225"/>
                    <a:pt x="412" y="253"/>
                  </a:cubicBezTo>
                  <a:cubicBezTo>
                    <a:pt x="290" y="355"/>
                    <a:pt x="155" y="365"/>
                    <a:pt x="0" y="262"/>
                  </a:cubicBezTo>
                  <a:cubicBezTo>
                    <a:pt x="0" y="229"/>
                    <a:pt x="9" y="197"/>
                    <a:pt x="0" y="164"/>
                  </a:cubicBezTo>
                  <a:cubicBezTo>
                    <a:pt x="122" y="61"/>
                    <a:pt x="309" y="1"/>
                    <a:pt x="425" y="16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6"/>
            <p:cNvSpPr/>
            <p:nvPr/>
          </p:nvSpPr>
          <p:spPr>
            <a:xfrm>
              <a:off x="2126412" y="3137190"/>
              <a:ext cx="102654" cy="119266"/>
            </a:xfrm>
            <a:custGeom>
              <a:avLst/>
              <a:gdLst/>
              <a:ahLst/>
              <a:cxnLst/>
              <a:rect l="l" t="t" r="r" b="b"/>
              <a:pathLst>
                <a:path w="865" h="1005" extrusionOk="0">
                  <a:moveTo>
                    <a:pt x="865" y="575"/>
                  </a:moveTo>
                  <a:cubicBezTo>
                    <a:pt x="744" y="1004"/>
                    <a:pt x="1" y="463"/>
                    <a:pt x="132" y="234"/>
                  </a:cubicBezTo>
                  <a:cubicBezTo>
                    <a:pt x="267" y="0"/>
                    <a:pt x="795" y="332"/>
                    <a:pt x="865" y="57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6"/>
            <p:cNvSpPr/>
            <p:nvPr/>
          </p:nvSpPr>
          <p:spPr>
            <a:xfrm>
              <a:off x="1955758" y="3061241"/>
              <a:ext cx="145970" cy="116418"/>
            </a:xfrm>
            <a:custGeom>
              <a:avLst/>
              <a:gdLst/>
              <a:ahLst/>
              <a:cxnLst/>
              <a:rect l="l" t="t" r="r" b="b"/>
              <a:pathLst>
                <a:path w="1230" h="981" extrusionOk="0">
                  <a:moveTo>
                    <a:pt x="846" y="347"/>
                  </a:moveTo>
                  <a:cubicBezTo>
                    <a:pt x="1070" y="472"/>
                    <a:pt x="1229" y="547"/>
                    <a:pt x="1130" y="715"/>
                  </a:cubicBezTo>
                  <a:cubicBezTo>
                    <a:pt x="977" y="981"/>
                    <a:pt x="1" y="505"/>
                    <a:pt x="150" y="224"/>
                  </a:cubicBezTo>
                  <a:cubicBezTo>
                    <a:pt x="266" y="0"/>
                    <a:pt x="636" y="224"/>
                    <a:pt x="846" y="3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6"/>
            <p:cNvSpPr/>
            <p:nvPr/>
          </p:nvSpPr>
          <p:spPr>
            <a:xfrm>
              <a:off x="2172932" y="3254081"/>
              <a:ext cx="65627" cy="83901"/>
            </a:xfrm>
            <a:custGeom>
              <a:avLst/>
              <a:gdLst/>
              <a:ahLst/>
              <a:cxnLst/>
              <a:rect l="l" t="t" r="r" b="b"/>
              <a:pathLst>
                <a:path w="553" h="707" extrusionOk="0">
                  <a:moveTo>
                    <a:pt x="524" y="280"/>
                  </a:moveTo>
                  <a:cubicBezTo>
                    <a:pt x="552" y="482"/>
                    <a:pt x="324" y="706"/>
                    <a:pt x="173" y="580"/>
                  </a:cubicBezTo>
                  <a:cubicBezTo>
                    <a:pt x="1" y="431"/>
                    <a:pt x="324" y="0"/>
                    <a:pt x="524" y="2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6"/>
            <p:cNvSpPr/>
            <p:nvPr/>
          </p:nvSpPr>
          <p:spPr>
            <a:xfrm>
              <a:off x="1622283" y="4506894"/>
              <a:ext cx="105265" cy="58387"/>
            </a:xfrm>
            <a:custGeom>
              <a:avLst/>
              <a:gdLst/>
              <a:ahLst/>
              <a:cxnLst/>
              <a:rect l="l" t="t" r="r" b="b"/>
              <a:pathLst>
                <a:path w="887" h="492" extrusionOk="0">
                  <a:moveTo>
                    <a:pt x="186" y="95"/>
                  </a:moveTo>
                  <a:cubicBezTo>
                    <a:pt x="0" y="384"/>
                    <a:pt x="887" y="492"/>
                    <a:pt x="770" y="169"/>
                  </a:cubicBezTo>
                  <a:cubicBezTo>
                    <a:pt x="714" y="1"/>
                    <a:pt x="341" y="39"/>
                    <a:pt x="186" y="9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6"/>
            <p:cNvSpPr/>
            <p:nvPr/>
          </p:nvSpPr>
          <p:spPr>
            <a:xfrm>
              <a:off x="1424927" y="4453255"/>
              <a:ext cx="179555" cy="101584"/>
            </a:xfrm>
            <a:custGeom>
              <a:avLst/>
              <a:gdLst/>
              <a:ahLst/>
              <a:cxnLst/>
              <a:rect l="l" t="t" r="r" b="b"/>
              <a:pathLst>
                <a:path w="1513" h="856" extrusionOk="0">
                  <a:moveTo>
                    <a:pt x="1312" y="817"/>
                  </a:moveTo>
                  <a:cubicBezTo>
                    <a:pt x="1383" y="799"/>
                    <a:pt x="1513" y="720"/>
                    <a:pt x="1467" y="584"/>
                  </a:cubicBezTo>
                  <a:cubicBezTo>
                    <a:pt x="1401" y="401"/>
                    <a:pt x="1023" y="332"/>
                    <a:pt x="879" y="276"/>
                  </a:cubicBezTo>
                  <a:cubicBezTo>
                    <a:pt x="701" y="205"/>
                    <a:pt x="402" y="0"/>
                    <a:pt x="239" y="131"/>
                  </a:cubicBezTo>
                  <a:cubicBezTo>
                    <a:pt x="0" y="323"/>
                    <a:pt x="495" y="561"/>
                    <a:pt x="668" y="636"/>
                  </a:cubicBezTo>
                  <a:cubicBezTo>
                    <a:pt x="761" y="677"/>
                    <a:pt x="855" y="705"/>
                    <a:pt x="935" y="733"/>
                  </a:cubicBezTo>
                  <a:cubicBezTo>
                    <a:pt x="1075" y="785"/>
                    <a:pt x="1177" y="855"/>
                    <a:pt x="1312" y="8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6"/>
            <p:cNvSpPr/>
            <p:nvPr/>
          </p:nvSpPr>
          <p:spPr>
            <a:xfrm>
              <a:off x="1135599" y="3970618"/>
              <a:ext cx="574268" cy="456652"/>
            </a:xfrm>
            <a:custGeom>
              <a:avLst/>
              <a:gdLst/>
              <a:ahLst/>
              <a:cxnLst/>
              <a:rect l="l" t="t" r="r" b="b"/>
              <a:pathLst>
                <a:path w="4839" h="3848" extrusionOk="0">
                  <a:moveTo>
                    <a:pt x="3186" y="1700"/>
                  </a:moveTo>
                  <a:cubicBezTo>
                    <a:pt x="3442" y="1733"/>
                    <a:pt x="3755" y="1466"/>
                    <a:pt x="3955" y="1667"/>
                  </a:cubicBezTo>
                  <a:cubicBezTo>
                    <a:pt x="4166" y="1873"/>
                    <a:pt x="3843" y="2209"/>
                    <a:pt x="3793" y="2498"/>
                  </a:cubicBezTo>
                  <a:cubicBezTo>
                    <a:pt x="4078" y="2517"/>
                    <a:pt x="4390" y="2386"/>
                    <a:pt x="4605" y="2606"/>
                  </a:cubicBezTo>
                  <a:cubicBezTo>
                    <a:pt x="4839" y="2843"/>
                    <a:pt x="4731" y="3578"/>
                    <a:pt x="4577" y="3848"/>
                  </a:cubicBezTo>
                  <a:cubicBezTo>
                    <a:pt x="4507" y="3647"/>
                    <a:pt x="4493" y="3530"/>
                    <a:pt x="4479" y="3330"/>
                  </a:cubicBezTo>
                  <a:cubicBezTo>
                    <a:pt x="4465" y="3203"/>
                    <a:pt x="4511" y="2910"/>
                    <a:pt x="4414" y="2807"/>
                  </a:cubicBezTo>
                  <a:cubicBezTo>
                    <a:pt x="4199" y="2587"/>
                    <a:pt x="3802" y="2928"/>
                    <a:pt x="3601" y="2737"/>
                  </a:cubicBezTo>
                  <a:cubicBezTo>
                    <a:pt x="3405" y="2550"/>
                    <a:pt x="3619" y="2195"/>
                    <a:pt x="3709" y="1925"/>
                  </a:cubicBezTo>
                  <a:cubicBezTo>
                    <a:pt x="3475" y="1807"/>
                    <a:pt x="3087" y="2223"/>
                    <a:pt x="2868" y="2069"/>
                  </a:cubicBezTo>
                  <a:cubicBezTo>
                    <a:pt x="2667" y="1925"/>
                    <a:pt x="2812" y="1714"/>
                    <a:pt x="2929" y="1490"/>
                  </a:cubicBezTo>
                  <a:cubicBezTo>
                    <a:pt x="2499" y="1639"/>
                    <a:pt x="1841" y="2507"/>
                    <a:pt x="1468" y="2205"/>
                  </a:cubicBezTo>
                  <a:cubicBezTo>
                    <a:pt x="1238" y="2018"/>
                    <a:pt x="1412" y="1733"/>
                    <a:pt x="1524" y="1485"/>
                  </a:cubicBezTo>
                  <a:cubicBezTo>
                    <a:pt x="1182" y="1714"/>
                    <a:pt x="453" y="2634"/>
                    <a:pt x="169" y="2121"/>
                  </a:cubicBezTo>
                  <a:cubicBezTo>
                    <a:pt x="1" y="1821"/>
                    <a:pt x="369" y="1162"/>
                    <a:pt x="753" y="705"/>
                  </a:cubicBezTo>
                  <a:cubicBezTo>
                    <a:pt x="981" y="434"/>
                    <a:pt x="1373" y="0"/>
                    <a:pt x="1602" y="149"/>
                  </a:cubicBezTo>
                  <a:cubicBezTo>
                    <a:pt x="1873" y="328"/>
                    <a:pt x="1682" y="626"/>
                    <a:pt x="1602" y="850"/>
                  </a:cubicBezTo>
                  <a:cubicBezTo>
                    <a:pt x="1888" y="776"/>
                    <a:pt x="2162" y="154"/>
                    <a:pt x="2453" y="188"/>
                  </a:cubicBezTo>
                  <a:cubicBezTo>
                    <a:pt x="2756" y="374"/>
                    <a:pt x="2494" y="658"/>
                    <a:pt x="2359" y="906"/>
                  </a:cubicBezTo>
                  <a:cubicBezTo>
                    <a:pt x="2218" y="1158"/>
                    <a:pt x="2102" y="1397"/>
                    <a:pt x="2028" y="1546"/>
                  </a:cubicBezTo>
                  <a:cubicBezTo>
                    <a:pt x="2317" y="1466"/>
                    <a:pt x="3054" y="705"/>
                    <a:pt x="3363" y="813"/>
                  </a:cubicBezTo>
                  <a:cubicBezTo>
                    <a:pt x="3746" y="953"/>
                    <a:pt x="3414" y="1420"/>
                    <a:pt x="3186" y="1700"/>
                  </a:cubicBezTo>
                  <a:close/>
                  <a:moveTo>
                    <a:pt x="632" y="1718"/>
                  </a:moveTo>
                  <a:cubicBezTo>
                    <a:pt x="837" y="1597"/>
                    <a:pt x="1042" y="1350"/>
                    <a:pt x="1248" y="1219"/>
                  </a:cubicBezTo>
                  <a:cubicBezTo>
                    <a:pt x="1201" y="1041"/>
                    <a:pt x="1332" y="860"/>
                    <a:pt x="1345" y="677"/>
                  </a:cubicBezTo>
                  <a:cubicBezTo>
                    <a:pt x="1061" y="1022"/>
                    <a:pt x="776" y="1373"/>
                    <a:pt x="632" y="17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2063;p46">
            <a:extLst>
              <a:ext uri="{FF2B5EF4-FFF2-40B4-BE49-F238E27FC236}">
                <a16:creationId xmlns:a16="http://schemas.microsoft.com/office/drawing/2014/main" id="{B1F7B9E0-B885-C241-89FC-75C967E026D4}"/>
              </a:ext>
            </a:extLst>
          </p:cNvPr>
          <p:cNvGrpSpPr/>
          <p:nvPr/>
        </p:nvGrpSpPr>
        <p:grpSpPr>
          <a:xfrm>
            <a:off x="7050291" y="2383414"/>
            <a:ext cx="253111" cy="719761"/>
            <a:chOff x="6323969" y="2098536"/>
            <a:chExt cx="157579" cy="1125254"/>
          </a:xfrm>
        </p:grpSpPr>
        <p:sp>
          <p:nvSpPr>
            <p:cNvPr id="50" name="Google Shape;2064;p46">
              <a:extLst>
                <a:ext uri="{FF2B5EF4-FFF2-40B4-BE49-F238E27FC236}">
                  <a16:creationId xmlns:a16="http://schemas.microsoft.com/office/drawing/2014/main" id="{3E976D01-E4B8-494F-AC39-00E3C0B87BCC}"/>
                </a:ext>
              </a:extLst>
            </p:cNvPr>
            <p:cNvSpPr/>
            <p:nvPr/>
          </p:nvSpPr>
          <p:spPr>
            <a:xfrm>
              <a:off x="6359292" y="3108558"/>
              <a:ext cx="63215" cy="115232"/>
            </a:xfrm>
            <a:custGeom>
              <a:avLst/>
              <a:gdLst/>
              <a:ahLst/>
              <a:cxnLst/>
              <a:rect l="l" t="t" r="r" b="b"/>
              <a:pathLst>
                <a:path w="621" h="1132" extrusionOk="0">
                  <a:moveTo>
                    <a:pt x="621" y="1"/>
                  </a:moveTo>
                  <a:lnTo>
                    <a:pt x="0" y="11"/>
                  </a:lnTo>
                  <a:cubicBezTo>
                    <a:pt x="46" y="192"/>
                    <a:pt x="93" y="375"/>
                    <a:pt x="136" y="557"/>
                  </a:cubicBezTo>
                  <a:cubicBezTo>
                    <a:pt x="177" y="711"/>
                    <a:pt x="210" y="875"/>
                    <a:pt x="248" y="1000"/>
                  </a:cubicBezTo>
                  <a:cubicBezTo>
                    <a:pt x="261" y="1043"/>
                    <a:pt x="270" y="1112"/>
                    <a:pt x="317" y="1131"/>
                  </a:cubicBezTo>
                  <a:cubicBezTo>
                    <a:pt x="322" y="1131"/>
                    <a:pt x="326" y="1127"/>
                    <a:pt x="332" y="1127"/>
                  </a:cubicBezTo>
                  <a:cubicBezTo>
                    <a:pt x="438" y="800"/>
                    <a:pt x="509" y="436"/>
                    <a:pt x="6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065;p46">
              <a:extLst>
                <a:ext uri="{FF2B5EF4-FFF2-40B4-BE49-F238E27FC236}">
                  <a16:creationId xmlns:a16="http://schemas.microsoft.com/office/drawing/2014/main" id="{6CC13091-861D-6A4C-B780-E0C2CB298A76}"/>
                </a:ext>
              </a:extLst>
            </p:cNvPr>
            <p:cNvSpPr/>
            <p:nvPr/>
          </p:nvSpPr>
          <p:spPr>
            <a:xfrm>
              <a:off x="6326412" y="2948839"/>
              <a:ext cx="127549" cy="160836"/>
            </a:xfrm>
            <a:custGeom>
              <a:avLst/>
              <a:gdLst/>
              <a:ahLst/>
              <a:cxnLst/>
              <a:rect l="l" t="t" r="r" b="b"/>
              <a:pathLst>
                <a:path w="1253" h="1580" extrusionOk="0">
                  <a:moveTo>
                    <a:pt x="617" y="1"/>
                  </a:moveTo>
                  <a:cubicBezTo>
                    <a:pt x="552" y="1"/>
                    <a:pt x="477" y="6"/>
                    <a:pt x="369" y="15"/>
                  </a:cubicBezTo>
                  <a:cubicBezTo>
                    <a:pt x="291" y="24"/>
                    <a:pt x="164" y="24"/>
                    <a:pt x="108" y="62"/>
                  </a:cubicBezTo>
                  <a:cubicBezTo>
                    <a:pt x="56" y="95"/>
                    <a:pt x="0" y="287"/>
                    <a:pt x="5" y="352"/>
                  </a:cubicBezTo>
                  <a:cubicBezTo>
                    <a:pt x="10" y="436"/>
                    <a:pt x="61" y="548"/>
                    <a:pt x="89" y="651"/>
                  </a:cubicBezTo>
                  <a:cubicBezTo>
                    <a:pt x="168" y="953"/>
                    <a:pt x="248" y="1272"/>
                    <a:pt x="323" y="1580"/>
                  </a:cubicBezTo>
                  <a:lnTo>
                    <a:pt x="944" y="1570"/>
                  </a:lnTo>
                  <a:cubicBezTo>
                    <a:pt x="948" y="1556"/>
                    <a:pt x="953" y="1542"/>
                    <a:pt x="957" y="1524"/>
                  </a:cubicBezTo>
                  <a:cubicBezTo>
                    <a:pt x="1028" y="1253"/>
                    <a:pt x="1108" y="968"/>
                    <a:pt x="1177" y="683"/>
                  </a:cubicBezTo>
                  <a:cubicBezTo>
                    <a:pt x="1201" y="589"/>
                    <a:pt x="1252" y="445"/>
                    <a:pt x="1243" y="393"/>
                  </a:cubicBezTo>
                  <a:cubicBezTo>
                    <a:pt x="1229" y="337"/>
                    <a:pt x="1088" y="108"/>
                    <a:pt x="1060" y="85"/>
                  </a:cubicBezTo>
                  <a:cubicBezTo>
                    <a:pt x="976" y="15"/>
                    <a:pt x="743" y="6"/>
                    <a:pt x="6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066;p46">
              <a:extLst>
                <a:ext uri="{FF2B5EF4-FFF2-40B4-BE49-F238E27FC236}">
                  <a16:creationId xmlns:a16="http://schemas.microsoft.com/office/drawing/2014/main" id="{829446E0-16B2-734C-BAC8-369B377613F7}"/>
                </a:ext>
              </a:extLst>
            </p:cNvPr>
            <p:cNvSpPr/>
            <p:nvPr/>
          </p:nvSpPr>
          <p:spPr>
            <a:xfrm>
              <a:off x="6323969" y="2182314"/>
              <a:ext cx="146585" cy="808049"/>
            </a:xfrm>
            <a:custGeom>
              <a:avLst/>
              <a:gdLst/>
              <a:ahLst/>
              <a:cxnLst/>
              <a:rect l="l" t="t" r="r" b="b"/>
              <a:pathLst>
                <a:path w="1440" h="7938" extrusionOk="0">
                  <a:moveTo>
                    <a:pt x="1043" y="7705"/>
                  </a:moveTo>
                  <a:cubicBezTo>
                    <a:pt x="963" y="7755"/>
                    <a:pt x="916" y="7826"/>
                    <a:pt x="828" y="7877"/>
                  </a:cubicBezTo>
                  <a:cubicBezTo>
                    <a:pt x="763" y="7817"/>
                    <a:pt x="711" y="7722"/>
                    <a:pt x="651" y="7648"/>
                  </a:cubicBezTo>
                  <a:cubicBezTo>
                    <a:pt x="576" y="7681"/>
                    <a:pt x="543" y="7807"/>
                    <a:pt x="445" y="7858"/>
                  </a:cubicBezTo>
                  <a:cubicBezTo>
                    <a:pt x="384" y="7789"/>
                    <a:pt x="319" y="7727"/>
                    <a:pt x="263" y="7653"/>
                  </a:cubicBezTo>
                  <a:cubicBezTo>
                    <a:pt x="169" y="7718"/>
                    <a:pt x="146" y="7858"/>
                    <a:pt x="43" y="7891"/>
                  </a:cubicBezTo>
                  <a:cubicBezTo>
                    <a:pt x="1" y="7727"/>
                    <a:pt x="34" y="7559"/>
                    <a:pt x="39" y="7396"/>
                  </a:cubicBezTo>
                  <a:cubicBezTo>
                    <a:pt x="108" y="4949"/>
                    <a:pt x="151" y="2460"/>
                    <a:pt x="230" y="4"/>
                  </a:cubicBezTo>
                  <a:cubicBezTo>
                    <a:pt x="636" y="0"/>
                    <a:pt x="1033" y="18"/>
                    <a:pt x="1425" y="37"/>
                  </a:cubicBezTo>
                  <a:cubicBezTo>
                    <a:pt x="1440" y="93"/>
                    <a:pt x="1440" y="182"/>
                    <a:pt x="1440" y="275"/>
                  </a:cubicBezTo>
                  <a:cubicBezTo>
                    <a:pt x="1379" y="2615"/>
                    <a:pt x="1328" y="5033"/>
                    <a:pt x="1272" y="7401"/>
                  </a:cubicBezTo>
                  <a:cubicBezTo>
                    <a:pt x="1267" y="7578"/>
                    <a:pt x="1276" y="7765"/>
                    <a:pt x="1257" y="7929"/>
                  </a:cubicBezTo>
                  <a:cubicBezTo>
                    <a:pt x="1164" y="7938"/>
                    <a:pt x="1108" y="7765"/>
                    <a:pt x="1043" y="770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067;p46">
              <a:extLst>
                <a:ext uri="{FF2B5EF4-FFF2-40B4-BE49-F238E27FC236}">
                  <a16:creationId xmlns:a16="http://schemas.microsoft.com/office/drawing/2014/main" id="{E7A326CD-5F33-B944-85DC-02790C0C835F}"/>
                </a:ext>
              </a:extLst>
            </p:cNvPr>
            <p:cNvSpPr/>
            <p:nvPr/>
          </p:nvSpPr>
          <p:spPr>
            <a:xfrm>
              <a:off x="6348706" y="2098536"/>
              <a:ext cx="125208" cy="95687"/>
            </a:xfrm>
            <a:custGeom>
              <a:avLst/>
              <a:gdLst/>
              <a:ahLst/>
              <a:cxnLst/>
              <a:rect l="l" t="t" r="r" b="b"/>
              <a:pathLst>
                <a:path w="1230" h="940" extrusionOk="0">
                  <a:moveTo>
                    <a:pt x="1187" y="869"/>
                  </a:moveTo>
                  <a:cubicBezTo>
                    <a:pt x="753" y="940"/>
                    <a:pt x="393" y="851"/>
                    <a:pt x="1" y="836"/>
                  </a:cubicBezTo>
                  <a:cubicBezTo>
                    <a:pt x="1" y="621"/>
                    <a:pt x="109" y="351"/>
                    <a:pt x="318" y="239"/>
                  </a:cubicBezTo>
                  <a:cubicBezTo>
                    <a:pt x="757" y="0"/>
                    <a:pt x="1229" y="356"/>
                    <a:pt x="1187" y="86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68;p46">
              <a:extLst>
                <a:ext uri="{FF2B5EF4-FFF2-40B4-BE49-F238E27FC236}">
                  <a16:creationId xmlns:a16="http://schemas.microsoft.com/office/drawing/2014/main" id="{25A59AA1-9852-8E46-9598-17A9926596E3}"/>
                </a:ext>
              </a:extLst>
            </p:cNvPr>
            <p:cNvSpPr/>
            <p:nvPr/>
          </p:nvSpPr>
          <p:spPr>
            <a:xfrm>
              <a:off x="6333131" y="2179871"/>
              <a:ext cx="148417" cy="126531"/>
            </a:xfrm>
            <a:custGeom>
              <a:avLst/>
              <a:gdLst/>
              <a:ahLst/>
              <a:cxnLst/>
              <a:rect l="l" t="t" r="r" b="b"/>
              <a:pathLst>
                <a:path w="1458" h="1243" extrusionOk="0">
                  <a:moveTo>
                    <a:pt x="93" y="1219"/>
                  </a:moveTo>
                  <a:cubicBezTo>
                    <a:pt x="121" y="1126"/>
                    <a:pt x="98" y="1037"/>
                    <a:pt x="37" y="925"/>
                  </a:cubicBezTo>
                  <a:cubicBezTo>
                    <a:pt x="42" y="869"/>
                    <a:pt x="84" y="831"/>
                    <a:pt x="93" y="780"/>
                  </a:cubicBezTo>
                  <a:cubicBezTo>
                    <a:pt x="0" y="663"/>
                    <a:pt x="112" y="565"/>
                    <a:pt x="107" y="477"/>
                  </a:cubicBezTo>
                  <a:cubicBezTo>
                    <a:pt x="107" y="434"/>
                    <a:pt x="79" y="402"/>
                    <a:pt x="79" y="365"/>
                  </a:cubicBezTo>
                  <a:cubicBezTo>
                    <a:pt x="79" y="304"/>
                    <a:pt x="121" y="262"/>
                    <a:pt x="130" y="201"/>
                  </a:cubicBezTo>
                  <a:cubicBezTo>
                    <a:pt x="140" y="145"/>
                    <a:pt x="102" y="93"/>
                    <a:pt x="130" y="42"/>
                  </a:cubicBezTo>
                  <a:cubicBezTo>
                    <a:pt x="346" y="0"/>
                    <a:pt x="555" y="37"/>
                    <a:pt x="751" y="52"/>
                  </a:cubicBezTo>
                  <a:cubicBezTo>
                    <a:pt x="957" y="65"/>
                    <a:pt x="1158" y="37"/>
                    <a:pt x="1363" y="74"/>
                  </a:cubicBezTo>
                  <a:cubicBezTo>
                    <a:pt x="1457" y="206"/>
                    <a:pt x="1378" y="327"/>
                    <a:pt x="1378" y="444"/>
                  </a:cubicBezTo>
                  <a:cubicBezTo>
                    <a:pt x="1378" y="509"/>
                    <a:pt x="1410" y="574"/>
                    <a:pt x="1410" y="640"/>
                  </a:cubicBezTo>
                  <a:cubicBezTo>
                    <a:pt x="1410" y="738"/>
                    <a:pt x="1317" y="831"/>
                    <a:pt x="1415" y="986"/>
                  </a:cubicBezTo>
                  <a:cubicBezTo>
                    <a:pt x="1387" y="1065"/>
                    <a:pt x="1312" y="1121"/>
                    <a:pt x="1331" y="1223"/>
                  </a:cubicBezTo>
                  <a:cubicBezTo>
                    <a:pt x="1322" y="1233"/>
                    <a:pt x="1317" y="1242"/>
                    <a:pt x="1307" y="1229"/>
                  </a:cubicBezTo>
                  <a:cubicBezTo>
                    <a:pt x="901" y="1233"/>
                    <a:pt x="490" y="1242"/>
                    <a:pt x="93" y="121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069;p46">
              <a:extLst>
                <a:ext uri="{FF2B5EF4-FFF2-40B4-BE49-F238E27FC236}">
                  <a16:creationId xmlns:a16="http://schemas.microsoft.com/office/drawing/2014/main" id="{1ADAC4DE-7DFF-AB47-A3B3-430AB4973881}"/>
                </a:ext>
              </a:extLst>
            </p:cNvPr>
            <p:cNvSpPr/>
            <p:nvPr/>
          </p:nvSpPr>
          <p:spPr>
            <a:xfrm>
              <a:off x="6394819" y="2346206"/>
              <a:ext cx="59143" cy="97520"/>
            </a:xfrm>
            <a:custGeom>
              <a:avLst/>
              <a:gdLst/>
              <a:ahLst/>
              <a:cxnLst/>
              <a:rect l="l" t="t" r="r" b="b"/>
              <a:pathLst>
                <a:path w="581" h="958" extrusionOk="0">
                  <a:moveTo>
                    <a:pt x="369" y="761"/>
                  </a:moveTo>
                  <a:cubicBezTo>
                    <a:pt x="67" y="957"/>
                    <a:pt x="1" y="75"/>
                    <a:pt x="267" y="43"/>
                  </a:cubicBezTo>
                  <a:cubicBezTo>
                    <a:pt x="580" y="0"/>
                    <a:pt x="505" y="575"/>
                    <a:pt x="397" y="738"/>
                  </a:cubicBezTo>
                  <a:cubicBezTo>
                    <a:pt x="388" y="752"/>
                    <a:pt x="379" y="757"/>
                    <a:pt x="369" y="76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070;p46">
              <a:extLst>
                <a:ext uri="{FF2B5EF4-FFF2-40B4-BE49-F238E27FC236}">
                  <a16:creationId xmlns:a16="http://schemas.microsoft.com/office/drawing/2014/main" id="{86BD10A4-6195-AD46-897F-FC12148B1CF0}"/>
                </a:ext>
              </a:extLst>
            </p:cNvPr>
            <p:cNvSpPr/>
            <p:nvPr/>
          </p:nvSpPr>
          <p:spPr>
            <a:xfrm>
              <a:off x="6402963" y="2252961"/>
              <a:ext cx="55173" cy="75328"/>
            </a:xfrm>
            <a:custGeom>
              <a:avLst/>
              <a:gdLst/>
              <a:ahLst/>
              <a:cxnLst/>
              <a:rect l="l" t="t" r="r" b="b"/>
              <a:pathLst>
                <a:path w="542" h="740" extrusionOk="0">
                  <a:moveTo>
                    <a:pt x="360" y="613"/>
                  </a:moveTo>
                  <a:cubicBezTo>
                    <a:pt x="99" y="739"/>
                    <a:pt x="0" y="1"/>
                    <a:pt x="299" y="20"/>
                  </a:cubicBezTo>
                  <a:cubicBezTo>
                    <a:pt x="528" y="29"/>
                    <a:pt x="542" y="529"/>
                    <a:pt x="360" y="61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071;p46">
              <a:extLst>
                <a:ext uri="{FF2B5EF4-FFF2-40B4-BE49-F238E27FC236}">
                  <a16:creationId xmlns:a16="http://schemas.microsoft.com/office/drawing/2014/main" id="{4654FDB4-EF07-0B4F-A19C-4A2B2BF962C0}"/>
                </a:ext>
              </a:extLst>
            </p:cNvPr>
            <p:cNvSpPr/>
            <p:nvPr/>
          </p:nvSpPr>
          <p:spPr>
            <a:xfrm>
              <a:off x="6342089" y="2884301"/>
              <a:ext cx="32880" cy="106070"/>
            </a:xfrm>
            <a:custGeom>
              <a:avLst/>
              <a:gdLst/>
              <a:ahLst/>
              <a:cxnLst/>
              <a:rect l="l" t="t" r="r" b="b"/>
              <a:pathLst>
                <a:path w="323" h="1042" extrusionOk="0">
                  <a:moveTo>
                    <a:pt x="239" y="18"/>
                  </a:moveTo>
                  <a:cubicBezTo>
                    <a:pt x="323" y="164"/>
                    <a:pt x="318" y="444"/>
                    <a:pt x="295" y="724"/>
                  </a:cubicBezTo>
                  <a:cubicBezTo>
                    <a:pt x="286" y="841"/>
                    <a:pt x="267" y="1033"/>
                    <a:pt x="159" y="1037"/>
                  </a:cubicBezTo>
                  <a:cubicBezTo>
                    <a:pt x="33" y="1042"/>
                    <a:pt x="19" y="817"/>
                    <a:pt x="14" y="738"/>
                  </a:cubicBezTo>
                  <a:cubicBezTo>
                    <a:pt x="1" y="490"/>
                    <a:pt x="33" y="187"/>
                    <a:pt x="98" y="29"/>
                  </a:cubicBezTo>
                  <a:cubicBezTo>
                    <a:pt x="126" y="1"/>
                    <a:pt x="197" y="1"/>
                    <a:pt x="239" y="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08533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Bảng 10">
            <a:extLst>
              <a:ext uri="{FF2B5EF4-FFF2-40B4-BE49-F238E27FC236}">
                <a16:creationId xmlns:a16="http://schemas.microsoft.com/office/drawing/2014/main" id="{F752A11D-DF6C-4CD8-B690-B830DC4DDC54}"/>
              </a:ext>
            </a:extLst>
          </p:cNvPr>
          <p:cNvGraphicFramePr>
            <a:graphicFrameLocks noGrp="1"/>
          </p:cNvGraphicFramePr>
          <p:nvPr>
            <p:ph idx="1"/>
            <p:extLst>
              <p:ext uri="{D42A27DB-BD31-4B8C-83A1-F6EECF244321}">
                <p14:modId xmlns:p14="http://schemas.microsoft.com/office/powerpoint/2010/main" val="1714102322"/>
              </p:ext>
            </p:extLst>
          </p:nvPr>
        </p:nvGraphicFramePr>
        <p:xfrm>
          <a:off x="0" y="0"/>
          <a:ext cx="9144001" cy="5143500"/>
        </p:xfrm>
        <a:graphic>
          <a:graphicData uri="http://schemas.openxmlformats.org/drawingml/2006/table">
            <a:tbl>
              <a:tblPr firstRow="1" bandRow="1">
                <a:tableStyleId>{EB9631B5-78F2-41C9-869B-9F39066F8104}</a:tableStyleId>
              </a:tblPr>
              <a:tblGrid>
                <a:gridCol w="758284">
                  <a:extLst>
                    <a:ext uri="{9D8B030D-6E8A-4147-A177-3AD203B41FA5}">
                      <a16:colId xmlns:a16="http://schemas.microsoft.com/office/drawing/2014/main" val="1817176323"/>
                    </a:ext>
                  </a:extLst>
                </a:gridCol>
                <a:gridCol w="2765502">
                  <a:extLst>
                    <a:ext uri="{9D8B030D-6E8A-4147-A177-3AD203B41FA5}">
                      <a16:colId xmlns:a16="http://schemas.microsoft.com/office/drawing/2014/main" val="2623062406"/>
                    </a:ext>
                  </a:extLst>
                </a:gridCol>
                <a:gridCol w="3048000">
                  <a:extLst>
                    <a:ext uri="{9D8B030D-6E8A-4147-A177-3AD203B41FA5}">
                      <a16:colId xmlns:a16="http://schemas.microsoft.com/office/drawing/2014/main" val="1739609873"/>
                    </a:ext>
                  </a:extLst>
                </a:gridCol>
                <a:gridCol w="2572215">
                  <a:extLst>
                    <a:ext uri="{9D8B030D-6E8A-4147-A177-3AD203B41FA5}">
                      <a16:colId xmlns:a16="http://schemas.microsoft.com/office/drawing/2014/main" val="3549983083"/>
                    </a:ext>
                  </a:extLst>
                </a:gridCol>
              </a:tblGrid>
              <a:tr h="287501">
                <a:tc>
                  <a:txBody>
                    <a:bodyPr/>
                    <a:lstStyle/>
                    <a:p>
                      <a:endParaRPr lang="en-US" sz="1200">
                        <a:solidFill>
                          <a:schemeClr val="tx1"/>
                        </a:solidFill>
                        <a:latin typeface="Arial" panose="020B0604020202020204" pitchFamily="34" charset="0"/>
                        <a:cs typeface="Arial" panose="020B0604020202020204" pitchFamily="34" charset="0"/>
                      </a:endParaRPr>
                    </a:p>
                  </a:txBody>
                  <a:tcPr marL="46322" marR="46322" marT="23161" marB="23161"/>
                </a:tc>
                <a:tc>
                  <a:txBody>
                    <a:bodyPr/>
                    <a:lstStyle/>
                    <a:p>
                      <a:pPr algn="ctr"/>
                      <a:r>
                        <a:rPr lang="en-US" sz="1500" err="1">
                          <a:solidFill>
                            <a:schemeClr val="tx1"/>
                          </a:solidFill>
                        </a:rPr>
                        <a:t>Vàng</a:t>
                      </a:r>
                      <a:r>
                        <a:rPr lang="en-US" sz="1500">
                          <a:solidFill>
                            <a:schemeClr val="tx1"/>
                          </a:solidFill>
                        </a:rPr>
                        <a:t> da </a:t>
                      </a:r>
                      <a:r>
                        <a:rPr lang="en-US" sz="1500" err="1">
                          <a:solidFill>
                            <a:schemeClr val="tx1"/>
                          </a:solidFill>
                        </a:rPr>
                        <a:t>trước</a:t>
                      </a:r>
                      <a:r>
                        <a:rPr lang="en-US" sz="1500">
                          <a:solidFill>
                            <a:schemeClr val="tx1"/>
                          </a:solidFill>
                        </a:rPr>
                        <a:t> </a:t>
                      </a:r>
                      <a:r>
                        <a:rPr lang="en-US" sz="1500" err="1">
                          <a:solidFill>
                            <a:schemeClr val="tx1"/>
                          </a:solidFill>
                        </a:rPr>
                        <a:t>gan</a:t>
                      </a:r>
                      <a:endParaRPr lang="en-US" sz="1500">
                        <a:solidFill>
                          <a:schemeClr val="tx1"/>
                        </a:solidFill>
                        <a:latin typeface="Arial" panose="020B0604020202020204" pitchFamily="34" charset="0"/>
                        <a:cs typeface="Arial" panose="020B0604020202020204" pitchFamily="34" charset="0"/>
                      </a:endParaRPr>
                    </a:p>
                  </a:txBody>
                  <a:tcPr marL="46322" marR="46322" marT="23161" marB="23161"/>
                </a:tc>
                <a:tc>
                  <a:txBody>
                    <a:bodyPr/>
                    <a:lstStyle/>
                    <a:p>
                      <a:pPr algn="ctr"/>
                      <a:r>
                        <a:rPr lang="en-US" sz="1500" err="1">
                          <a:solidFill>
                            <a:schemeClr val="tx1"/>
                          </a:solidFill>
                        </a:rPr>
                        <a:t>Vàng</a:t>
                      </a:r>
                      <a:r>
                        <a:rPr lang="en-US" sz="1500">
                          <a:solidFill>
                            <a:schemeClr val="tx1"/>
                          </a:solidFill>
                        </a:rPr>
                        <a:t> da </a:t>
                      </a:r>
                      <a:r>
                        <a:rPr lang="en-US" sz="1500" err="1">
                          <a:solidFill>
                            <a:schemeClr val="tx1"/>
                          </a:solidFill>
                        </a:rPr>
                        <a:t>tại</a:t>
                      </a:r>
                      <a:r>
                        <a:rPr lang="en-US" sz="1500">
                          <a:solidFill>
                            <a:schemeClr val="tx1"/>
                          </a:solidFill>
                        </a:rPr>
                        <a:t> </a:t>
                      </a:r>
                      <a:r>
                        <a:rPr lang="en-US" sz="1500" err="1">
                          <a:solidFill>
                            <a:schemeClr val="tx1"/>
                          </a:solidFill>
                        </a:rPr>
                        <a:t>gan</a:t>
                      </a:r>
                      <a:endParaRPr lang="en-US" sz="1500">
                        <a:solidFill>
                          <a:schemeClr val="tx1"/>
                        </a:solidFill>
                        <a:latin typeface="Arial" panose="020B0604020202020204" pitchFamily="34" charset="0"/>
                        <a:cs typeface="Arial" panose="020B0604020202020204" pitchFamily="34" charset="0"/>
                      </a:endParaRPr>
                    </a:p>
                  </a:txBody>
                  <a:tcPr marL="46322" marR="46322" marT="23161" marB="23161"/>
                </a:tc>
                <a:tc>
                  <a:txBody>
                    <a:bodyPr/>
                    <a:lstStyle/>
                    <a:p>
                      <a:pPr algn="ctr"/>
                      <a:r>
                        <a:rPr lang="en-US" sz="1500" err="1">
                          <a:solidFill>
                            <a:schemeClr val="tx1"/>
                          </a:solidFill>
                        </a:rPr>
                        <a:t>Vàng</a:t>
                      </a:r>
                      <a:r>
                        <a:rPr lang="en-US" sz="1500">
                          <a:solidFill>
                            <a:schemeClr val="tx1"/>
                          </a:solidFill>
                        </a:rPr>
                        <a:t> da </a:t>
                      </a:r>
                      <a:r>
                        <a:rPr lang="en-US" sz="1500" err="1">
                          <a:solidFill>
                            <a:schemeClr val="tx1"/>
                          </a:solidFill>
                        </a:rPr>
                        <a:t>sau</a:t>
                      </a:r>
                      <a:r>
                        <a:rPr lang="en-US" sz="1500">
                          <a:solidFill>
                            <a:schemeClr val="tx1"/>
                          </a:solidFill>
                        </a:rPr>
                        <a:t> </a:t>
                      </a:r>
                      <a:r>
                        <a:rPr lang="en-US" sz="1500" err="1">
                          <a:solidFill>
                            <a:schemeClr val="tx1"/>
                          </a:solidFill>
                        </a:rPr>
                        <a:t>gan</a:t>
                      </a:r>
                      <a:endParaRPr lang="en-US" sz="1500">
                        <a:solidFill>
                          <a:schemeClr val="tx1"/>
                        </a:solidFill>
                        <a:latin typeface="Arial" panose="020B0604020202020204" pitchFamily="34" charset="0"/>
                        <a:cs typeface="Arial" panose="020B0604020202020204" pitchFamily="34" charset="0"/>
                      </a:endParaRPr>
                    </a:p>
                  </a:txBody>
                  <a:tcPr marL="46322" marR="46322" marT="23161" marB="23161"/>
                </a:tc>
                <a:extLst>
                  <a:ext uri="{0D108BD9-81ED-4DB2-BD59-A6C34878D82A}">
                    <a16:rowId xmlns:a16="http://schemas.microsoft.com/office/drawing/2014/main" val="2203880131"/>
                  </a:ext>
                </a:extLst>
              </a:tr>
              <a:tr h="1769672">
                <a:tc>
                  <a:txBody>
                    <a:bodyPr/>
                    <a:lstStyle/>
                    <a:p>
                      <a:r>
                        <a:rPr lang="en-US" sz="1400" b="1" err="1">
                          <a:solidFill>
                            <a:schemeClr val="tx1"/>
                          </a:solidFill>
                        </a:rPr>
                        <a:t>Hỏi</a:t>
                      </a:r>
                      <a:r>
                        <a:rPr lang="en-US" sz="1400" b="1">
                          <a:solidFill>
                            <a:schemeClr val="tx1"/>
                          </a:solidFill>
                        </a:rPr>
                        <a:t> </a:t>
                      </a:r>
                      <a:r>
                        <a:rPr lang="en-US" sz="1400" b="1" err="1">
                          <a:solidFill>
                            <a:schemeClr val="tx1"/>
                          </a:solidFill>
                        </a:rPr>
                        <a:t>bệnh</a:t>
                      </a:r>
                      <a:endParaRPr lang="en-US" sz="1400" b="1">
                        <a:solidFill>
                          <a:schemeClr val="tx1"/>
                        </a:solidFill>
                        <a:latin typeface="Arial" panose="020B0604020202020204" pitchFamily="34" charset="0"/>
                        <a:cs typeface="Arial" panose="020B0604020202020204" pitchFamily="34" charset="0"/>
                      </a:endParaRPr>
                    </a:p>
                  </a:txBody>
                  <a:tcPr marL="46322" marR="46322" marT="23161" marB="23161"/>
                </a:tc>
                <a:tc>
                  <a:txBody>
                    <a:bodyPr/>
                    <a:lstStyle/>
                    <a:p>
                      <a:pPr marL="285750" indent="-285750">
                        <a:buFontTx/>
                        <a:buChar char="-"/>
                      </a:pPr>
                      <a:r>
                        <a:rPr lang="en-US" sz="1200" err="1">
                          <a:solidFill>
                            <a:schemeClr val="tx1"/>
                          </a:solidFill>
                        </a:rPr>
                        <a:t>Trẻ</a:t>
                      </a:r>
                      <a:r>
                        <a:rPr lang="en-US" sz="1200">
                          <a:solidFill>
                            <a:schemeClr val="tx1"/>
                          </a:solidFill>
                        </a:rPr>
                        <a:t> </a:t>
                      </a:r>
                      <a:r>
                        <a:rPr lang="en-US" sz="1200" err="1">
                          <a:solidFill>
                            <a:schemeClr val="tx1"/>
                          </a:solidFill>
                        </a:rPr>
                        <a:t>tuổi</a:t>
                      </a:r>
                      <a:r>
                        <a:rPr lang="en-US" sz="1200">
                          <a:solidFill>
                            <a:schemeClr val="tx1"/>
                          </a:solidFill>
                        </a:rPr>
                        <a:t> (&lt;30t)</a:t>
                      </a:r>
                    </a:p>
                    <a:p>
                      <a:pPr marL="285750" indent="-285750">
                        <a:buFontTx/>
                        <a:buChar char="-"/>
                      </a:pPr>
                      <a:r>
                        <a:rPr lang="en-US" sz="1200" err="1">
                          <a:solidFill>
                            <a:schemeClr val="tx1"/>
                          </a:solidFill>
                        </a:rPr>
                        <a:t>Sốt</a:t>
                      </a:r>
                      <a:r>
                        <a:rPr lang="en-US" sz="1200">
                          <a:solidFill>
                            <a:schemeClr val="tx1"/>
                          </a:solidFill>
                        </a:rPr>
                        <a:t> </a:t>
                      </a:r>
                      <a:r>
                        <a:rPr lang="en-US" sz="1200" err="1">
                          <a:solidFill>
                            <a:schemeClr val="tx1"/>
                          </a:solidFill>
                        </a:rPr>
                        <a:t>nhẹ</a:t>
                      </a:r>
                      <a:r>
                        <a:rPr lang="en-US" sz="1200">
                          <a:solidFill>
                            <a:schemeClr val="tx1"/>
                          </a:solidFill>
                        </a:rPr>
                        <a:t>, </a:t>
                      </a:r>
                      <a:r>
                        <a:rPr lang="en-US" sz="1200" err="1">
                          <a:solidFill>
                            <a:schemeClr val="tx1"/>
                          </a:solidFill>
                        </a:rPr>
                        <a:t>chóng</a:t>
                      </a:r>
                      <a:r>
                        <a:rPr lang="en-US" sz="1200">
                          <a:solidFill>
                            <a:schemeClr val="tx1"/>
                          </a:solidFill>
                        </a:rPr>
                        <a:t> </a:t>
                      </a:r>
                      <a:r>
                        <a:rPr lang="en-US" sz="1200" err="1">
                          <a:solidFill>
                            <a:schemeClr val="tx1"/>
                          </a:solidFill>
                        </a:rPr>
                        <a:t>mặt</a:t>
                      </a:r>
                      <a:r>
                        <a:rPr lang="en-US" sz="1200">
                          <a:solidFill>
                            <a:schemeClr val="tx1"/>
                          </a:solidFill>
                        </a:rPr>
                        <a:t>, </a:t>
                      </a:r>
                      <a:r>
                        <a:rPr lang="en-US" sz="1200" err="1">
                          <a:solidFill>
                            <a:schemeClr val="tx1"/>
                          </a:solidFill>
                        </a:rPr>
                        <a:t>ngất</a:t>
                      </a:r>
                      <a:endParaRPr lang="en-US" sz="1200">
                        <a:solidFill>
                          <a:schemeClr val="tx1"/>
                        </a:solidFill>
                      </a:endParaRPr>
                    </a:p>
                    <a:p>
                      <a:pPr marL="285750" indent="-285750">
                        <a:buFontTx/>
                        <a:buChar char="-"/>
                      </a:pPr>
                      <a:r>
                        <a:rPr lang="en-US" sz="1200" err="1">
                          <a:solidFill>
                            <a:schemeClr val="tx1"/>
                          </a:solidFill>
                        </a:rPr>
                        <a:t>Nước</a:t>
                      </a:r>
                      <a:r>
                        <a:rPr lang="en-US" sz="1200">
                          <a:solidFill>
                            <a:schemeClr val="tx1"/>
                          </a:solidFill>
                        </a:rPr>
                        <a:t> </a:t>
                      </a:r>
                      <a:r>
                        <a:rPr lang="en-US" sz="1200" err="1">
                          <a:solidFill>
                            <a:schemeClr val="tx1"/>
                          </a:solidFill>
                        </a:rPr>
                        <a:t>tiểu</a:t>
                      </a:r>
                      <a:r>
                        <a:rPr lang="en-US" sz="1200">
                          <a:solidFill>
                            <a:schemeClr val="tx1"/>
                          </a:solidFill>
                        </a:rPr>
                        <a:t> </a:t>
                      </a:r>
                      <a:r>
                        <a:rPr lang="en-US" sz="1200" err="1">
                          <a:solidFill>
                            <a:schemeClr val="tx1"/>
                          </a:solidFill>
                        </a:rPr>
                        <a:t>màu</a:t>
                      </a:r>
                      <a:r>
                        <a:rPr lang="en-US" sz="1200">
                          <a:solidFill>
                            <a:schemeClr val="tx1"/>
                          </a:solidFill>
                        </a:rPr>
                        <a:t> </a:t>
                      </a:r>
                      <a:r>
                        <a:rPr lang="en-US" sz="1200" err="1">
                          <a:solidFill>
                            <a:schemeClr val="tx1"/>
                          </a:solidFill>
                        </a:rPr>
                        <a:t>xá</a:t>
                      </a:r>
                      <a:r>
                        <a:rPr lang="en-US" sz="1200">
                          <a:solidFill>
                            <a:schemeClr val="tx1"/>
                          </a:solidFill>
                        </a:rPr>
                        <a:t> </a:t>
                      </a:r>
                      <a:r>
                        <a:rPr lang="en-US" sz="1200" err="1">
                          <a:solidFill>
                            <a:schemeClr val="tx1"/>
                          </a:solidFill>
                        </a:rPr>
                        <a:t>xị</a:t>
                      </a:r>
                      <a:endParaRPr lang="en-US" sz="1200">
                        <a:solidFill>
                          <a:schemeClr val="tx1"/>
                        </a:solidFill>
                      </a:endParaRPr>
                    </a:p>
                    <a:p>
                      <a:pPr marL="285750" indent="-285750">
                        <a:buFontTx/>
                        <a:buChar char="-"/>
                      </a:pPr>
                      <a:r>
                        <a:rPr lang="en-US" sz="1200" err="1">
                          <a:solidFill>
                            <a:schemeClr val="tx1"/>
                          </a:solidFill>
                        </a:rPr>
                        <a:t>Tiền</a:t>
                      </a:r>
                      <a:r>
                        <a:rPr lang="en-US" sz="1200">
                          <a:solidFill>
                            <a:schemeClr val="tx1"/>
                          </a:solidFill>
                        </a:rPr>
                        <a:t> </a:t>
                      </a:r>
                      <a:r>
                        <a:rPr lang="en-US" sz="1200" err="1">
                          <a:solidFill>
                            <a:schemeClr val="tx1"/>
                          </a:solidFill>
                        </a:rPr>
                        <a:t>căn</a:t>
                      </a:r>
                      <a:r>
                        <a:rPr lang="en-US" sz="1200">
                          <a:solidFill>
                            <a:schemeClr val="tx1"/>
                          </a:solidFill>
                        </a:rPr>
                        <a:t> </a:t>
                      </a:r>
                      <a:r>
                        <a:rPr lang="en-US" sz="1200" err="1">
                          <a:solidFill>
                            <a:schemeClr val="tx1"/>
                          </a:solidFill>
                        </a:rPr>
                        <a:t>có</a:t>
                      </a:r>
                      <a:r>
                        <a:rPr lang="en-US" sz="1200">
                          <a:solidFill>
                            <a:schemeClr val="tx1"/>
                          </a:solidFill>
                        </a:rPr>
                        <a:t> </a:t>
                      </a:r>
                      <a:r>
                        <a:rPr lang="en-US" sz="1200" err="1">
                          <a:solidFill>
                            <a:schemeClr val="tx1"/>
                          </a:solidFill>
                        </a:rPr>
                        <a:t>bệnh</a:t>
                      </a:r>
                      <a:r>
                        <a:rPr lang="en-US" sz="1200">
                          <a:solidFill>
                            <a:schemeClr val="tx1"/>
                          </a:solidFill>
                        </a:rPr>
                        <a:t> </a:t>
                      </a:r>
                      <a:r>
                        <a:rPr lang="en-US" sz="1200" err="1">
                          <a:solidFill>
                            <a:schemeClr val="tx1"/>
                          </a:solidFill>
                        </a:rPr>
                        <a:t>huyết</a:t>
                      </a:r>
                      <a:r>
                        <a:rPr lang="en-US" sz="1200">
                          <a:solidFill>
                            <a:schemeClr val="tx1"/>
                          </a:solidFill>
                        </a:rPr>
                        <a:t> </a:t>
                      </a:r>
                      <a:r>
                        <a:rPr lang="en-US" sz="1200" err="1">
                          <a:solidFill>
                            <a:schemeClr val="tx1"/>
                          </a:solidFill>
                        </a:rPr>
                        <a:t>học</a:t>
                      </a:r>
                      <a:r>
                        <a:rPr lang="en-US" sz="1200">
                          <a:solidFill>
                            <a:schemeClr val="tx1"/>
                          </a:solidFill>
                        </a:rPr>
                        <a:t> </a:t>
                      </a:r>
                      <a:r>
                        <a:rPr lang="en-US" sz="1200" err="1">
                          <a:solidFill>
                            <a:schemeClr val="tx1"/>
                          </a:solidFill>
                        </a:rPr>
                        <a:t>hoặc</a:t>
                      </a:r>
                      <a:r>
                        <a:rPr lang="en-US" sz="1200">
                          <a:solidFill>
                            <a:schemeClr val="tx1"/>
                          </a:solidFill>
                        </a:rPr>
                        <a:t> </a:t>
                      </a:r>
                      <a:r>
                        <a:rPr lang="en-US" sz="1200" err="1">
                          <a:solidFill>
                            <a:schemeClr val="tx1"/>
                          </a:solidFill>
                        </a:rPr>
                        <a:t>người</a:t>
                      </a:r>
                      <a:r>
                        <a:rPr lang="en-US" sz="1200">
                          <a:solidFill>
                            <a:schemeClr val="tx1"/>
                          </a:solidFill>
                        </a:rPr>
                        <a:t> </a:t>
                      </a:r>
                      <a:r>
                        <a:rPr lang="en-US" sz="1200" err="1">
                          <a:solidFill>
                            <a:schemeClr val="tx1"/>
                          </a:solidFill>
                        </a:rPr>
                        <a:t>thân</a:t>
                      </a:r>
                      <a:r>
                        <a:rPr lang="en-US" sz="1200">
                          <a:solidFill>
                            <a:schemeClr val="tx1"/>
                          </a:solidFill>
                        </a:rPr>
                        <a:t> </a:t>
                      </a:r>
                      <a:r>
                        <a:rPr lang="en-US" sz="1200" err="1">
                          <a:solidFill>
                            <a:schemeClr val="tx1"/>
                          </a:solidFill>
                        </a:rPr>
                        <a:t>trực</a:t>
                      </a:r>
                      <a:r>
                        <a:rPr lang="en-US" sz="1200">
                          <a:solidFill>
                            <a:schemeClr val="tx1"/>
                          </a:solidFill>
                        </a:rPr>
                        <a:t> </a:t>
                      </a:r>
                      <a:r>
                        <a:rPr lang="en-US" sz="1200" err="1">
                          <a:solidFill>
                            <a:schemeClr val="tx1"/>
                          </a:solidFill>
                        </a:rPr>
                        <a:t>hệ</a:t>
                      </a:r>
                      <a:r>
                        <a:rPr lang="en-US" sz="1200">
                          <a:solidFill>
                            <a:schemeClr val="tx1"/>
                          </a:solidFill>
                        </a:rPr>
                        <a:t> </a:t>
                      </a:r>
                      <a:r>
                        <a:rPr lang="en-US" sz="1200" err="1">
                          <a:solidFill>
                            <a:schemeClr val="tx1"/>
                          </a:solidFill>
                        </a:rPr>
                        <a:t>có</a:t>
                      </a:r>
                      <a:r>
                        <a:rPr lang="en-US" sz="1200">
                          <a:solidFill>
                            <a:schemeClr val="tx1"/>
                          </a:solidFill>
                        </a:rPr>
                        <a:t> </a:t>
                      </a:r>
                      <a:r>
                        <a:rPr lang="en-US" sz="1200" err="1">
                          <a:solidFill>
                            <a:schemeClr val="tx1"/>
                          </a:solidFill>
                        </a:rPr>
                        <a:t>bệnh</a:t>
                      </a:r>
                      <a:r>
                        <a:rPr lang="en-US" sz="1200">
                          <a:solidFill>
                            <a:schemeClr val="tx1"/>
                          </a:solidFill>
                        </a:rPr>
                        <a:t> </a:t>
                      </a:r>
                      <a:r>
                        <a:rPr lang="en-US" sz="1200" err="1">
                          <a:solidFill>
                            <a:schemeClr val="tx1"/>
                          </a:solidFill>
                        </a:rPr>
                        <a:t>huyết</a:t>
                      </a:r>
                      <a:r>
                        <a:rPr lang="en-US" sz="1200">
                          <a:solidFill>
                            <a:schemeClr val="tx1"/>
                          </a:solidFill>
                        </a:rPr>
                        <a:t> </a:t>
                      </a:r>
                      <a:r>
                        <a:rPr lang="en-US" sz="1200" err="1">
                          <a:solidFill>
                            <a:schemeClr val="tx1"/>
                          </a:solidFill>
                        </a:rPr>
                        <a:t>học</a:t>
                      </a:r>
                      <a:r>
                        <a:rPr lang="en-US" sz="1200">
                          <a:solidFill>
                            <a:schemeClr val="tx1"/>
                          </a:solidFill>
                        </a:rPr>
                        <a:t> (</a:t>
                      </a:r>
                      <a:r>
                        <a:rPr lang="en-US" sz="1200" err="1">
                          <a:solidFill>
                            <a:schemeClr val="tx1"/>
                          </a:solidFill>
                        </a:rPr>
                        <a:t>thiếu</a:t>
                      </a:r>
                      <a:r>
                        <a:rPr lang="en-US" sz="1200">
                          <a:solidFill>
                            <a:schemeClr val="tx1"/>
                          </a:solidFill>
                        </a:rPr>
                        <a:t> men G6PD, </a:t>
                      </a:r>
                      <a:r>
                        <a:rPr lang="en-US" sz="1200" err="1">
                          <a:solidFill>
                            <a:schemeClr val="tx1"/>
                          </a:solidFill>
                        </a:rPr>
                        <a:t>hồng</a:t>
                      </a:r>
                      <a:r>
                        <a:rPr lang="en-US" sz="1200">
                          <a:solidFill>
                            <a:schemeClr val="tx1"/>
                          </a:solidFill>
                        </a:rPr>
                        <a:t> </a:t>
                      </a:r>
                      <a:r>
                        <a:rPr lang="en-US" sz="1200" err="1">
                          <a:solidFill>
                            <a:schemeClr val="tx1"/>
                          </a:solidFill>
                        </a:rPr>
                        <a:t>cầu</a:t>
                      </a:r>
                      <a:r>
                        <a:rPr lang="en-US" sz="1200">
                          <a:solidFill>
                            <a:schemeClr val="tx1"/>
                          </a:solidFill>
                        </a:rPr>
                        <a:t> </a:t>
                      </a:r>
                      <a:r>
                        <a:rPr lang="en-US" sz="1200" err="1">
                          <a:solidFill>
                            <a:schemeClr val="tx1"/>
                          </a:solidFill>
                        </a:rPr>
                        <a:t>hình</a:t>
                      </a:r>
                      <a:r>
                        <a:rPr lang="en-US" sz="1200">
                          <a:solidFill>
                            <a:schemeClr val="tx1"/>
                          </a:solidFill>
                        </a:rPr>
                        <a:t> </a:t>
                      </a:r>
                      <a:r>
                        <a:rPr lang="en-US" sz="1200" err="1">
                          <a:solidFill>
                            <a:schemeClr val="tx1"/>
                          </a:solidFill>
                        </a:rPr>
                        <a:t>cầu</a:t>
                      </a:r>
                      <a:r>
                        <a:rPr lang="en-US" sz="1200">
                          <a:solidFill>
                            <a:schemeClr val="tx1"/>
                          </a:solidFill>
                        </a:rPr>
                        <a:t>, Thalassemia)</a:t>
                      </a:r>
                    </a:p>
                    <a:p>
                      <a:pPr marL="285750" indent="-285750">
                        <a:buFontTx/>
                        <a:buChar char="-"/>
                      </a:pPr>
                      <a:r>
                        <a:rPr lang="en-US" sz="1200" err="1">
                          <a:solidFill>
                            <a:schemeClr val="tx1"/>
                          </a:solidFill>
                        </a:rPr>
                        <a:t>Vàng</a:t>
                      </a:r>
                      <a:r>
                        <a:rPr lang="en-US" sz="1200">
                          <a:solidFill>
                            <a:schemeClr val="tx1"/>
                          </a:solidFill>
                        </a:rPr>
                        <a:t> da </a:t>
                      </a:r>
                      <a:r>
                        <a:rPr lang="en-US" sz="1200" err="1">
                          <a:solidFill>
                            <a:schemeClr val="tx1"/>
                          </a:solidFill>
                        </a:rPr>
                        <a:t>sau</a:t>
                      </a:r>
                      <a:r>
                        <a:rPr lang="en-US" sz="1200">
                          <a:solidFill>
                            <a:schemeClr val="tx1"/>
                          </a:solidFill>
                        </a:rPr>
                        <a:t> </a:t>
                      </a:r>
                      <a:r>
                        <a:rPr lang="en-US" sz="1200" err="1">
                          <a:solidFill>
                            <a:schemeClr val="tx1"/>
                          </a:solidFill>
                        </a:rPr>
                        <a:t>truyền</a:t>
                      </a:r>
                      <a:r>
                        <a:rPr lang="en-US" sz="1200">
                          <a:solidFill>
                            <a:schemeClr val="tx1"/>
                          </a:solidFill>
                        </a:rPr>
                        <a:t> </a:t>
                      </a:r>
                      <a:r>
                        <a:rPr lang="en-US" sz="1200" err="1">
                          <a:solidFill>
                            <a:schemeClr val="tx1"/>
                          </a:solidFill>
                        </a:rPr>
                        <a:t>máu</a:t>
                      </a:r>
                      <a:endParaRPr lang="en-US" sz="1200">
                        <a:solidFill>
                          <a:schemeClr val="tx1"/>
                        </a:solidFill>
                      </a:endParaRPr>
                    </a:p>
                    <a:p>
                      <a:pPr marL="285750" indent="-285750">
                        <a:buFontTx/>
                        <a:buChar char="-"/>
                      </a:pPr>
                      <a:r>
                        <a:rPr lang="en-US" sz="1200">
                          <a:solidFill>
                            <a:schemeClr val="tx1"/>
                          </a:solidFill>
                        </a:rPr>
                        <a:t>Du </a:t>
                      </a:r>
                      <a:r>
                        <a:rPr lang="en-US" sz="1200" err="1">
                          <a:solidFill>
                            <a:schemeClr val="tx1"/>
                          </a:solidFill>
                        </a:rPr>
                        <a:t>lịch</a:t>
                      </a:r>
                      <a:r>
                        <a:rPr lang="en-US" sz="1200">
                          <a:solidFill>
                            <a:schemeClr val="tx1"/>
                          </a:solidFill>
                        </a:rPr>
                        <a:t> </a:t>
                      </a:r>
                      <a:r>
                        <a:rPr lang="en-US" sz="1200" err="1">
                          <a:solidFill>
                            <a:schemeClr val="tx1"/>
                          </a:solidFill>
                        </a:rPr>
                        <a:t>vùng</a:t>
                      </a:r>
                      <a:r>
                        <a:rPr lang="en-US" sz="1200">
                          <a:solidFill>
                            <a:schemeClr val="tx1"/>
                          </a:solidFill>
                        </a:rPr>
                        <a:t> </a:t>
                      </a:r>
                      <a:r>
                        <a:rPr lang="en-US" sz="1200" err="1">
                          <a:solidFill>
                            <a:schemeClr val="tx1"/>
                          </a:solidFill>
                        </a:rPr>
                        <a:t>dịch</a:t>
                      </a:r>
                      <a:r>
                        <a:rPr lang="en-US" sz="1200">
                          <a:solidFill>
                            <a:schemeClr val="tx1"/>
                          </a:solidFill>
                        </a:rPr>
                        <a:t> </a:t>
                      </a:r>
                      <a:r>
                        <a:rPr lang="en-US" sz="1200" err="1">
                          <a:solidFill>
                            <a:schemeClr val="tx1"/>
                          </a:solidFill>
                        </a:rPr>
                        <a:t>tễ</a:t>
                      </a:r>
                      <a:r>
                        <a:rPr lang="en-US" sz="1200">
                          <a:solidFill>
                            <a:schemeClr val="tx1"/>
                          </a:solidFill>
                        </a:rPr>
                        <a:t> </a:t>
                      </a:r>
                      <a:r>
                        <a:rPr lang="en-US" sz="1200" err="1">
                          <a:solidFill>
                            <a:schemeClr val="tx1"/>
                          </a:solidFill>
                        </a:rPr>
                        <a:t>sốt</a:t>
                      </a:r>
                      <a:r>
                        <a:rPr lang="en-US" sz="1200">
                          <a:solidFill>
                            <a:schemeClr val="tx1"/>
                          </a:solidFill>
                        </a:rPr>
                        <a:t> </a:t>
                      </a:r>
                      <a:r>
                        <a:rPr lang="en-US" sz="1200" err="1">
                          <a:solidFill>
                            <a:schemeClr val="tx1"/>
                          </a:solidFill>
                        </a:rPr>
                        <a:t>rét</a:t>
                      </a:r>
                      <a:endParaRPr lang="en-US" sz="1200">
                        <a:solidFill>
                          <a:schemeClr val="tx1"/>
                        </a:solidFill>
                        <a:latin typeface="Arial" panose="020B0604020202020204" pitchFamily="34" charset="0"/>
                        <a:cs typeface="Arial" panose="020B0604020202020204" pitchFamily="34" charset="0"/>
                      </a:endParaRPr>
                    </a:p>
                  </a:txBody>
                  <a:tcPr marL="46322" marR="46322" marT="23161" marB="23161"/>
                </a:tc>
                <a:tc>
                  <a:txBody>
                    <a:bodyPr/>
                    <a:lstStyle/>
                    <a:p>
                      <a:pPr marL="285750" indent="-285750">
                        <a:buFontTx/>
                        <a:buChar char="-"/>
                      </a:pPr>
                      <a:r>
                        <a:rPr lang="en-US" sz="1200" err="1">
                          <a:solidFill>
                            <a:schemeClr val="tx1"/>
                          </a:solidFill>
                        </a:rPr>
                        <a:t>Tiền</a:t>
                      </a:r>
                      <a:r>
                        <a:rPr lang="en-US" sz="1200">
                          <a:solidFill>
                            <a:schemeClr val="tx1"/>
                          </a:solidFill>
                        </a:rPr>
                        <a:t> </a:t>
                      </a:r>
                      <a:r>
                        <a:rPr lang="en-US" sz="1200" err="1">
                          <a:solidFill>
                            <a:schemeClr val="tx1"/>
                          </a:solidFill>
                        </a:rPr>
                        <a:t>triệu</a:t>
                      </a:r>
                      <a:r>
                        <a:rPr lang="en-US" sz="1200">
                          <a:solidFill>
                            <a:schemeClr val="tx1"/>
                          </a:solidFill>
                        </a:rPr>
                        <a:t> </a:t>
                      </a:r>
                      <a:r>
                        <a:rPr lang="en-US" sz="1200" err="1">
                          <a:solidFill>
                            <a:schemeClr val="tx1"/>
                          </a:solidFill>
                        </a:rPr>
                        <a:t>có</a:t>
                      </a:r>
                      <a:r>
                        <a:rPr lang="en-US" sz="1200">
                          <a:solidFill>
                            <a:schemeClr val="tx1"/>
                          </a:solidFill>
                        </a:rPr>
                        <a:t> </a:t>
                      </a:r>
                      <a:r>
                        <a:rPr lang="en-US" sz="1200" err="1">
                          <a:solidFill>
                            <a:schemeClr val="tx1"/>
                          </a:solidFill>
                        </a:rPr>
                        <a:t>hội</a:t>
                      </a:r>
                      <a:r>
                        <a:rPr lang="en-US" sz="1200">
                          <a:solidFill>
                            <a:schemeClr val="tx1"/>
                          </a:solidFill>
                        </a:rPr>
                        <a:t> </a:t>
                      </a:r>
                      <a:r>
                        <a:rPr lang="en-US" sz="1200" err="1">
                          <a:solidFill>
                            <a:schemeClr val="tx1"/>
                          </a:solidFill>
                        </a:rPr>
                        <a:t>chứng</a:t>
                      </a:r>
                      <a:r>
                        <a:rPr lang="en-US" sz="1200">
                          <a:solidFill>
                            <a:schemeClr val="tx1"/>
                          </a:solidFill>
                        </a:rPr>
                        <a:t> </a:t>
                      </a:r>
                      <a:r>
                        <a:rPr lang="en-US" sz="1200" err="1">
                          <a:solidFill>
                            <a:schemeClr val="tx1"/>
                          </a:solidFill>
                        </a:rPr>
                        <a:t>nhiễm</a:t>
                      </a:r>
                      <a:r>
                        <a:rPr lang="en-US" sz="1200">
                          <a:solidFill>
                            <a:schemeClr val="tx1"/>
                          </a:solidFill>
                        </a:rPr>
                        <a:t> </a:t>
                      </a:r>
                      <a:r>
                        <a:rPr lang="en-US" sz="1200" err="1">
                          <a:solidFill>
                            <a:schemeClr val="tx1"/>
                          </a:solidFill>
                        </a:rPr>
                        <a:t>siêu</a:t>
                      </a:r>
                      <a:r>
                        <a:rPr lang="en-US" sz="1200">
                          <a:solidFill>
                            <a:schemeClr val="tx1"/>
                          </a:solidFill>
                        </a:rPr>
                        <a:t> vi (</a:t>
                      </a:r>
                      <a:r>
                        <a:rPr lang="en-US" sz="1200" err="1">
                          <a:solidFill>
                            <a:schemeClr val="tx1"/>
                          </a:solidFill>
                        </a:rPr>
                        <a:t>mệt</a:t>
                      </a:r>
                      <a:r>
                        <a:rPr lang="en-US" sz="1200">
                          <a:solidFill>
                            <a:schemeClr val="tx1"/>
                          </a:solidFill>
                        </a:rPr>
                        <a:t> </a:t>
                      </a:r>
                      <a:r>
                        <a:rPr lang="en-US" sz="1200" err="1">
                          <a:solidFill>
                            <a:schemeClr val="tx1"/>
                          </a:solidFill>
                        </a:rPr>
                        <a:t>mỏi</a:t>
                      </a:r>
                      <a:r>
                        <a:rPr lang="en-US" sz="1200">
                          <a:solidFill>
                            <a:schemeClr val="tx1"/>
                          </a:solidFill>
                        </a:rPr>
                        <a:t>, </a:t>
                      </a:r>
                      <a:r>
                        <a:rPr lang="en-US" sz="1200" err="1">
                          <a:solidFill>
                            <a:schemeClr val="tx1"/>
                          </a:solidFill>
                        </a:rPr>
                        <a:t>đau</a:t>
                      </a:r>
                      <a:r>
                        <a:rPr lang="en-US" sz="1200">
                          <a:solidFill>
                            <a:schemeClr val="tx1"/>
                          </a:solidFill>
                        </a:rPr>
                        <a:t> </a:t>
                      </a:r>
                      <a:r>
                        <a:rPr lang="en-US" sz="1200" err="1">
                          <a:solidFill>
                            <a:schemeClr val="tx1"/>
                          </a:solidFill>
                        </a:rPr>
                        <a:t>cơ</a:t>
                      </a:r>
                      <a:r>
                        <a:rPr lang="en-US" sz="1200">
                          <a:solidFill>
                            <a:schemeClr val="tx1"/>
                          </a:solidFill>
                        </a:rPr>
                        <a:t>, </a:t>
                      </a:r>
                      <a:r>
                        <a:rPr lang="en-US" sz="1200" err="1">
                          <a:solidFill>
                            <a:schemeClr val="tx1"/>
                          </a:solidFill>
                        </a:rPr>
                        <a:t>chán</a:t>
                      </a:r>
                      <a:r>
                        <a:rPr lang="en-US" sz="1200">
                          <a:solidFill>
                            <a:schemeClr val="tx1"/>
                          </a:solidFill>
                        </a:rPr>
                        <a:t> </a:t>
                      </a:r>
                      <a:r>
                        <a:rPr lang="en-US" sz="1200" err="1">
                          <a:solidFill>
                            <a:schemeClr val="tx1"/>
                          </a:solidFill>
                        </a:rPr>
                        <a:t>ăn</a:t>
                      </a:r>
                      <a:r>
                        <a:rPr lang="en-US" sz="1200">
                          <a:solidFill>
                            <a:schemeClr val="tx1"/>
                          </a:solidFill>
                        </a:rPr>
                        <a:t>)</a:t>
                      </a:r>
                    </a:p>
                    <a:p>
                      <a:pPr marL="285750" indent="-285750">
                        <a:buFontTx/>
                        <a:buChar char="-"/>
                      </a:pPr>
                      <a:r>
                        <a:rPr lang="en-US" sz="1200" err="1">
                          <a:solidFill>
                            <a:schemeClr val="tx1"/>
                          </a:solidFill>
                        </a:rPr>
                        <a:t>Tiền</a:t>
                      </a:r>
                      <a:r>
                        <a:rPr lang="en-US" sz="1200">
                          <a:solidFill>
                            <a:schemeClr val="tx1"/>
                          </a:solidFill>
                        </a:rPr>
                        <a:t> </a:t>
                      </a:r>
                      <a:r>
                        <a:rPr lang="en-US" sz="1200" err="1">
                          <a:solidFill>
                            <a:schemeClr val="tx1"/>
                          </a:solidFill>
                        </a:rPr>
                        <a:t>căn</a:t>
                      </a:r>
                      <a:r>
                        <a:rPr lang="en-US" sz="1200">
                          <a:solidFill>
                            <a:schemeClr val="tx1"/>
                          </a:solidFill>
                        </a:rPr>
                        <a:t> </a:t>
                      </a:r>
                      <a:r>
                        <a:rPr lang="en-US" sz="1200" err="1">
                          <a:solidFill>
                            <a:schemeClr val="tx1"/>
                          </a:solidFill>
                        </a:rPr>
                        <a:t>bệnh</a:t>
                      </a:r>
                      <a:r>
                        <a:rPr lang="en-US" sz="1200">
                          <a:solidFill>
                            <a:schemeClr val="tx1"/>
                          </a:solidFill>
                        </a:rPr>
                        <a:t> </a:t>
                      </a:r>
                      <a:r>
                        <a:rPr lang="en-US" sz="1200" err="1">
                          <a:solidFill>
                            <a:schemeClr val="tx1"/>
                          </a:solidFill>
                        </a:rPr>
                        <a:t>gan</a:t>
                      </a:r>
                      <a:r>
                        <a:rPr lang="en-US" sz="1200">
                          <a:solidFill>
                            <a:schemeClr val="tx1"/>
                          </a:solidFill>
                        </a:rPr>
                        <a:t>, </a:t>
                      </a:r>
                      <a:r>
                        <a:rPr lang="en-US" sz="1200" err="1">
                          <a:solidFill>
                            <a:schemeClr val="tx1"/>
                          </a:solidFill>
                        </a:rPr>
                        <a:t>tiếp</a:t>
                      </a:r>
                      <a:r>
                        <a:rPr lang="en-US" sz="1200">
                          <a:solidFill>
                            <a:schemeClr val="tx1"/>
                          </a:solidFill>
                        </a:rPr>
                        <a:t> </a:t>
                      </a:r>
                      <a:r>
                        <a:rPr lang="en-US" sz="1200" err="1">
                          <a:solidFill>
                            <a:schemeClr val="tx1"/>
                          </a:solidFill>
                        </a:rPr>
                        <a:t>xúc</a:t>
                      </a:r>
                      <a:r>
                        <a:rPr lang="en-US" sz="1200">
                          <a:solidFill>
                            <a:schemeClr val="tx1"/>
                          </a:solidFill>
                        </a:rPr>
                        <a:t> </a:t>
                      </a:r>
                      <a:r>
                        <a:rPr lang="en-US" sz="1200" err="1">
                          <a:solidFill>
                            <a:schemeClr val="tx1"/>
                          </a:solidFill>
                        </a:rPr>
                        <a:t>nguồn</a:t>
                      </a:r>
                      <a:r>
                        <a:rPr lang="en-US" sz="1200">
                          <a:solidFill>
                            <a:schemeClr val="tx1"/>
                          </a:solidFill>
                        </a:rPr>
                        <a:t> </a:t>
                      </a:r>
                      <a:r>
                        <a:rPr lang="en-US" sz="1200" err="1">
                          <a:solidFill>
                            <a:schemeClr val="tx1"/>
                          </a:solidFill>
                        </a:rPr>
                        <a:t>lây</a:t>
                      </a:r>
                      <a:r>
                        <a:rPr lang="en-US" sz="1200">
                          <a:solidFill>
                            <a:schemeClr val="tx1"/>
                          </a:solidFill>
                        </a:rPr>
                        <a:t> </a:t>
                      </a:r>
                      <a:r>
                        <a:rPr lang="en-US" sz="1200" err="1">
                          <a:solidFill>
                            <a:schemeClr val="tx1"/>
                          </a:solidFill>
                        </a:rPr>
                        <a:t>viêm</a:t>
                      </a:r>
                      <a:r>
                        <a:rPr lang="en-US" sz="1200">
                          <a:solidFill>
                            <a:schemeClr val="tx1"/>
                          </a:solidFill>
                        </a:rPr>
                        <a:t> </a:t>
                      </a:r>
                      <a:r>
                        <a:rPr lang="en-US" sz="1200" err="1">
                          <a:solidFill>
                            <a:schemeClr val="tx1"/>
                          </a:solidFill>
                        </a:rPr>
                        <a:t>gan</a:t>
                      </a:r>
                      <a:r>
                        <a:rPr lang="en-US" sz="1200">
                          <a:solidFill>
                            <a:schemeClr val="tx1"/>
                          </a:solidFill>
                        </a:rPr>
                        <a:t> </a:t>
                      </a:r>
                      <a:r>
                        <a:rPr lang="en-US" sz="1200" err="1">
                          <a:solidFill>
                            <a:schemeClr val="tx1"/>
                          </a:solidFill>
                        </a:rPr>
                        <a:t>siêu</a:t>
                      </a:r>
                      <a:r>
                        <a:rPr lang="en-US" sz="1200">
                          <a:solidFill>
                            <a:schemeClr val="tx1"/>
                          </a:solidFill>
                        </a:rPr>
                        <a:t> vi</a:t>
                      </a:r>
                    </a:p>
                    <a:p>
                      <a:pPr marL="285750" indent="-285750">
                        <a:buFontTx/>
                        <a:buChar char="-"/>
                      </a:pPr>
                      <a:r>
                        <a:rPr lang="en-US" sz="1200" err="1">
                          <a:solidFill>
                            <a:schemeClr val="tx1"/>
                          </a:solidFill>
                        </a:rPr>
                        <a:t>Tiền</a:t>
                      </a:r>
                      <a:r>
                        <a:rPr lang="en-US" sz="1200">
                          <a:solidFill>
                            <a:schemeClr val="tx1"/>
                          </a:solidFill>
                        </a:rPr>
                        <a:t> </a:t>
                      </a:r>
                      <a:r>
                        <a:rPr lang="en-US" sz="1200" err="1">
                          <a:solidFill>
                            <a:schemeClr val="tx1"/>
                          </a:solidFill>
                        </a:rPr>
                        <a:t>căn</a:t>
                      </a:r>
                      <a:r>
                        <a:rPr lang="en-US" sz="1200">
                          <a:solidFill>
                            <a:schemeClr val="tx1"/>
                          </a:solidFill>
                        </a:rPr>
                        <a:t> </a:t>
                      </a:r>
                      <a:r>
                        <a:rPr lang="en-US" sz="1200" err="1">
                          <a:solidFill>
                            <a:schemeClr val="tx1"/>
                          </a:solidFill>
                        </a:rPr>
                        <a:t>gia</a:t>
                      </a:r>
                      <a:r>
                        <a:rPr lang="en-US" sz="1200">
                          <a:solidFill>
                            <a:schemeClr val="tx1"/>
                          </a:solidFill>
                        </a:rPr>
                        <a:t> </a:t>
                      </a:r>
                      <a:r>
                        <a:rPr lang="en-US" sz="1200" err="1">
                          <a:solidFill>
                            <a:schemeClr val="tx1"/>
                          </a:solidFill>
                        </a:rPr>
                        <a:t>đình</a:t>
                      </a:r>
                      <a:r>
                        <a:rPr lang="en-US" sz="1200">
                          <a:solidFill>
                            <a:schemeClr val="tx1"/>
                          </a:solidFill>
                        </a:rPr>
                        <a:t> </a:t>
                      </a:r>
                      <a:r>
                        <a:rPr lang="en-US" sz="1200" err="1">
                          <a:solidFill>
                            <a:schemeClr val="tx1"/>
                          </a:solidFill>
                        </a:rPr>
                        <a:t>có</a:t>
                      </a:r>
                      <a:r>
                        <a:rPr lang="en-US" sz="1200">
                          <a:solidFill>
                            <a:schemeClr val="tx1"/>
                          </a:solidFill>
                        </a:rPr>
                        <a:t> </a:t>
                      </a:r>
                      <a:r>
                        <a:rPr lang="en-US" sz="1200" err="1">
                          <a:solidFill>
                            <a:schemeClr val="tx1"/>
                          </a:solidFill>
                        </a:rPr>
                        <a:t>bệnh</a:t>
                      </a:r>
                      <a:r>
                        <a:rPr lang="en-US" sz="1200">
                          <a:solidFill>
                            <a:schemeClr val="tx1"/>
                          </a:solidFill>
                        </a:rPr>
                        <a:t> </a:t>
                      </a:r>
                      <a:r>
                        <a:rPr lang="en-US" sz="1200" err="1">
                          <a:solidFill>
                            <a:schemeClr val="tx1"/>
                          </a:solidFill>
                        </a:rPr>
                        <a:t>gan</a:t>
                      </a:r>
                      <a:endParaRPr lang="en-US" sz="1200">
                        <a:solidFill>
                          <a:schemeClr val="tx1"/>
                        </a:solidFill>
                        <a:latin typeface="Arial" panose="020B0604020202020204" pitchFamily="34" charset="0"/>
                        <a:cs typeface="Arial" panose="020B0604020202020204" pitchFamily="34" charset="0"/>
                      </a:endParaRPr>
                    </a:p>
                  </a:txBody>
                  <a:tcPr marL="46322" marR="46322" marT="23161" marB="23161"/>
                </a:tc>
                <a:tc>
                  <a:txBody>
                    <a:bodyPr/>
                    <a:lstStyle/>
                    <a:p>
                      <a:pPr marL="285750" indent="-285750">
                        <a:buFontTx/>
                        <a:buChar char="-"/>
                      </a:pPr>
                      <a:r>
                        <a:rPr lang="en-US" sz="1200" err="1">
                          <a:solidFill>
                            <a:schemeClr val="tx1"/>
                          </a:solidFill>
                        </a:rPr>
                        <a:t>Lớn</a:t>
                      </a:r>
                      <a:r>
                        <a:rPr lang="en-US" sz="1200">
                          <a:solidFill>
                            <a:schemeClr val="tx1"/>
                          </a:solidFill>
                        </a:rPr>
                        <a:t> </a:t>
                      </a:r>
                      <a:r>
                        <a:rPr lang="en-US" sz="1200" err="1">
                          <a:solidFill>
                            <a:schemeClr val="tx1"/>
                          </a:solidFill>
                        </a:rPr>
                        <a:t>tuổi</a:t>
                      </a:r>
                      <a:endParaRPr lang="en-US" sz="1200">
                        <a:solidFill>
                          <a:schemeClr val="tx1"/>
                        </a:solidFill>
                      </a:endParaRPr>
                    </a:p>
                    <a:p>
                      <a:pPr marL="285750" indent="-285750">
                        <a:buFontTx/>
                        <a:buChar char="-"/>
                      </a:pPr>
                      <a:r>
                        <a:rPr lang="en-US" sz="1200" err="1">
                          <a:solidFill>
                            <a:schemeClr val="tx1"/>
                          </a:solidFill>
                        </a:rPr>
                        <a:t>Đau</a:t>
                      </a:r>
                      <a:r>
                        <a:rPr lang="en-US" sz="1200">
                          <a:solidFill>
                            <a:schemeClr val="tx1"/>
                          </a:solidFill>
                        </a:rPr>
                        <a:t> </a:t>
                      </a:r>
                      <a:r>
                        <a:rPr lang="en-US" sz="1200" err="1">
                          <a:solidFill>
                            <a:schemeClr val="tx1"/>
                          </a:solidFill>
                        </a:rPr>
                        <a:t>bụng</a:t>
                      </a:r>
                      <a:endParaRPr lang="en-US" sz="1200">
                        <a:solidFill>
                          <a:schemeClr val="tx1"/>
                        </a:solidFill>
                      </a:endParaRPr>
                    </a:p>
                    <a:p>
                      <a:pPr marL="285750" indent="-285750">
                        <a:buFontTx/>
                        <a:buChar char="-"/>
                      </a:pPr>
                      <a:r>
                        <a:rPr lang="en-US" sz="1200" err="1">
                          <a:solidFill>
                            <a:schemeClr val="tx1"/>
                          </a:solidFill>
                        </a:rPr>
                        <a:t>Sốt</a:t>
                      </a:r>
                      <a:r>
                        <a:rPr lang="en-US" sz="1200">
                          <a:solidFill>
                            <a:schemeClr val="tx1"/>
                          </a:solidFill>
                        </a:rPr>
                        <a:t>, </a:t>
                      </a:r>
                      <a:r>
                        <a:rPr lang="en-US" sz="1200" err="1">
                          <a:solidFill>
                            <a:schemeClr val="tx1"/>
                          </a:solidFill>
                        </a:rPr>
                        <a:t>lạnh</a:t>
                      </a:r>
                      <a:r>
                        <a:rPr lang="en-US" sz="1200">
                          <a:solidFill>
                            <a:schemeClr val="tx1"/>
                          </a:solidFill>
                        </a:rPr>
                        <a:t> run</a:t>
                      </a:r>
                    </a:p>
                    <a:p>
                      <a:pPr marL="285750" indent="-285750">
                        <a:buFontTx/>
                        <a:buChar char="-"/>
                      </a:pPr>
                      <a:r>
                        <a:rPr lang="en-US" sz="1200" err="1">
                          <a:solidFill>
                            <a:schemeClr val="tx1"/>
                          </a:solidFill>
                        </a:rPr>
                        <a:t>Tiêu</a:t>
                      </a:r>
                      <a:r>
                        <a:rPr lang="en-US" sz="1200">
                          <a:solidFill>
                            <a:schemeClr val="tx1"/>
                          </a:solidFill>
                        </a:rPr>
                        <a:t> </a:t>
                      </a:r>
                      <a:r>
                        <a:rPr lang="en-US" sz="1200" err="1">
                          <a:solidFill>
                            <a:schemeClr val="tx1"/>
                          </a:solidFill>
                        </a:rPr>
                        <a:t>phân</a:t>
                      </a:r>
                      <a:r>
                        <a:rPr lang="en-US" sz="1200">
                          <a:solidFill>
                            <a:schemeClr val="tx1"/>
                          </a:solidFill>
                        </a:rPr>
                        <a:t> </a:t>
                      </a:r>
                      <a:r>
                        <a:rPr lang="en-US" sz="1200" err="1">
                          <a:solidFill>
                            <a:schemeClr val="tx1"/>
                          </a:solidFill>
                        </a:rPr>
                        <a:t>bạc</a:t>
                      </a:r>
                      <a:r>
                        <a:rPr lang="en-US" sz="1200">
                          <a:solidFill>
                            <a:schemeClr val="tx1"/>
                          </a:solidFill>
                        </a:rPr>
                        <a:t> </a:t>
                      </a:r>
                      <a:r>
                        <a:rPr lang="en-US" sz="1200" err="1">
                          <a:solidFill>
                            <a:schemeClr val="tx1"/>
                          </a:solidFill>
                        </a:rPr>
                        <a:t>màu</a:t>
                      </a:r>
                      <a:endParaRPr lang="en-US" sz="1200">
                        <a:solidFill>
                          <a:schemeClr val="tx1"/>
                        </a:solidFill>
                      </a:endParaRPr>
                    </a:p>
                    <a:p>
                      <a:pPr marL="285750" indent="-285750">
                        <a:buFontTx/>
                        <a:buChar char="-"/>
                      </a:pPr>
                      <a:r>
                        <a:rPr lang="en-US" sz="1200" err="1">
                          <a:solidFill>
                            <a:schemeClr val="tx1"/>
                          </a:solidFill>
                        </a:rPr>
                        <a:t>Tiền</a:t>
                      </a:r>
                      <a:r>
                        <a:rPr lang="en-US" sz="1200">
                          <a:solidFill>
                            <a:schemeClr val="tx1"/>
                          </a:solidFill>
                        </a:rPr>
                        <a:t> </a:t>
                      </a:r>
                      <a:r>
                        <a:rPr lang="en-US" sz="1200" err="1">
                          <a:solidFill>
                            <a:schemeClr val="tx1"/>
                          </a:solidFill>
                        </a:rPr>
                        <a:t>căn</a:t>
                      </a:r>
                      <a:r>
                        <a:rPr lang="en-US" sz="1200">
                          <a:solidFill>
                            <a:schemeClr val="tx1"/>
                          </a:solidFill>
                        </a:rPr>
                        <a:t> </a:t>
                      </a:r>
                      <a:r>
                        <a:rPr lang="en-US" sz="1200" err="1">
                          <a:solidFill>
                            <a:schemeClr val="tx1"/>
                          </a:solidFill>
                        </a:rPr>
                        <a:t>phẫu</a:t>
                      </a:r>
                      <a:r>
                        <a:rPr lang="en-US" sz="1200">
                          <a:solidFill>
                            <a:schemeClr val="tx1"/>
                          </a:solidFill>
                        </a:rPr>
                        <a:t> </a:t>
                      </a:r>
                      <a:r>
                        <a:rPr lang="en-US" sz="1200" err="1">
                          <a:solidFill>
                            <a:schemeClr val="tx1"/>
                          </a:solidFill>
                        </a:rPr>
                        <a:t>thuật</a:t>
                      </a:r>
                      <a:r>
                        <a:rPr lang="en-US" sz="1200">
                          <a:solidFill>
                            <a:schemeClr val="tx1"/>
                          </a:solidFill>
                        </a:rPr>
                        <a:t> </a:t>
                      </a:r>
                      <a:r>
                        <a:rPr lang="en-US" sz="1200" err="1">
                          <a:solidFill>
                            <a:schemeClr val="tx1"/>
                          </a:solidFill>
                        </a:rPr>
                        <a:t>đường</a:t>
                      </a:r>
                      <a:r>
                        <a:rPr lang="en-US" sz="1200">
                          <a:solidFill>
                            <a:schemeClr val="tx1"/>
                          </a:solidFill>
                        </a:rPr>
                        <a:t> </a:t>
                      </a:r>
                      <a:r>
                        <a:rPr lang="en-US" sz="1200" err="1">
                          <a:solidFill>
                            <a:schemeClr val="tx1"/>
                          </a:solidFill>
                        </a:rPr>
                        <a:t>mật</a:t>
                      </a:r>
                      <a:endParaRPr lang="en-US" sz="1200">
                        <a:solidFill>
                          <a:schemeClr val="tx1"/>
                        </a:solidFill>
                        <a:latin typeface="Arial" panose="020B0604020202020204" pitchFamily="34" charset="0"/>
                        <a:cs typeface="Arial" panose="020B0604020202020204" pitchFamily="34" charset="0"/>
                      </a:endParaRPr>
                    </a:p>
                  </a:txBody>
                  <a:tcPr marL="46322" marR="46322" marT="23161" marB="23161"/>
                </a:tc>
                <a:extLst>
                  <a:ext uri="{0D108BD9-81ED-4DB2-BD59-A6C34878D82A}">
                    <a16:rowId xmlns:a16="http://schemas.microsoft.com/office/drawing/2014/main" val="1777891508"/>
                  </a:ext>
                </a:extLst>
              </a:tr>
              <a:tr h="1004681">
                <a:tc>
                  <a:txBody>
                    <a:bodyPr/>
                    <a:lstStyle/>
                    <a:p>
                      <a:r>
                        <a:rPr lang="en-US" sz="1400" b="1" err="1">
                          <a:solidFill>
                            <a:schemeClr val="tx1"/>
                          </a:solidFill>
                        </a:rPr>
                        <a:t>Khám</a:t>
                      </a:r>
                      <a:endParaRPr lang="en-US" sz="1400" b="1">
                        <a:solidFill>
                          <a:schemeClr val="tx1"/>
                        </a:solidFill>
                        <a:latin typeface="Arial" panose="020B0604020202020204" pitchFamily="34" charset="0"/>
                        <a:cs typeface="Arial" panose="020B0604020202020204" pitchFamily="34" charset="0"/>
                      </a:endParaRPr>
                    </a:p>
                  </a:txBody>
                  <a:tcPr marL="46322" marR="46322" marT="23161" marB="23161"/>
                </a:tc>
                <a:tc>
                  <a:txBody>
                    <a:bodyPr/>
                    <a:lstStyle/>
                    <a:p>
                      <a:pPr marL="285750" indent="-285750">
                        <a:buFontTx/>
                        <a:buChar char="-"/>
                      </a:pPr>
                      <a:r>
                        <a:rPr lang="en-US" sz="1200" err="1">
                          <a:solidFill>
                            <a:schemeClr val="tx1"/>
                          </a:solidFill>
                        </a:rPr>
                        <a:t>Thiếu</a:t>
                      </a:r>
                      <a:r>
                        <a:rPr lang="en-US" sz="1200">
                          <a:solidFill>
                            <a:schemeClr val="tx1"/>
                          </a:solidFill>
                        </a:rPr>
                        <a:t> </a:t>
                      </a:r>
                      <a:r>
                        <a:rPr lang="en-US" sz="1200" err="1">
                          <a:solidFill>
                            <a:schemeClr val="tx1"/>
                          </a:solidFill>
                        </a:rPr>
                        <a:t>máu</a:t>
                      </a:r>
                      <a:endParaRPr lang="en-US" sz="1200">
                        <a:solidFill>
                          <a:schemeClr val="tx1"/>
                        </a:solidFill>
                      </a:endParaRPr>
                    </a:p>
                    <a:p>
                      <a:pPr marL="285750" indent="-285750">
                        <a:buFontTx/>
                        <a:buChar char="-"/>
                      </a:pPr>
                      <a:r>
                        <a:rPr lang="en-US" sz="1200" err="1">
                          <a:solidFill>
                            <a:schemeClr val="tx1"/>
                          </a:solidFill>
                        </a:rPr>
                        <a:t>Lách</a:t>
                      </a:r>
                      <a:r>
                        <a:rPr lang="en-US" sz="1200">
                          <a:solidFill>
                            <a:schemeClr val="tx1"/>
                          </a:solidFill>
                        </a:rPr>
                        <a:t> to</a:t>
                      </a:r>
                    </a:p>
                    <a:p>
                      <a:pPr marL="285750" indent="-285750">
                        <a:buFontTx/>
                        <a:buChar char="-"/>
                      </a:pPr>
                      <a:r>
                        <a:rPr lang="en-US" sz="1200" err="1">
                          <a:solidFill>
                            <a:schemeClr val="tx1"/>
                          </a:solidFill>
                        </a:rPr>
                        <a:t>Có</a:t>
                      </a:r>
                      <a:r>
                        <a:rPr lang="en-US" sz="1200">
                          <a:solidFill>
                            <a:schemeClr val="tx1"/>
                          </a:solidFill>
                        </a:rPr>
                        <a:t> </a:t>
                      </a:r>
                      <a:r>
                        <a:rPr lang="en-US" sz="1200" err="1">
                          <a:solidFill>
                            <a:schemeClr val="tx1"/>
                          </a:solidFill>
                        </a:rPr>
                        <a:t>thể</a:t>
                      </a:r>
                      <a:r>
                        <a:rPr lang="en-US" sz="1200">
                          <a:solidFill>
                            <a:schemeClr val="tx1"/>
                          </a:solidFill>
                        </a:rPr>
                        <a:t> </a:t>
                      </a:r>
                      <a:r>
                        <a:rPr lang="en-US" sz="1200" err="1">
                          <a:solidFill>
                            <a:schemeClr val="tx1"/>
                          </a:solidFill>
                        </a:rPr>
                        <a:t>tụt</a:t>
                      </a:r>
                      <a:r>
                        <a:rPr lang="en-US" sz="1200">
                          <a:solidFill>
                            <a:schemeClr val="tx1"/>
                          </a:solidFill>
                        </a:rPr>
                        <a:t> </a:t>
                      </a:r>
                      <a:r>
                        <a:rPr lang="en-US" sz="1200" err="1">
                          <a:solidFill>
                            <a:schemeClr val="tx1"/>
                          </a:solidFill>
                        </a:rPr>
                        <a:t>huyết</a:t>
                      </a:r>
                      <a:r>
                        <a:rPr lang="en-US" sz="1200">
                          <a:solidFill>
                            <a:schemeClr val="tx1"/>
                          </a:solidFill>
                        </a:rPr>
                        <a:t> </a:t>
                      </a:r>
                      <a:r>
                        <a:rPr lang="en-US" sz="1200" err="1">
                          <a:solidFill>
                            <a:schemeClr val="tx1"/>
                          </a:solidFill>
                        </a:rPr>
                        <a:t>áp</a:t>
                      </a:r>
                      <a:endParaRPr lang="en-US" sz="1200">
                        <a:solidFill>
                          <a:schemeClr val="tx1"/>
                        </a:solidFill>
                      </a:endParaRPr>
                    </a:p>
                    <a:p>
                      <a:pPr marL="285750" indent="-285750">
                        <a:buFontTx/>
                        <a:buChar char="-"/>
                      </a:pPr>
                      <a:r>
                        <a:rPr lang="en-US" sz="1200" err="1">
                          <a:solidFill>
                            <a:schemeClr val="tx1"/>
                          </a:solidFill>
                        </a:rPr>
                        <a:t>Móng</a:t>
                      </a:r>
                      <a:r>
                        <a:rPr lang="en-US" sz="1200">
                          <a:solidFill>
                            <a:schemeClr val="tx1"/>
                          </a:solidFill>
                        </a:rPr>
                        <a:t> </a:t>
                      </a:r>
                      <a:r>
                        <a:rPr lang="en-US" sz="1200" err="1">
                          <a:solidFill>
                            <a:schemeClr val="tx1"/>
                          </a:solidFill>
                        </a:rPr>
                        <a:t>sọc</a:t>
                      </a:r>
                      <a:r>
                        <a:rPr lang="en-US" sz="1200">
                          <a:solidFill>
                            <a:schemeClr val="tx1"/>
                          </a:solidFill>
                        </a:rPr>
                        <a:t>, </a:t>
                      </a:r>
                      <a:r>
                        <a:rPr lang="en-US" sz="1200" err="1">
                          <a:solidFill>
                            <a:schemeClr val="tx1"/>
                          </a:solidFill>
                        </a:rPr>
                        <a:t>tóc</a:t>
                      </a:r>
                      <a:r>
                        <a:rPr lang="en-US" sz="1200">
                          <a:solidFill>
                            <a:schemeClr val="tx1"/>
                          </a:solidFill>
                        </a:rPr>
                        <a:t> </a:t>
                      </a:r>
                      <a:r>
                        <a:rPr lang="en-US" sz="1200" err="1">
                          <a:solidFill>
                            <a:schemeClr val="tx1"/>
                          </a:solidFill>
                        </a:rPr>
                        <a:t>dễ</a:t>
                      </a:r>
                      <a:r>
                        <a:rPr lang="en-US" sz="1200">
                          <a:solidFill>
                            <a:schemeClr val="tx1"/>
                          </a:solidFill>
                        </a:rPr>
                        <a:t> </a:t>
                      </a:r>
                      <a:r>
                        <a:rPr lang="en-US" sz="1200" err="1">
                          <a:solidFill>
                            <a:schemeClr val="tx1"/>
                          </a:solidFill>
                        </a:rPr>
                        <a:t>rụng</a:t>
                      </a:r>
                      <a:endParaRPr lang="en-US" sz="1200">
                        <a:solidFill>
                          <a:schemeClr val="tx1"/>
                        </a:solidFill>
                        <a:latin typeface="Arial" panose="020B0604020202020204" pitchFamily="34" charset="0"/>
                        <a:cs typeface="Arial" panose="020B0604020202020204" pitchFamily="34" charset="0"/>
                      </a:endParaRPr>
                    </a:p>
                  </a:txBody>
                  <a:tcPr marL="46322" marR="46322" marT="23161" marB="23161"/>
                </a:tc>
                <a:tc>
                  <a:txBody>
                    <a:bodyPr/>
                    <a:lstStyle/>
                    <a:p>
                      <a:pPr marL="285750" indent="-285750">
                        <a:buFontTx/>
                        <a:buChar char="-"/>
                      </a:pPr>
                      <a:r>
                        <a:rPr lang="en-US" sz="1200" err="1">
                          <a:solidFill>
                            <a:schemeClr val="tx1"/>
                          </a:solidFill>
                        </a:rPr>
                        <a:t>Hội</a:t>
                      </a:r>
                      <a:r>
                        <a:rPr lang="en-US" sz="1200">
                          <a:solidFill>
                            <a:schemeClr val="tx1"/>
                          </a:solidFill>
                        </a:rPr>
                        <a:t> </a:t>
                      </a:r>
                      <a:r>
                        <a:rPr lang="en-US" sz="1200" err="1">
                          <a:solidFill>
                            <a:schemeClr val="tx1"/>
                          </a:solidFill>
                        </a:rPr>
                        <a:t>chứng</a:t>
                      </a:r>
                      <a:r>
                        <a:rPr lang="en-US" sz="1200">
                          <a:solidFill>
                            <a:schemeClr val="tx1"/>
                          </a:solidFill>
                        </a:rPr>
                        <a:t> </a:t>
                      </a:r>
                      <a:r>
                        <a:rPr lang="en-US" sz="1200" err="1">
                          <a:solidFill>
                            <a:schemeClr val="tx1"/>
                          </a:solidFill>
                        </a:rPr>
                        <a:t>suy</a:t>
                      </a:r>
                      <a:r>
                        <a:rPr lang="en-US" sz="1200">
                          <a:solidFill>
                            <a:schemeClr val="tx1"/>
                          </a:solidFill>
                        </a:rPr>
                        <a:t> </a:t>
                      </a:r>
                      <a:r>
                        <a:rPr lang="en-US" sz="1200" err="1">
                          <a:solidFill>
                            <a:schemeClr val="tx1"/>
                          </a:solidFill>
                        </a:rPr>
                        <a:t>tế</a:t>
                      </a:r>
                      <a:r>
                        <a:rPr lang="en-US" sz="1200">
                          <a:solidFill>
                            <a:schemeClr val="tx1"/>
                          </a:solidFill>
                        </a:rPr>
                        <a:t> </a:t>
                      </a:r>
                      <a:r>
                        <a:rPr lang="en-US" sz="1200" err="1">
                          <a:solidFill>
                            <a:schemeClr val="tx1"/>
                          </a:solidFill>
                        </a:rPr>
                        <a:t>bào</a:t>
                      </a:r>
                      <a:r>
                        <a:rPr lang="en-US" sz="1200">
                          <a:solidFill>
                            <a:schemeClr val="tx1"/>
                          </a:solidFill>
                        </a:rPr>
                        <a:t> </a:t>
                      </a:r>
                      <a:r>
                        <a:rPr lang="en-US" sz="1200" err="1">
                          <a:solidFill>
                            <a:schemeClr val="tx1"/>
                          </a:solidFill>
                        </a:rPr>
                        <a:t>gan</a:t>
                      </a:r>
                      <a:endParaRPr lang="en-US" sz="1200">
                        <a:solidFill>
                          <a:schemeClr val="tx1"/>
                        </a:solidFill>
                      </a:endParaRPr>
                    </a:p>
                    <a:p>
                      <a:pPr marL="285750" indent="-285750">
                        <a:buFontTx/>
                        <a:buChar char="-"/>
                      </a:pPr>
                      <a:r>
                        <a:rPr lang="en-US" sz="1200" err="1">
                          <a:solidFill>
                            <a:schemeClr val="tx1"/>
                          </a:solidFill>
                        </a:rPr>
                        <a:t>Hội</a:t>
                      </a:r>
                      <a:r>
                        <a:rPr lang="en-US" sz="1200">
                          <a:solidFill>
                            <a:schemeClr val="tx1"/>
                          </a:solidFill>
                        </a:rPr>
                        <a:t> </a:t>
                      </a:r>
                      <a:r>
                        <a:rPr lang="en-US" sz="1200" err="1">
                          <a:solidFill>
                            <a:schemeClr val="tx1"/>
                          </a:solidFill>
                        </a:rPr>
                        <a:t>chứng</a:t>
                      </a:r>
                      <a:r>
                        <a:rPr lang="en-US" sz="1200">
                          <a:solidFill>
                            <a:schemeClr val="tx1"/>
                          </a:solidFill>
                        </a:rPr>
                        <a:t> </a:t>
                      </a:r>
                      <a:r>
                        <a:rPr lang="en-US" sz="1200" err="1">
                          <a:solidFill>
                            <a:schemeClr val="tx1"/>
                          </a:solidFill>
                        </a:rPr>
                        <a:t>tăng</a:t>
                      </a:r>
                      <a:r>
                        <a:rPr lang="en-US" sz="1200">
                          <a:solidFill>
                            <a:schemeClr val="tx1"/>
                          </a:solidFill>
                        </a:rPr>
                        <a:t> </a:t>
                      </a:r>
                      <a:r>
                        <a:rPr lang="en-US" sz="1200" err="1">
                          <a:solidFill>
                            <a:schemeClr val="tx1"/>
                          </a:solidFill>
                        </a:rPr>
                        <a:t>áp</a:t>
                      </a:r>
                      <a:r>
                        <a:rPr lang="en-US" sz="1200">
                          <a:solidFill>
                            <a:schemeClr val="tx1"/>
                          </a:solidFill>
                        </a:rPr>
                        <a:t> </a:t>
                      </a:r>
                      <a:r>
                        <a:rPr lang="en-US" sz="1200" err="1">
                          <a:solidFill>
                            <a:schemeClr val="tx1"/>
                          </a:solidFill>
                        </a:rPr>
                        <a:t>lực</a:t>
                      </a:r>
                      <a:r>
                        <a:rPr lang="en-US" sz="1200">
                          <a:solidFill>
                            <a:schemeClr val="tx1"/>
                          </a:solidFill>
                        </a:rPr>
                        <a:t> </a:t>
                      </a:r>
                      <a:r>
                        <a:rPr lang="en-US" sz="1200" err="1">
                          <a:solidFill>
                            <a:schemeClr val="tx1"/>
                          </a:solidFill>
                        </a:rPr>
                        <a:t>tĩnh</a:t>
                      </a:r>
                      <a:r>
                        <a:rPr lang="en-US" sz="1200">
                          <a:solidFill>
                            <a:schemeClr val="tx1"/>
                          </a:solidFill>
                        </a:rPr>
                        <a:t> </a:t>
                      </a:r>
                      <a:r>
                        <a:rPr lang="en-US" sz="1200" err="1">
                          <a:solidFill>
                            <a:schemeClr val="tx1"/>
                          </a:solidFill>
                        </a:rPr>
                        <a:t>mạch</a:t>
                      </a:r>
                      <a:r>
                        <a:rPr lang="en-US" sz="1200">
                          <a:solidFill>
                            <a:schemeClr val="tx1"/>
                          </a:solidFill>
                        </a:rPr>
                        <a:t> </a:t>
                      </a:r>
                      <a:r>
                        <a:rPr lang="en-US" sz="1200" err="1">
                          <a:solidFill>
                            <a:schemeClr val="tx1"/>
                          </a:solidFill>
                        </a:rPr>
                        <a:t>cửa</a:t>
                      </a:r>
                      <a:endParaRPr lang="en-US" sz="1200">
                        <a:solidFill>
                          <a:schemeClr val="tx1"/>
                        </a:solidFill>
                      </a:endParaRPr>
                    </a:p>
                    <a:p>
                      <a:pPr marL="285750" indent="-285750">
                        <a:buFontTx/>
                        <a:buChar char="-"/>
                      </a:pPr>
                      <a:r>
                        <a:rPr lang="en-US" sz="1200" err="1">
                          <a:solidFill>
                            <a:schemeClr val="tx1"/>
                          </a:solidFill>
                        </a:rPr>
                        <a:t>Dấu</a:t>
                      </a:r>
                      <a:r>
                        <a:rPr lang="en-US" sz="1200">
                          <a:solidFill>
                            <a:schemeClr val="tx1"/>
                          </a:solidFill>
                        </a:rPr>
                        <a:t> </a:t>
                      </a:r>
                      <a:r>
                        <a:rPr lang="en-US" sz="1200" err="1">
                          <a:solidFill>
                            <a:schemeClr val="tx1"/>
                          </a:solidFill>
                        </a:rPr>
                        <a:t>hiệu</a:t>
                      </a:r>
                      <a:r>
                        <a:rPr lang="en-US" sz="1200">
                          <a:solidFill>
                            <a:schemeClr val="tx1"/>
                          </a:solidFill>
                        </a:rPr>
                        <a:t> </a:t>
                      </a:r>
                      <a:r>
                        <a:rPr lang="en-US" sz="1200" err="1">
                          <a:solidFill>
                            <a:schemeClr val="tx1"/>
                          </a:solidFill>
                        </a:rPr>
                        <a:t>chỉ</a:t>
                      </a:r>
                      <a:r>
                        <a:rPr lang="en-US" sz="1200">
                          <a:solidFill>
                            <a:schemeClr val="tx1"/>
                          </a:solidFill>
                        </a:rPr>
                        <a:t> </a:t>
                      </a:r>
                      <a:r>
                        <a:rPr lang="en-US" sz="1200" err="1">
                          <a:solidFill>
                            <a:schemeClr val="tx1"/>
                          </a:solidFill>
                        </a:rPr>
                        <a:t>điểm</a:t>
                      </a:r>
                      <a:r>
                        <a:rPr lang="en-US" sz="1200">
                          <a:solidFill>
                            <a:schemeClr val="tx1"/>
                          </a:solidFill>
                        </a:rPr>
                        <a:t> </a:t>
                      </a:r>
                      <a:r>
                        <a:rPr lang="en-US" sz="1200" err="1">
                          <a:solidFill>
                            <a:schemeClr val="tx1"/>
                          </a:solidFill>
                        </a:rPr>
                        <a:t>nguyên</a:t>
                      </a:r>
                      <a:r>
                        <a:rPr lang="en-US" sz="1200">
                          <a:solidFill>
                            <a:schemeClr val="tx1"/>
                          </a:solidFill>
                        </a:rPr>
                        <a:t> </a:t>
                      </a:r>
                      <a:r>
                        <a:rPr lang="en-US" sz="1200" err="1">
                          <a:solidFill>
                            <a:schemeClr val="tx1"/>
                          </a:solidFill>
                        </a:rPr>
                        <a:t>nhân</a:t>
                      </a:r>
                      <a:r>
                        <a:rPr lang="en-US" sz="1200">
                          <a:solidFill>
                            <a:schemeClr val="tx1"/>
                          </a:solidFill>
                        </a:rPr>
                        <a:t>: </a:t>
                      </a:r>
                      <a:r>
                        <a:rPr lang="en-US" sz="1200" err="1">
                          <a:solidFill>
                            <a:schemeClr val="tx1"/>
                          </a:solidFill>
                        </a:rPr>
                        <a:t>sạm</a:t>
                      </a:r>
                      <a:r>
                        <a:rPr lang="en-US" sz="1200">
                          <a:solidFill>
                            <a:schemeClr val="tx1"/>
                          </a:solidFill>
                        </a:rPr>
                        <a:t> da, u </a:t>
                      </a:r>
                      <a:r>
                        <a:rPr lang="en-US" sz="1200" err="1">
                          <a:solidFill>
                            <a:schemeClr val="tx1"/>
                          </a:solidFill>
                        </a:rPr>
                        <a:t>vàng</a:t>
                      </a:r>
                      <a:r>
                        <a:rPr lang="en-US" sz="1200">
                          <a:solidFill>
                            <a:schemeClr val="tx1"/>
                          </a:solidFill>
                        </a:rPr>
                        <a:t>, </a:t>
                      </a:r>
                      <a:r>
                        <a:rPr lang="en-US" sz="1200" err="1">
                          <a:solidFill>
                            <a:schemeClr val="tx1"/>
                          </a:solidFill>
                        </a:rPr>
                        <a:t>vòng</a:t>
                      </a:r>
                      <a:r>
                        <a:rPr lang="en-US" sz="1200">
                          <a:solidFill>
                            <a:schemeClr val="tx1"/>
                          </a:solidFill>
                        </a:rPr>
                        <a:t> </a:t>
                      </a:r>
                      <a:r>
                        <a:rPr lang="en-US" sz="1200" err="1">
                          <a:solidFill>
                            <a:schemeClr val="tx1"/>
                          </a:solidFill>
                        </a:rPr>
                        <a:t>Kayer</a:t>
                      </a:r>
                      <a:r>
                        <a:rPr lang="en-US" sz="1200">
                          <a:solidFill>
                            <a:schemeClr val="tx1"/>
                          </a:solidFill>
                        </a:rPr>
                        <a:t>-Fleischer ở </a:t>
                      </a:r>
                      <a:r>
                        <a:rPr lang="en-US" sz="1200" err="1">
                          <a:solidFill>
                            <a:schemeClr val="tx1"/>
                          </a:solidFill>
                        </a:rPr>
                        <a:t>mắt</a:t>
                      </a:r>
                      <a:endParaRPr lang="en-US" sz="1200">
                        <a:solidFill>
                          <a:schemeClr val="tx1"/>
                        </a:solidFill>
                        <a:latin typeface="Arial" panose="020B0604020202020204" pitchFamily="34" charset="0"/>
                        <a:cs typeface="Arial" panose="020B0604020202020204" pitchFamily="34" charset="0"/>
                      </a:endParaRPr>
                    </a:p>
                  </a:txBody>
                  <a:tcPr marL="46322" marR="46322" marT="23161" marB="23161"/>
                </a:tc>
                <a:tc>
                  <a:txBody>
                    <a:bodyPr/>
                    <a:lstStyle/>
                    <a:p>
                      <a:pPr marL="285750" indent="-285750">
                        <a:buFontTx/>
                        <a:buChar char="-"/>
                      </a:pPr>
                      <a:r>
                        <a:rPr lang="en-US" sz="1200" err="1">
                          <a:solidFill>
                            <a:schemeClr val="tx1"/>
                          </a:solidFill>
                        </a:rPr>
                        <a:t>Sốt</a:t>
                      </a:r>
                      <a:endParaRPr lang="en-US" sz="1200">
                        <a:solidFill>
                          <a:schemeClr val="tx1"/>
                        </a:solidFill>
                      </a:endParaRPr>
                    </a:p>
                    <a:p>
                      <a:pPr marL="285750" indent="-285750">
                        <a:buFontTx/>
                        <a:buChar char="-"/>
                      </a:pPr>
                      <a:r>
                        <a:rPr lang="en-US" sz="1200" err="1">
                          <a:solidFill>
                            <a:schemeClr val="tx1"/>
                          </a:solidFill>
                        </a:rPr>
                        <a:t>Sẹo</a:t>
                      </a:r>
                      <a:r>
                        <a:rPr lang="en-US" sz="1200">
                          <a:solidFill>
                            <a:schemeClr val="tx1"/>
                          </a:solidFill>
                        </a:rPr>
                        <a:t> </a:t>
                      </a:r>
                      <a:r>
                        <a:rPr lang="en-US" sz="1200" err="1">
                          <a:solidFill>
                            <a:schemeClr val="tx1"/>
                          </a:solidFill>
                        </a:rPr>
                        <a:t>mổ</a:t>
                      </a:r>
                      <a:r>
                        <a:rPr lang="en-US" sz="1200">
                          <a:solidFill>
                            <a:schemeClr val="tx1"/>
                          </a:solidFill>
                        </a:rPr>
                        <a:t> </a:t>
                      </a:r>
                      <a:r>
                        <a:rPr lang="en-US" sz="1200" err="1">
                          <a:solidFill>
                            <a:schemeClr val="tx1"/>
                          </a:solidFill>
                        </a:rPr>
                        <a:t>bụng</a:t>
                      </a:r>
                      <a:endParaRPr lang="en-US" sz="1200">
                        <a:solidFill>
                          <a:schemeClr val="tx1"/>
                        </a:solidFill>
                      </a:endParaRPr>
                    </a:p>
                    <a:p>
                      <a:pPr marL="285750" indent="-285750">
                        <a:buFontTx/>
                        <a:buChar char="-"/>
                      </a:pPr>
                      <a:r>
                        <a:rPr lang="en-US" sz="1200">
                          <a:solidFill>
                            <a:schemeClr val="tx1"/>
                          </a:solidFill>
                        </a:rPr>
                        <a:t>Gan to, </a:t>
                      </a:r>
                      <a:r>
                        <a:rPr lang="en-US" sz="1200" err="1">
                          <a:solidFill>
                            <a:schemeClr val="tx1"/>
                          </a:solidFill>
                        </a:rPr>
                        <a:t>túi</a:t>
                      </a:r>
                      <a:r>
                        <a:rPr lang="en-US" sz="1200">
                          <a:solidFill>
                            <a:schemeClr val="tx1"/>
                          </a:solidFill>
                        </a:rPr>
                        <a:t> </a:t>
                      </a:r>
                      <a:r>
                        <a:rPr lang="en-US" sz="1200" err="1">
                          <a:solidFill>
                            <a:schemeClr val="tx1"/>
                          </a:solidFill>
                        </a:rPr>
                        <a:t>mật</a:t>
                      </a:r>
                      <a:r>
                        <a:rPr lang="en-US" sz="1200">
                          <a:solidFill>
                            <a:schemeClr val="tx1"/>
                          </a:solidFill>
                        </a:rPr>
                        <a:t> to</a:t>
                      </a:r>
                    </a:p>
                    <a:p>
                      <a:pPr marL="285750" indent="-285750">
                        <a:buFontTx/>
                        <a:buChar char="-"/>
                      </a:pPr>
                      <a:r>
                        <a:rPr lang="en-US" sz="1200" err="1">
                          <a:solidFill>
                            <a:schemeClr val="tx1"/>
                          </a:solidFill>
                        </a:rPr>
                        <a:t>Sờ</a:t>
                      </a:r>
                      <a:r>
                        <a:rPr lang="en-US" sz="1200">
                          <a:solidFill>
                            <a:schemeClr val="tx1"/>
                          </a:solidFill>
                        </a:rPr>
                        <a:t> </a:t>
                      </a:r>
                      <a:r>
                        <a:rPr lang="en-US" sz="1200" err="1">
                          <a:solidFill>
                            <a:schemeClr val="tx1"/>
                          </a:solidFill>
                        </a:rPr>
                        <a:t>chạm</a:t>
                      </a:r>
                      <a:r>
                        <a:rPr lang="en-US" sz="1200">
                          <a:solidFill>
                            <a:schemeClr val="tx1"/>
                          </a:solidFill>
                        </a:rPr>
                        <a:t> u </a:t>
                      </a:r>
                      <a:r>
                        <a:rPr lang="en-US" sz="1200" err="1">
                          <a:solidFill>
                            <a:schemeClr val="tx1"/>
                          </a:solidFill>
                        </a:rPr>
                        <a:t>bụng</a:t>
                      </a:r>
                      <a:endParaRPr lang="en-US" sz="1200">
                        <a:solidFill>
                          <a:schemeClr val="tx1"/>
                        </a:solidFill>
                      </a:endParaRPr>
                    </a:p>
                    <a:p>
                      <a:pPr marL="285750" indent="-285750">
                        <a:buFontTx/>
                        <a:buChar char="-"/>
                      </a:pPr>
                      <a:r>
                        <a:rPr lang="en-US" sz="1200" err="1">
                          <a:solidFill>
                            <a:schemeClr val="tx1"/>
                          </a:solidFill>
                        </a:rPr>
                        <a:t>Đau</a:t>
                      </a:r>
                      <a:r>
                        <a:rPr lang="en-US" sz="1200">
                          <a:solidFill>
                            <a:schemeClr val="tx1"/>
                          </a:solidFill>
                        </a:rPr>
                        <a:t> </a:t>
                      </a:r>
                      <a:r>
                        <a:rPr lang="en-US" sz="1200" err="1">
                          <a:solidFill>
                            <a:schemeClr val="tx1"/>
                          </a:solidFill>
                        </a:rPr>
                        <a:t>bụng</a:t>
                      </a:r>
                      <a:endParaRPr lang="en-US" sz="1200">
                        <a:solidFill>
                          <a:schemeClr val="tx1"/>
                        </a:solidFill>
                        <a:latin typeface="Arial" panose="020B0604020202020204" pitchFamily="34" charset="0"/>
                        <a:cs typeface="Arial" panose="020B0604020202020204" pitchFamily="34" charset="0"/>
                      </a:endParaRPr>
                    </a:p>
                  </a:txBody>
                  <a:tcPr marL="46322" marR="46322" marT="23161" marB="23161"/>
                </a:tc>
                <a:extLst>
                  <a:ext uri="{0D108BD9-81ED-4DB2-BD59-A6C34878D82A}">
                    <a16:rowId xmlns:a16="http://schemas.microsoft.com/office/drawing/2014/main" val="391308822"/>
                  </a:ext>
                </a:extLst>
              </a:tr>
              <a:tr h="2081646">
                <a:tc>
                  <a:txBody>
                    <a:bodyPr/>
                    <a:lstStyle/>
                    <a:p>
                      <a:r>
                        <a:rPr lang="en-US" sz="1400" b="1" err="1">
                          <a:solidFill>
                            <a:schemeClr val="tx1"/>
                          </a:solidFill>
                        </a:rPr>
                        <a:t>Nguyên</a:t>
                      </a:r>
                      <a:r>
                        <a:rPr lang="en-US" sz="1400" b="1">
                          <a:solidFill>
                            <a:schemeClr val="tx1"/>
                          </a:solidFill>
                        </a:rPr>
                        <a:t> </a:t>
                      </a:r>
                      <a:r>
                        <a:rPr lang="en-US" sz="1400" b="1" err="1">
                          <a:solidFill>
                            <a:schemeClr val="tx1"/>
                          </a:solidFill>
                        </a:rPr>
                        <a:t>nhân</a:t>
                      </a:r>
                      <a:endParaRPr lang="en-US" sz="1400" b="1">
                        <a:solidFill>
                          <a:schemeClr val="tx1"/>
                        </a:solidFill>
                        <a:latin typeface="Arial" panose="020B0604020202020204" pitchFamily="34" charset="0"/>
                        <a:cs typeface="Arial" panose="020B0604020202020204" pitchFamily="34" charset="0"/>
                      </a:endParaRPr>
                    </a:p>
                  </a:txBody>
                  <a:tcPr marL="46322" marR="46322" marT="23161" marB="23161"/>
                </a:tc>
                <a:tc>
                  <a:txBody>
                    <a:bodyPr/>
                    <a:lstStyle/>
                    <a:p>
                      <a:pPr marL="285750" indent="-285750">
                        <a:buFontTx/>
                        <a:buChar char="-"/>
                      </a:pPr>
                      <a:r>
                        <a:rPr lang="en-US" sz="1200" kern="1200" err="1">
                          <a:solidFill>
                            <a:schemeClr val="dk1"/>
                          </a:solidFill>
                          <a:effectLst/>
                        </a:rPr>
                        <a:t>Bệnh</a:t>
                      </a:r>
                      <a:r>
                        <a:rPr lang="en-US" sz="1200" kern="1200">
                          <a:solidFill>
                            <a:schemeClr val="dk1"/>
                          </a:solidFill>
                          <a:effectLst/>
                        </a:rPr>
                        <a:t> </a:t>
                      </a:r>
                      <a:r>
                        <a:rPr lang="en-US" sz="1200" kern="1200" err="1">
                          <a:solidFill>
                            <a:schemeClr val="dk1"/>
                          </a:solidFill>
                          <a:effectLst/>
                        </a:rPr>
                        <a:t>lý</a:t>
                      </a:r>
                      <a:r>
                        <a:rPr lang="en-US" sz="1200" kern="1200">
                          <a:solidFill>
                            <a:schemeClr val="dk1"/>
                          </a:solidFill>
                          <a:effectLst/>
                        </a:rPr>
                        <a:t> Hemoglobin: HC </a:t>
                      </a:r>
                      <a:r>
                        <a:rPr lang="en-US" sz="1200" kern="1200" err="1">
                          <a:solidFill>
                            <a:schemeClr val="dk1"/>
                          </a:solidFill>
                          <a:effectLst/>
                        </a:rPr>
                        <a:t>hình</a:t>
                      </a:r>
                      <a:r>
                        <a:rPr lang="en-US" sz="1200" kern="1200">
                          <a:solidFill>
                            <a:schemeClr val="dk1"/>
                          </a:solidFill>
                          <a:effectLst/>
                        </a:rPr>
                        <a:t> </a:t>
                      </a:r>
                      <a:r>
                        <a:rPr lang="en-US" sz="1200" kern="1200" err="1">
                          <a:solidFill>
                            <a:schemeClr val="dk1"/>
                          </a:solidFill>
                          <a:effectLst/>
                        </a:rPr>
                        <a:t>liềm</a:t>
                      </a:r>
                      <a:r>
                        <a:rPr lang="en-US" sz="1200" kern="1200">
                          <a:solidFill>
                            <a:schemeClr val="dk1"/>
                          </a:solidFill>
                          <a:effectLst/>
                        </a:rPr>
                        <a:t>, HC </a:t>
                      </a:r>
                      <a:r>
                        <a:rPr lang="en-US" sz="1200" kern="1200" err="1">
                          <a:solidFill>
                            <a:schemeClr val="dk1"/>
                          </a:solidFill>
                          <a:effectLst/>
                        </a:rPr>
                        <a:t>hình</a:t>
                      </a:r>
                      <a:r>
                        <a:rPr lang="en-US" sz="1200" kern="1200">
                          <a:solidFill>
                            <a:schemeClr val="dk1"/>
                          </a:solidFill>
                          <a:effectLst/>
                        </a:rPr>
                        <a:t> </a:t>
                      </a:r>
                      <a:r>
                        <a:rPr lang="en-US" sz="1200" kern="1200" err="1">
                          <a:solidFill>
                            <a:schemeClr val="dk1"/>
                          </a:solidFill>
                          <a:effectLst/>
                        </a:rPr>
                        <a:t>bia</a:t>
                      </a:r>
                      <a:r>
                        <a:rPr lang="en-US" sz="1200" kern="1200">
                          <a:solidFill>
                            <a:schemeClr val="dk1"/>
                          </a:solidFill>
                          <a:effectLst/>
                        </a:rPr>
                        <a:t>, Thalassemia...</a:t>
                      </a:r>
                    </a:p>
                    <a:p>
                      <a:pPr marL="285750" indent="-285750">
                        <a:buFontTx/>
                        <a:buChar char="-"/>
                      </a:pPr>
                      <a:r>
                        <a:rPr lang="en-US" sz="1200" kern="1200" err="1">
                          <a:solidFill>
                            <a:schemeClr val="dk1"/>
                          </a:solidFill>
                          <a:effectLst/>
                        </a:rPr>
                        <a:t>Thiếu</a:t>
                      </a:r>
                      <a:r>
                        <a:rPr lang="en-US" sz="1200" kern="1200">
                          <a:solidFill>
                            <a:schemeClr val="dk1"/>
                          </a:solidFill>
                          <a:effectLst/>
                        </a:rPr>
                        <a:t> men G6PD </a:t>
                      </a:r>
                    </a:p>
                    <a:p>
                      <a:pPr marL="285750" indent="-285750">
                        <a:buFontTx/>
                        <a:buChar char="-"/>
                      </a:pPr>
                      <a:r>
                        <a:rPr lang="en-US" sz="1200" kern="1200" err="1">
                          <a:solidFill>
                            <a:schemeClr val="dk1"/>
                          </a:solidFill>
                          <a:effectLst/>
                        </a:rPr>
                        <a:t>Bất</a:t>
                      </a:r>
                      <a:r>
                        <a:rPr lang="en-US" sz="1200" kern="1200">
                          <a:solidFill>
                            <a:schemeClr val="dk1"/>
                          </a:solidFill>
                          <a:effectLst/>
                        </a:rPr>
                        <a:t> </a:t>
                      </a:r>
                      <a:r>
                        <a:rPr lang="en-US" sz="1200" kern="1200" err="1">
                          <a:solidFill>
                            <a:schemeClr val="dk1"/>
                          </a:solidFill>
                          <a:effectLst/>
                        </a:rPr>
                        <a:t>thường</a:t>
                      </a:r>
                      <a:r>
                        <a:rPr lang="en-US" sz="1200" kern="1200">
                          <a:solidFill>
                            <a:schemeClr val="dk1"/>
                          </a:solidFill>
                          <a:effectLst/>
                        </a:rPr>
                        <a:t> </a:t>
                      </a:r>
                      <a:r>
                        <a:rPr lang="en-US" sz="1200" kern="1200" err="1">
                          <a:solidFill>
                            <a:schemeClr val="dk1"/>
                          </a:solidFill>
                          <a:effectLst/>
                        </a:rPr>
                        <a:t>màng</a:t>
                      </a:r>
                      <a:r>
                        <a:rPr lang="en-US" sz="1200" kern="1200">
                          <a:solidFill>
                            <a:schemeClr val="dk1"/>
                          </a:solidFill>
                          <a:effectLst/>
                        </a:rPr>
                        <a:t> HC</a:t>
                      </a:r>
                    </a:p>
                    <a:p>
                      <a:pPr marL="285750" indent="-285750">
                        <a:buFontTx/>
                        <a:buChar char="-"/>
                      </a:pPr>
                      <a:r>
                        <a:rPr lang="en-US" sz="1200" kern="1200" err="1">
                          <a:solidFill>
                            <a:schemeClr val="dk1"/>
                          </a:solidFill>
                          <a:effectLst/>
                        </a:rPr>
                        <a:t>Cường</a:t>
                      </a:r>
                      <a:r>
                        <a:rPr lang="en-US" sz="1200" kern="1200">
                          <a:solidFill>
                            <a:schemeClr val="dk1"/>
                          </a:solidFill>
                          <a:effectLst/>
                        </a:rPr>
                        <a:t> </a:t>
                      </a:r>
                      <a:r>
                        <a:rPr lang="en-US" sz="1200" kern="1200" err="1">
                          <a:solidFill>
                            <a:schemeClr val="dk1"/>
                          </a:solidFill>
                          <a:effectLst/>
                        </a:rPr>
                        <a:t>lách</a:t>
                      </a:r>
                      <a:r>
                        <a:rPr lang="en-US" sz="1200" kern="1200">
                          <a:solidFill>
                            <a:schemeClr val="dk1"/>
                          </a:solidFill>
                          <a:effectLst/>
                        </a:rPr>
                        <a:t> </a:t>
                      </a:r>
                      <a:r>
                        <a:rPr lang="en-US" sz="1200" kern="1200" err="1">
                          <a:solidFill>
                            <a:schemeClr val="dk1"/>
                          </a:solidFill>
                          <a:effectLst/>
                        </a:rPr>
                        <a:t>nguyên</a:t>
                      </a:r>
                      <a:r>
                        <a:rPr lang="en-US" sz="1200" kern="1200">
                          <a:solidFill>
                            <a:schemeClr val="dk1"/>
                          </a:solidFill>
                          <a:effectLst/>
                        </a:rPr>
                        <a:t> </a:t>
                      </a:r>
                      <a:r>
                        <a:rPr lang="en-US" sz="1200" kern="1200" err="1">
                          <a:solidFill>
                            <a:schemeClr val="dk1"/>
                          </a:solidFill>
                          <a:effectLst/>
                        </a:rPr>
                        <a:t>phát</a:t>
                      </a:r>
                      <a:r>
                        <a:rPr lang="en-US" sz="1200" kern="1200">
                          <a:solidFill>
                            <a:schemeClr val="dk1"/>
                          </a:solidFill>
                          <a:effectLst/>
                        </a:rPr>
                        <a:t> </a:t>
                      </a:r>
                      <a:r>
                        <a:rPr lang="en-US" sz="1200" kern="1200" err="1">
                          <a:solidFill>
                            <a:schemeClr val="dk1"/>
                          </a:solidFill>
                          <a:effectLst/>
                        </a:rPr>
                        <a:t>và</a:t>
                      </a:r>
                      <a:r>
                        <a:rPr lang="en-US" sz="1200" kern="1200">
                          <a:solidFill>
                            <a:schemeClr val="dk1"/>
                          </a:solidFill>
                          <a:effectLst/>
                        </a:rPr>
                        <a:t> </a:t>
                      </a:r>
                      <a:r>
                        <a:rPr lang="en-US" sz="1200" kern="1200" err="1">
                          <a:solidFill>
                            <a:schemeClr val="dk1"/>
                          </a:solidFill>
                          <a:effectLst/>
                        </a:rPr>
                        <a:t>thứ</a:t>
                      </a:r>
                      <a:r>
                        <a:rPr lang="en-US" sz="1200" kern="1200">
                          <a:solidFill>
                            <a:schemeClr val="dk1"/>
                          </a:solidFill>
                          <a:effectLst/>
                        </a:rPr>
                        <a:t> </a:t>
                      </a:r>
                      <a:r>
                        <a:rPr lang="en-US" sz="1200" kern="1200" err="1">
                          <a:solidFill>
                            <a:schemeClr val="dk1"/>
                          </a:solidFill>
                          <a:effectLst/>
                        </a:rPr>
                        <a:t>phát</a:t>
                      </a:r>
                      <a:endParaRPr lang="en-US" sz="1200" kern="1200">
                        <a:solidFill>
                          <a:schemeClr val="dk1"/>
                        </a:solidFill>
                        <a:effectLst/>
                      </a:endParaRPr>
                    </a:p>
                    <a:p>
                      <a:pPr marL="285750" indent="-285750">
                        <a:buFontTx/>
                        <a:buChar char="-"/>
                      </a:pPr>
                      <a:r>
                        <a:rPr lang="en-US" sz="1200" kern="1200" err="1">
                          <a:solidFill>
                            <a:schemeClr val="dk1"/>
                          </a:solidFill>
                          <a:effectLst/>
                        </a:rPr>
                        <a:t>Sốt</a:t>
                      </a:r>
                      <a:r>
                        <a:rPr lang="en-US" sz="1200" kern="1200">
                          <a:solidFill>
                            <a:schemeClr val="dk1"/>
                          </a:solidFill>
                          <a:effectLst/>
                        </a:rPr>
                        <a:t> </a:t>
                      </a:r>
                      <a:r>
                        <a:rPr lang="en-US" sz="1200" kern="1200" err="1">
                          <a:solidFill>
                            <a:schemeClr val="dk1"/>
                          </a:solidFill>
                          <a:effectLst/>
                        </a:rPr>
                        <a:t>rét</a:t>
                      </a:r>
                      <a:endParaRPr lang="en-US" sz="1200" kern="1200">
                        <a:solidFill>
                          <a:schemeClr val="dk1"/>
                        </a:solidFill>
                        <a:effectLst/>
                      </a:endParaRPr>
                    </a:p>
                    <a:p>
                      <a:pPr marL="285750" indent="-285750">
                        <a:buFontTx/>
                        <a:buChar char="-"/>
                      </a:pPr>
                      <a:r>
                        <a:rPr lang="en-US" sz="1200" kern="1200" err="1">
                          <a:solidFill>
                            <a:schemeClr val="dk1"/>
                          </a:solidFill>
                          <a:effectLst/>
                        </a:rPr>
                        <a:t>Tán</a:t>
                      </a:r>
                      <a:r>
                        <a:rPr lang="en-US" sz="1200" kern="1200">
                          <a:solidFill>
                            <a:schemeClr val="dk1"/>
                          </a:solidFill>
                          <a:effectLst/>
                        </a:rPr>
                        <a:t> </a:t>
                      </a:r>
                      <a:r>
                        <a:rPr lang="en-US" sz="1200" kern="1200" err="1">
                          <a:solidFill>
                            <a:schemeClr val="dk1"/>
                          </a:solidFill>
                          <a:effectLst/>
                        </a:rPr>
                        <a:t>huyết</a:t>
                      </a:r>
                      <a:r>
                        <a:rPr lang="en-US" sz="1200" kern="1200">
                          <a:solidFill>
                            <a:schemeClr val="dk1"/>
                          </a:solidFill>
                          <a:effectLst/>
                        </a:rPr>
                        <a:t> </a:t>
                      </a:r>
                      <a:r>
                        <a:rPr lang="en-US" sz="1200" kern="1200" err="1">
                          <a:solidFill>
                            <a:schemeClr val="dk1"/>
                          </a:solidFill>
                          <a:effectLst/>
                        </a:rPr>
                        <a:t>tự</a:t>
                      </a:r>
                      <a:r>
                        <a:rPr lang="en-US" sz="1200" kern="1200">
                          <a:solidFill>
                            <a:schemeClr val="dk1"/>
                          </a:solidFill>
                          <a:effectLst/>
                        </a:rPr>
                        <a:t> </a:t>
                      </a:r>
                      <a:r>
                        <a:rPr lang="en-US" sz="1200" kern="1200" err="1">
                          <a:solidFill>
                            <a:schemeClr val="dk1"/>
                          </a:solidFill>
                          <a:effectLst/>
                        </a:rPr>
                        <a:t>miễn</a:t>
                      </a:r>
                      <a:endParaRPr lang="en-US" sz="1200" kern="1200">
                        <a:solidFill>
                          <a:schemeClr val="dk1"/>
                        </a:solidFill>
                        <a:effectLst/>
                      </a:endParaRPr>
                    </a:p>
                    <a:p>
                      <a:pPr marL="285750" indent="-285750">
                        <a:buFontTx/>
                        <a:buChar char="-"/>
                      </a:pPr>
                      <a:r>
                        <a:rPr lang="en-US" sz="1200" kern="1200" err="1">
                          <a:solidFill>
                            <a:schemeClr val="dk1"/>
                          </a:solidFill>
                          <a:effectLst/>
                        </a:rPr>
                        <a:t>Truyền</a:t>
                      </a:r>
                      <a:r>
                        <a:rPr lang="en-US" sz="1200" kern="1200">
                          <a:solidFill>
                            <a:schemeClr val="dk1"/>
                          </a:solidFill>
                          <a:effectLst/>
                        </a:rPr>
                        <a:t> </a:t>
                      </a:r>
                      <a:r>
                        <a:rPr lang="en-US" sz="1200" kern="1200" err="1">
                          <a:solidFill>
                            <a:schemeClr val="dk1"/>
                          </a:solidFill>
                          <a:effectLst/>
                        </a:rPr>
                        <a:t>máu</a:t>
                      </a:r>
                      <a:r>
                        <a:rPr lang="en-US" sz="1200" kern="1200">
                          <a:solidFill>
                            <a:schemeClr val="dk1"/>
                          </a:solidFill>
                          <a:effectLst/>
                        </a:rPr>
                        <a:t> </a:t>
                      </a:r>
                      <a:r>
                        <a:rPr lang="en-US" sz="1200" kern="1200" err="1">
                          <a:solidFill>
                            <a:schemeClr val="dk1"/>
                          </a:solidFill>
                          <a:effectLst/>
                        </a:rPr>
                        <a:t>nhiều</a:t>
                      </a:r>
                      <a:r>
                        <a:rPr lang="en-US" sz="1200" kern="1200">
                          <a:solidFill>
                            <a:schemeClr val="dk1"/>
                          </a:solidFill>
                          <a:effectLst/>
                        </a:rPr>
                        <a:t> </a:t>
                      </a:r>
                      <a:r>
                        <a:rPr lang="en-US" sz="1200" kern="1200" err="1">
                          <a:solidFill>
                            <a:schemeClr val="dk1"/>
                          </a:solidFill>
                          <a:effectLst/>
                        </a:rPr>
                        <a:t>lần</a:t>
                      </a:r>
                      <a:endParaRPr lang="en-US" sz="1200">
                        <a:solidFill>
                          <a:schemeClr val="tx1"/>
                        </a:solidFill>
                      </a:endParaRPr>
                    </a:p>
                    <a:p>
                      <a:pPr marL="285750" indent="-285750">
                        <a:buFontTx/>
                        <a:buChar char="-"/>
                      </a:pPr>
                      <a:endParaRPr lang="en-US" sz="1200">
                        <a:solidFill>
                          <a:schemeClr val="tx1"/>
                        </a:solidFill>
                        <a:latin typeface="Arial" panose="020B0604020202020204" pitchFamily="34" charset="0"/>
                        <a:cs typeface="Arial" panose="020B0604020202020204" pitchFamily="34" charset="0"/>
                      </a:endParaRPr>
                    </a:p>
                  </a:txBody>
                  <a:tcPr marL="46322" marR="46322" marT="23161" marB="23161"/>
                </a:tc>
                <a:tc>
                  <a:txBody>
                    <a:bodyPr/>
                    <a:lstStyle/>
                    <a:p>
                      <a:pPr marL="285750" indent="-285750">
                        <a:buFontTx/>
                        <a:buChar char="-"/>
                      </a:pPr>
                      <a:r>
                        <a:rPr lang="en-US" sz="1200" kern="1200" err="1">
                          <a:solidFill>
                            <a:schemeClr val="dk1"/>
                          </a:solidFill>
                          <a:effectLst/>
                        </a:rPr>
                        <a:t>Viêm</a:t>
                      </a:r>
                      <a:r>
                        <a:rPr lang="en-US" sz="1200" kern="1200">
                          <a:solidFill>
                            <a:schemeClr val="dk1"/>
                          </a:solidFill>
                          <a:effectLst/>
                        </a:rPr>
                        <a:t> </a:t>
                      </a:r>
                      <a:r>
                        <a:rPr lang="en-US" sz="1200" kern="1200" err="1">
                          <a:solidFill>
                            <a:schemeClr val="dk1"/>
                          </a:solidFill>
                          <a:effectLst/>
                        </a:rPr>
                        <a:t>gan</a:t>
                      </a:r>
                      <a:r>
                        <a:rPr lang="en-US" sz="1200" kern="1200">
                          <a:solidFill>
                            <a:schemeClr val="dk1"/>
                          </a:solidFill>
                          <a:effectLst/>
                        </a:rPr>
                        <a:t> </a:t>
                      </a:r>
                      <a:r>
                        <a:rPr lang="en-US" sz="1200" kern="1200" err="1">
                          <a:solidFill>
                            <a:schemeClr val="dk1"/>
                          </a:solidFill>
                          <a:effectLst/>
                        </a:rPr>
                        <a:t>cấp</a:t>
                      </a:r>
                      <a:r>
                        <a:rPr lang="en-US" sz="1200" kern="1200">
                          <a:solidFill>
                            <a:schemeClr val="dk1"/>
                          </a:solidFill>
                          <a:effectLst/>
                        </a:rPr>
                        <a:t> do </a:t>
                      </a:r>
                      <a:r>
                        <a:rPr lang="en-US" sz="1200" kern="1200" err="1">
                          <a:solidFill>
                            <a:schemeClr val="dk1"/>
                          </a:solidFill>
                          <a:effectLst/>
                        </a:rPr>
                        <a:t>thuốc</a:t>
                      </a:r>
                      <a:r>
                        <a:rPr lang="en-US" sz="1200" kern="1200">
                          <a:solidFill>
                            <a:schemeClr val="dk1"/>
                          </a:solidFill>
                          <a:effectLst/>
                        </a:rPr>
                        <a:t>, do </a:t>
                      </a:r>
                      <a:r>
                        <a:rPr lang="en-US" sz="1200" kern="1200" err="1">
                          <a:solidFill>
                            <a:schemeClr val="dk1"/>
                          </a:solidFill>
                          <a:effectLst/>
                        </a:rPr>
                        <a:t>siêu</a:t>
                      </a:r>
                      <a:r>
                        <a:rPr lang="en-US" sz="1200" kern="1200">
                          <a:solidFill>
                            <a:schemeClr val="dk1"/>
                          </a:solidFill>
                          <a:effectLst/>
                        </a:rPr>
                        <a:t> vi...</a:t>
                      </a:r>
                    </a:p>
                    <a:p>
                      <a:pPr marL="285750" indent="-285750">
                        <a:buFontTx/>
                        <a:buChar char="-"/>
                      </a:pPr>
                      <a:r>
                        <a:rPr lang="en-US" sz="1200" kern="1200" err="1">
                          <a:solidFill>
                            <a:schemeClr val="dk1"/>
                          </a:solidFill>
                          <a:effectLst/>
                        </a:rPr>
                        <a:t>Xơ</a:t>
                      </a:r>
                      <a:r>
                        <a:rPr lang="en-US" sz="1200" kern="1200">
                          <a:solidFill>
                            <a:schemeClr val="dk1"/>
                          </a:solidFill>
                          <a:effectLst/>
                        </a:rPr>
                        <a:t> </a:t>
                      </a:r>
                      <a:r>
                        <a:rPr lang="en-US" sz="1200" kern="1200" err="1">
                          <a:solidFill>
                            <a:schemeClr val="dk1"/>
                          </a:solidFill>
                          <a:effectLst/>
                        </a:rPr>
                        <a:t>gan</a:t>
                      </a:r>
                      <a:r>
                        <a:rPr lang="en-US" sz="1200" kern="1200">
                          <a:solidFill>
                            <a:schemeClr val="dk1"/>
                          </a:solidFill>
                          <a:effectLst/>
                        </a:rPr>
                        <a:t> do </a:t>
                      </a:r>
                      <a:r>
                        <a:rPr lang="en-US" sz="1200" kern="1200" err="1">
                          <a:solidFill>
                            <a:schemeClr val="dk1"/>
                          </a:solidFill>
                          <a:effectLst/>
                        </a:rPr>
                        <a:t>rượu</a:t>
                      </a:r>
                      <a:r>
                        <a:rPr lang="en-US" sz="1200" kern="1200">
                          <a:solidFill>
                            <a:schemeClr val="dk1"/>
                          </a:solidFill>
                          <a:effectLst/>
                        </a:rPr>
                        <a:t>, do </a:t>
                      </a:r>
                      <a:r>
                        <a:rPr lang="en-US" sz="1200" kern="1200" err="1">
                          <a:solidFill>
                            <a:schemeClr val="dk1"/>
                          </a:solidFill>
                          <a:effectLst/>
                        </a:rPr>
                        <a:t>siêu</a:t>
                      </a:r>
                      <a:r>
                        <a:rPr lang="en-US" sz="1200" kern="1200">
                          <a:solidFill>
                            <a:schemeClr val="dk1"/>
                          </a:solidFill>
                          <a:effectLst/>
                        </a:rPr>
                        <a:t> vi</a:t>
                      </a:r>
                    </a:p>
                    <a:p>
                      <a:pPr marL="285750" indent="-285750">
                        <a:buFontTx/>
                        <a:buChar char="-"/>
                      </a:pPr>
                      <a:r>
                        <a:rPr lang="en-US" sz="1200" kern="1200" err="1">
                          <a:solidFill>
                            <a:schemeClr val="dk1"/>
                          </a:solidFill>
                          <a:effectLst/>
                        </a:rPr>
                        <a:t>Áp</a:t>
                      </a:r>
                      <a:r>
                        <a:rPr lang="en-US" sz="1200" kern="1200">
                          <a:solidFill>
                            <a:schemeClr val="dk1"/>
                          </a:solidFill>
                          <a:effectLst/>
                        </a:rPr>
                        <a:t> </a:t>
                      </a:r>
                      <a:r>
                        <a:rPr lang="en-US" sz="1200" kern="1200" err="1">
                          <a:solidFill>
                            <a:schemeClr val="dk1"/>
                          </a:solidFill>
                          <a:effectLst/>
                        </a:rPr>
                        <a:t>xe</a:t>
                      </a:r>
                      <a:r>
                        <a:rPr lang="en-US" sz="1200" kern="1200">
                          <a:solidFill>
                            <a:schemeClr val="dk1"/>
                          </a:solidFill>
                          <a:effectLst/>
                        </a:rPr>
                        <a:t> </a:t>
                      </a:r>
                      <a:r>
                        <a:rPr lang="en-US" sz="1200" kern="1200" err="1">
                          <a:solidFill>
                            <a:schemeClr val="dk1"/>
                          </a:solidFill>
                          <a:effectLst/>
                        </a:rPr>
                        <a:t>gan</a:t>
                      </a:r>
                      <a:r>
                        <a:rPr lang="en-US" sz="1200" kern="1200">
                          <a:solidFill>
                            <a:schemeClr val="dk1"/>
                          </a:solidFill>
                          <a:effectLst/>
                        </a:rPr>
                        <a:t> do vi </a:t>
                      </a:r>
                      <a:r>
                        <a:rPr lang="en-US" sz="1200" kern="1200" err="1">
                          <a:solidFill>
                            <a:schemeClr val="dk1"/>
                          </a:solidFill>
                          <a:effectLst/>
                        </a:rPr>
                        <a:t>trùng</a:t>
                      </a:r>
                      <a:endParaRPr lang="en-US" sz="1200" kern="1200">
                        <a:solidFill>
                          <a:schemeClr val="dk1"/>
                        </a:solidFill>
                        <a:effectLst/>
                      </a:endParaRPr>
                    </a:p>
                    <a:p>
                      <a:pPr marL="285750" indent="-285750">
                        <a:buFontTx/>
                        <a:buChar char="-"/>
                      </a:pPr>
                      <a:r>
                        <a:rPr lang="en-US" sz="1200" kern="1200">
                          <a:solidFill>
                            <a:schemeClr val="dk1"/>
                          </a:solidFill>
                          <a:effectLst/>
                        </a:rPr>
                        <a:t>Ung </a:t>
                      </a:r>
                      <a:r>
                        <a:rPr lang="en-US" sz="1200" kern="1200" err="1">
                          <a:solidFill>
                            <a:schemeClr val="dk1"/>
                          </a:solidFill>
                          <a:effectLst/>
                        </a:rPr>
                        <a:t>thư</a:t>
                      </a:r>
                      <a:r>
                        <a:rPr lang="en-US" sz="1200" kern="1200">
                          <a:solidFill>
                            <a:schemeClr val="dk1"/>
                          </a:solidFill>
                          <a:effectLst/>
                        </a:rPr>
                        <a:t> </a:t>
                      </a:r>
                      <a:r>
                        <a:rPr lang="en-US" sz="1200" kern="1200" err="1">
                          <a:solidFill>
                            <a:schemeClr val="dk1"/>
                          </a:solidFill>
                          <a:effectLst/>
                        </a:rPr>
                        <a:t>gan</a:t>
                      </a:r>
                      <a:endParaRPr lang="en-US" sz="1200" kern="1200">
                        <a:solidFill>
                          <a:schemeClr val="dk1"/>
                        </a:solidFill>
                        <a:effectLst/>
                      </a:endParaRPr>
                    </a:p>
                    <a:p>
                      <a:pPr marL="285750" indent="-285750">
                        <a:buFontTx/>
                        <a:buChar char="-"/>
                      </a:pPr>
                      <a:r>
                        <a:rPr lang="en-US" sz="1200" kern="1200" err="1">
                          <a:solidFill>
                            <a:schemeClr val="dk1"/>
                          </a:solidFill>
                          <a:effectLst/>
                        </a:rPr>
                        <a:t>Bất</a:t>
                      </a:r>
                      <a:r>
                        <a:rPr lang="en-US" sz="1200" kern="1200">
                          <a:solidFill>
                            <a:schemeClr val="dk1"/>
                          </a:solidFill>
                          <a:effectLst/>
                        </a:rPr>
                        <a:t> </a:t>
                      </a:r>
                      <a:r>
                        <a:rPr lang="en-US" sz="1200" kern="1200" err="1">
                          <a:solidFill>
                            <a:schemeClr val="dk1"/>
                          </a:solidFill>
                          <a:effectLst/>
                        </a:rPr>
                        <a:t>thường</a:t>
                      </a:r>
                      <a:r>
                        <a:rPr lang="en-US" sz="1200" kern="1200">
                          <a:solidFill>
                            <a:schemeClr val="dk1"/>
                          </a:solidFill>
                          <a:effectLst/>
                        </a:rPr>
                        <a:t> </a:t>
                      </a:r>
                      <a:r>
                        <a:rPr lang="en-US" sz="1200" kern="1200" err="1">
                          <a:solidFill>
                            <a:schemeClr val="dk1"/>
                          </a:solidFill>
                          <a:effectLst/>
                        </a:rPr>
                        <a:t>bẩm</a:t>
                      </a:r>
                      <a:r>
                        <a:rPr lang="en-US" sz="1200" kern="1200">
                          <a:solidFill>
                            <a:schemeClr val="dk1"/>
                          </a:solidFill>
                          <a:effectLst/>
                        </a:rPr>
                        <a:t> </a:t>
                      </a:r>
                      <a:r>
                        <a:rPr lang="en-US" sz="1200" kern="1200" err="1">
                          <a:solidFill>
                            <a:schemeClr val="dk1"/>
                          </a:solidFill>
                          <a:effectLst/>
                        </a:rPr>
                        <a:t>sinh</a:t>
                      </a:r>
                      <a:r>
                        <a:rPr lang="en-US" sz="1200" kern="1200">
                          <a:solidFill>
                            <a:schemeClr val="dk1"/>
                          </a:solidFill>
                          <a:effectLst/>
                        </a:rPr>
                        <a:t> </a:t>
                      </a:r>
                      <a:r>
                        <a:rPr lang="en-US" sz="1200" kern="1200" err="1">
                          <a:solidFill>
                            <a:schemeClr val="dk1"/>
                          </a:solidFill>
                          <a:effectLst/>
                        </a:rPr>
                        <a:t>chuyển</a:t>
                      </a:r>
                      <a:r>
                        <a:rPr lang="en-US" sz="1200" kern="1200">
                          <a:solidFill>
                            <a:schemeClr val="dk1"/>
                          </a:solidFill>
                          <a:effectLst/>
                        </a:rPr>
                        <a:t> </a:t>
                      </a:r>
                      <a:r>
                        <a:rPr lang="en-US" sz="1200" kern="1200" err="1">
                          <a:solidFill>
                            <a:schemeClr val="dk1"/>
                          </a:solidFill>
                          <a:effectLst/>
                        </a:rPr>
                        <a:t>hóa</a:t>
                      </a:r>
                      <a:r>
                        <a:rPr lang="en-US" sz="1200" kern="1200">
                          <a:solidFill>
                            <a:schemeClr val="dk1"/>
                          </a:solidFill>
                          <a:effectLst/>
                        </a:rPr>
                        <a:t> Bilirubin ở </a:t>
                      </a:r>
                      <a:r>
                        <a:rPr lang="en-US" sz="1200" kern="1200" err="1">
                          <a:solidFill>
                            <a:schemeClr val="dk1"/>
                          </a:solidFill>
                          <a:effectLst/>
                        </a:rPr>
                        <a:t>gan</a:t>
                      </a:r>
                      <a:r>
                        <a:rPr lang="en-US" sz="1200" kern="1200">
                          <a:solidFill>
                            <a:schemeClr val="dk1"/>
                          </a:solidFill>
                          <a:effectLst/>
                        </a:rPr>
                        <a:t> (</a:t>
                      </a:r>
                      <a:r>
                        <a:rPr lang="en-US" sz="1200" kern="1200" err="1">
                          <a:solidFill>
                            <a:schemeClr val="dk1"/>
                          </a:solidFill>
                          <a:effectLst/>
                        </a:rPr>
                        <a:t>ít</a:t>
                      </a:r>
                      <a:r>
                        <a:rPr lang="en-US" sz="1200" kern="1200">
                          <a:solidFill>
                            <a:schemeClr val="dk1"/>
                          </a:solidFill>
                          <a:effectLst/>
                        </a:rPr>
                        <a:t> </a:t>
                      </a:r>
                      <a:r>
                        <a:rPr lang="en-US" sz="1200" kern="1200" err="1">
                          <a:solidFill>
                            <a:schemeClr val="dk1"/>
                          </a:solidFill>
                          <a:effectLst/>
                        </a:rPr>
                        <a:t>gặp</a:t>
                      </a:r>
                      <a:r>
                        <a:rPr lang="en-US" sz="1200" kern="1200">
                          <a:solidFill>
                            <a:schemeClr val="dk1"/>
                          </a:solidFill>
                          <a:effectLst/>
                        </a:rPr>
                        <a:t>): </a:t>
                      </a:r>
                      <a:r>
                        <a:rPr lang="en-US" sz="1200" kern="1200" err="1">
                          <a:solidFill>
                            <a:schemeClr val="dk1"/>
                          </a:solidFill>
                          <a:effectLst/>
                        </a:rPr>
                        <a:t>hội</a:t>
                      </a:r>
                      <a:r>
                        <a:rPr lang="en-US" sz="1200" kern="1200">
                          <a:solidFill>
                            <a:schemeClr val="dk1"/>
                          </a:solidFill>
                          <a:effectLst/>
                        </a:rPr>
                        <a:t> </a:t>
                      </a:r>
                      <a:r>
                        <a:rPr lang="en-US" sz="1200" kern="1200" err="1">
                          <a:solidFill>
                            <a:schemeClr val="dk1"/>
                          </a:solidFill>
                          <a:effectLst/>
                        </a:rPr>
                        <a:t>chứng</a:t>
                      </a:r>
                      <a:r>
                        <a:rPr lang="en-US" sz="1200" kern="1200">
                          <a:solidFill>
                            <a:schemeClr val="dk1"/>
                          </a:solidFill>
                          <a:effectLst/>
                        </a:rPr>
                        <a:t> Gilbert, </a:t>
                      </a:r>
                      <a:r>
                        <a:rPr lang="en-US" sz="1200" kern="1200" err="1">
                          <a:solidFill>
                            <a:schemeClr val="dk1"/>
                          </a:solidFill>
                          <a:effectLst/>
                        </a:rPr>
                        <a:t>hội</a:t>
                      </a:r>
                      <a:r>
                        <a:rPr lang="en-US" sz="1200" kern="1200">
                          <a:solidFill>
                            <a:schemeClr val="dk1"/>
                          </a:solidFill>
                          <a:effectLst/>
                        </a:rPr>
                        <a:t> </a:t>
                      </a:r>
                      <a:r>
                        <a:rPr lang="en-US" sz="1200" kern="1200" err="1">
                          <a:solidFill>
                            <a:schemeClr val="dk1"/>
                          </a:solidFill>
                          <a:effectLst/>
                        </a:rPr>
                        <a:t>chứng</a:t>
                      </a:r>
                      <a:r>
                        <a:rPr lang="en-US" sz="1200" kern="1200">
                          <a:solidFill>
                            <a:schemeClr val="dk1"/>
                          </a:solidFill>
                          <a:effectLst/>
                        </a:rPr>
                        <a:t> </a:t>
                      </a:r>
                      <a:r>
                        <a:rPr lang="en-US" sz="1200" kern="1200" err="1">
                          <a:solidFill>
                            <a:schemeClr val="dk1"/>
                          </a:solidFill>
                          <a:effectLst/>
                        </a:rPr>
                        <a:t>Crigler</a:t>
                      </a:r>
                      <a:r>
                        <a:rPr lang="en-US" sz="1200" kern="1200">
                          <a:solidFill>
                            <a:schemeClr val="dk1"/>
                          </a:solidFill>
                          <a:effectLst/>
                        </a:rPr>
                        <a:t> Najjar)</a:t>
                      </a:r>
                      <a:endParaRPr lang="en-US" sz="1200">
                        <a:solidFill>
                          <a:schemeClr val="tx1"/>
                        </a:solidFill>
                      </a:endParaRPr>
                    </a:p>
                    <a:p>
                      <a:pPr marL="285750" indent="-285750">
                        <a:buFontTx/>
                        <a:buChar char="-"/>
                      </a:pPr>
                      <a:endParaRPr lang="en-US" sz="1200">
                        <a:solidFill>
                          <a:schemeClr val="tx1"/>
                        </a:solidFill>
                        <a:latin typeface="Arial" panose="020B0604020202020204" pitchFamily="34" charset="0"/>
                        <a:cs typeface="Arial" panose="020B0604020202020204" pitchFamily="34" charset="0"/>
                      </a:endParaRPr>
                    </a:p>
                  </a:txBody>
                  <a:tcPr marL="46322" marR="46322" marT="23161" marB="23161"/>
                </a:tc>
                <a:tc>
                  <a:txBody>
                    <a:bodyPr/>
                    <a:lstStyle/>
                    <a:p>
                      <a:pPr marL="285750" indent="-285750">
                        <a:lnSpc>
                          <a:spcPct val="107000"/>
                        </a:lnSpc>
                        <a:spcAft>
                          <a:spcPts val="0"/>
                        </a:spcAft>
                        <a:buFontTx/>
                        <a:buChar char="-"/>
                      </a:pPr>
                      <a:r>
                        <a:rPr lang="en-US" sz="1200" err="1">
                          <a:effectLst/>
                        </a:rPr>
                        <a:t>Sỏi</a:t>
                      </a:r>
                      <a:r>
                        <a:rPr lang="en-US" sz="1200">
                          <a:effectLst/>
                        </a:rPr>
                        <a:t> </a:t>
                      </a:r>
                      <a:r>
                        <a:rPr lang="en-US" sz="1200" err="1">
                          <a:effectLst/>
                        </a:rPr>
                        <a:t>đường</a:t>
                      </a:r>
                      <a:r>
                        <a:rPr lang="en-US" sz="1200">
                          <a:effectLst/>
                        </a:rPr>
                        <a:t> </a:t>
                      </a:r>
                      <a:r>
                        <a:rPr lang="en-US" sz="1200" err="1">
                          <a:effectLst/>
                        </a:rPr>
                        <a:t>mật</a:t>
                      </a:r>
                      <a:endParaRPr lang="en-US" sz="1200">
                        <a:effectLst/>
                      </a:endParaRPr>
                    </a:p>
                    <a:p>
                      <a:pPr marL="285750" indent="-285750">
                        <a:lnSpc>
                          <a:spcPct val="107000"/>
                        </a:lnSpc>
                        <a:spcAft>
                          <a:spcPts val="0"/>
                        </a:spcAft>
                        <a:buFontTx/>
                        <a:buChar char="-"/>
                      </a:pPr>
                      <a:r>
                        <a:rPr lang="en-US" sz="1200" err="1">
                          <a:effectLst/>
                        </a:rPr>
                        <a:t>Giun</a:t>
                      </a:r>
                      <a:r>
                        <a:rPr lang="en-US" sz="1200">
                          <a:effectLst/>
                        </a:rPr>
                        <a:t> </a:t>
                      </a:r>
                      <a:r>
                        <a:rPr lang="en-US" sz="1200" err="1">
                          <a:effectLst/>
                        </a:rPr>
                        <a:t>chui</a:t>
                      </a:r>
                      <a:r>
                        <a:rPr lang="en-US" sz="1200">
                          <a:effectLst/>
                        </a:rPr>
                        <a:t> </a:t>
                      </a:r>
                      <a:r>
                        <a:rPr lang="en-US" sz="1200" err="1">
                          <a:effectLst/>
                        </a:rPr>
                        <a:t>ống</a:t>
                      </a:r>
                      <a:r>
                        <a:rPr lang="en-US" sz="1200">
                          <a:effectLst/>
                        </a:rPr>
                        <a:t> </a:t>
                      </a:r>
                      <a:r>
                        <a:rPr lang="en-US" sz="1200" err="1">
                          <a:effectLst/>
                        </a:rPr>
                        <a:t>mật</a:t>
                      </a:r>
                      <a:endParaRPr lang="en-US" sz="1200">
                        <a:effectLst/>
                      </a:endParaRPr>
                    </a:p>
                    <a:p>
                      <a:pPr marL="285750" indent="-285750">
                        <a:lnSpc>
                          <a:spcPct val="107000"/>
                        </a:lnSpc>
                        <a:spcAft>
                          <a:spcPts val="0"/>
                        </a:spcAft>
                        <a:buFontTx/>
                        <a:buChar char="-"/>
                      </a:pPr>
                      <a:r>
                        <a:rPr lang="en-US" sz="1200" err="1">
                          <a:effectLst/>
                        </a:rPr>
                        <a:t>Viêm</a:t>
                      </a:r>
                      <a:r>
                        <a:rPr lang="en-US" sz="1200">
                          <a:effectLst/>
                        </a:rPr>
                        <a:t> </a:t>
                      </a:r>
                      <a:r>
                        <a:rPr lang="en-US" sz="1200" err="1">
                          <a:effectLst/>
                        </a:rPr>
                        <a:t>hẹp</a:t>
                      </a:r>
                      <a:r>
                        <a:rPr lang="en-US" sz="1200">
                          <a:effectLst/>
                        </a:rPr>
                        <a:t> Oddi, </a:t>
                      </a:r>
                      <a:r>
                        <a:rPr lang="en-US" sz="1200" err="1">
                          <a:effectLst/>
                        </a:rPr>
                        <a:t>đường</a:t>
                      </a:r>
                      <a:r>
                        <a:rPr lang="en-US" sz="1200">
                          <a:effectLst/>
                        </a:rPr>
                        <a:t> </a:t>
                      </a:r>
                      <a:r>
                        <a:rPr lang="en-US" sz="1200" err="1">
                          <a:effectLst/>
                        </a:rPr>
                        <a:t>mật</a:t>
                      </a:r>
                      <a:endParaRPr lang="en-US" sz="1200">
                        <a:effectLst/>
                      </a:endParaRPr>
                    </a:p>
                    <a:p>
                      <a:pPr marL="285750" indent="-285750">
                        <a:lnSpc>
                          <a:spcPct val="107000"/>
                        </a:lnSpc>
                        <a:spcAft>
                          <a:spcPts val="0"/>
                        </a:spcAft>
                        <a:buFontTx/>
                        <a:buChar char="-"/>
                      </a:pPr>
                      <a:r>
                        <a:rPr lang="en-US" sz="1200">
                          <a:effectLst/>
                        </a:rPr>
                        <a:t>U </a:t>
                      </a:r>
                      <a:r>
                        <a:rPr lang="en-US" sz="1200" err="1">
                          <a:effectLst/>
                        </a:rPr>
                        <a:t>quanh</a:t>
                      </a:r>
                      <a:r>
                        <a:rPr lang="en-US" sz="1200">
                          <a:effectLst/>
                        </a:rPr>
                        <a:t> </a:t>
                      </a:r>
                      <a:r>
                        <a:rPr lang="en-US" sz="1200" err="1">
                          <a:effectLst/>
                        </a:rPr>
                        <a:t>bóng</a:t>
                      </a:r>
                      <a:r>
                        <a:rPr lang="en-US" sz="1200">
                          <a:effectLst/>
                        </a:rPr>
                        <a:t> </a:t>
                      </a:r>
                      <a:r>
                        <a:rPr lang="en-US" sz="1200" err="1">
                          <a:effectLst/>
                        </a:rPr>
                        <a:t>Vater</a:t>
                      </a:r>
                      <a:r>
                        <a:rPr lang="en-US" sz="1200">
                          <a:effectLst/>
                        </a:rPr>
                        <a:t>: u </a:t>
                      </a:r>
                      <a:r>
                        <a:rPr lang="en-US" sz="1200" err="1">
                          <a:effectLst/>
                        </a:rPr>
                        <a:t>bóng</a:t>
                      </a:r>
                      <a:r>
                        <a:rPr lang="en-US" sz="1200">
                          <a:effectLst/>
                        </a:rPr>
                        <a:t> </a:t>
                      </a:r>
                      <a:r>
                        <a:rPr lang="en-US" sz="1200" err="1">
                          <a:effectLst/>
                        </a:rPr>
                        <a:t>Vater</a:t>
                      </a:r>
                      <a:r>
                        <a:rPr lang="en-US" sz="1200">
                          <a:effectLst/>
                        </a:rPr>
                        <a:t>, u </a:t>
                      </a:r>
                      <a:r>
                        <a:rPr lang="en-US" sz="1200" err="1">
                          <a:effectLst/>
                        </a:rPr>
                        <a:t>đoạn</a:t>
                      </a:r>
                      <a:r>
                        <a:rPr lang="en-US" sz="1200">
                          <a:effectLst/>
                        </a:rPr>
                        <a:t> </a:t>
                      </a:r>
                      <a:r>
                        <a:rPr lang="en-US" sz="1200" err="1">
                          <a:effectLst/>
                        </a:rPr>
                        <a:t>cuối</a:t>
                      </a:r>
                      <a:r>
                        <a:rPr lang="en-US" sz="1200">
                          <a:effectLst/>
                        </a:rPr>
                        <a:t> </a:t>
                      </a:r>
                      <a:r>
                        <a:rPr lang="en-US" sz="1200" err="1">
                          <a:effectLst/>
                        </a:rPr>
                        <a:t>ống</a:t>
                      </a:r>
                      <a:r>
                        <a:rPr lang="en-US" sz="1200">
                          <a:effectLst/>
                        </a:rPr>
                        <a:t> </a:t>
                      </a:r>
                      <a:r>
                        <a:rPr lang="en-US" sz="1200" err="1">
                          <a:effectLst/>
                        </a:rPr>
                        <a:t>mật</a:t>
                      </a:r>
                      <a:r>
                        <a:rPr lang="en-US" sz="1200">
                          <a:effectLst/>
                        </a:rPr>
                        <a:t> </a:t>
                      </a:r>
                      <a:r>
                        <a:rPr lang="en-US" sz="1200" err="1">
                          <a:effectLst/>
                        </a:rPr>
                        <a:t>chủ</a:t>
                      </a:r>
                      <a:r>
                        <a:rPr lang="en-US" sz="1200">
                          <a:effectLst/>
                        </a:rPr>
                        <a:t>, u </a:t>
                      </a:r>
                      <a:r>
                        <a:rPr lang="en-US" sz="1200" err="1">
                          <a:effectLst/>
                        </a:rPr>
                        <a:t>đầu</a:t>
                      </a:r>
                      <a:r>
                        <a:rPr lang="en-US" sz="1200">
                          <a:effectLst/>
                        </a:rPr>
                        <a:t> </a:t>
                      </a:r>
                      <a:r>
                        <a:rPr lang="en-US" sz="1200" err="1">
                          <a:effectLst/>
                        </a:rPr>
                        <a:t>tụy</a:t>
                      </a:r>
                      <a:r>
                        <a:rPr lang="en-US" sz="1200">
                          <a:effectLst/>
                        </a:rPr>
                        <a:t>, u </a:t>
                      </a:r>
                      <a:r>
                        <a:rPr lang="en-US" sz="1200" err="1">
                          <a:effectLst/>
                        </a:rPr>
                        <a:t>tá</a:t>
                      </a:r>
                      <a:r>
                        <a:rPr lang="en-US" sz="1200">
                          <a:effectLst/>
                        </a:rPr>
                        <a:t> </a:t>
                      </a:r>
                      <a:r>
                        <a:rPr lang="en-US" sz="1200" err="1">
                          <a:effectLst/>
                        </a:rPr>
                        <a:t>tràng</a:t>
                      </a:r>
                      <a:endParaRPr lang="en-US" sz="1200">
                        <a:effectLst/>
                      </a:endParaRPr>
                    </a:p>
                    <a:p>
                      <a:pPr marL="285750" indent="-285750">
                        <a:lnSpc>
                          <a:spcPct val="107000"/>
                        </a:lnSpc>
                        <a:spcAft>
                          <a:spcPts val="0"/>
                        </a:spcAft>
                        <a:buFontTx/>
                        <a:buChar char="-"/>
                      </a:pPr>
                      <a:r>
                        <a:rPr lang="en-US" sz="1200">
                          <a:effectLst/>
                        </a:rPr>
                        <a:t>U </a:t>
                      </a:r>
                      <a:r>
                        <a:rPr lang="en-US" sz="1200" err="1">
                          <a:effectLst/>
                        </a:rPr>
                        <a:t>ngã</a:t>
                      </a:r>
                      <a:r>
                        <a:rPr lang="en-US" sz="1200">
                          <a:effectLst/>
                        </a:rPr>
                        <a:t> </a:t>
                      </a:r>
                      <a:r>
                        <a:rPr lang="en-US" sz="1200" err="1">
                          <a:effectLst/>
                        </a:rPr>
                        <a:t>ba</a:t>
                      </a:r>
                      <a:r>
                        <a:rPr lang="en-US" sz="1200">
                          <a:effectLst/>
                        </a:rPr>
                        <a:t> </a:t>
                      </a:r>
                      <a:r>
                        <a:rPr lang="en-US" sz="1200" err="1">
                          <a:effectLst/>
                        </a:rPr>
                        <a:t>đường</a:t>
                      </a:r>
                      <a:r>
                        <a:rPr lang="en-US" sz="1200">
                          <a:effectLst/>
                        </a:rPr>
                        <a:t> </a:t>
                      </a:r>
                      <a:r>
                        <a:rPr lang="en-US" sz="1200" err="1">
                          <a:effectLst/>
                        </a:rPr>
                        <a:t>mật</a:t>
                      </a:r>
                      <a:r>
                        <a:rPr lang="en-US" sz="1200">
                          <a:effectLst/>
                        </a:rPr>
                        <a:t> (U </a:t>
                      </a:r>
                      <a:r>
                        <a:rPr lang="en-US" sz="1200" err="1">
                          <a:effectLst/>
                        </a:rPr>
                        <a:t>Klatskin</a:t>
                      </a:r>
                      <a:r>
                        <a:rPr lang="en-US" sz="1200">
                          <a:effectLst/>
                        </a:rPr>
                        <a:t>)</a:t>
                      </a:r>
                    </a:p>
                    <a:p>
                      <a:pPr marL="285750" indent="-285750">
                        <a:lnSpc>
                          <a:spcPct val="107000"/>
                        </a:lnSpc>
                        <a:spcAft>
                          <a:spcPts val="0"/>
                        </a:spcAft>
                        <a:buFontTx/>
                        <a:buChar char="-"/>
                      </a:pPr>
                      <a:r>
                        <a:rPr lang="en-US" sz="1200">
                          <a:effectLst/>
                        </a:rPr>
                        <a:t>K </a:t>
                      </a:r>
                      <a:r>
                        <a:rPr lang="en-US" sz="1200" err="1">
                          <a:effectLst/>
                        </a:rPr>
                        <a:t>đầu</a:t>
                      </a:r>
                      <a:r>
                        <a:rPr lang="en-US" sz="1200">
                          <a:effectLst/>
                        </a:rPr>
                        <a:t> </a:t>
                      </a:r>
                      <a:r>
                        <a:rPr lang="en-US" sz="1200" err="1">
                          <a:effectLst/>
                        </a:rPr>
                        <a:t>tuỵ</a:t>
                      </a:r>
                      <a:r>
                        <a:rPr lang="en-US" sz="1200">
                          <a:effectLst/>
                        </a:rPr>
                        <a:t>, K </a:t>
                      </a:r>
                      <a:r>
                        <a:rPr lang="en-US" sz="1200" err="1">
                          <a:effectLst/>
                        </a:rPr>
                        <a:t>túi</a:t>
                      </a:r>
                      <a:r>
                        <a:rPr lang="en-US" sz="1200">
                          <a:effectLst/>
                        </a:rPr>
                        <a:t> </a:t>
                      </a:r>
                      <a:r>
                        <a:rPr lang="en-US" sz="1200" err="1">
                          <a:effectLst/>
                        </a:rPr>
                        <a:t>mật</a:t>
                      </a:r>
                      <a:r>
                        <a:rPr lang="en-US" sz="1200">
                          <a:effectLst/>
                        </a:rPr>
                        <a:t>, …</a:t>
                      </a:r>
                    </a:p>
                    <a:p>
                      <a:pPr marL="285750" indent="-285750">
                        <a:buFontTx/>
                        <a:buChar char="-"/>
                      </a:pPr>
                      <a:endParaRPr lang="en-US" sz="1200">
                        <a:solidFill>
                          <a:schemeClr val="tx1"/>
                        </a:solidFill>
                        <a:latin typeface="Arial" panose="020B0604020202020204" pitchFamily="34" charset="0"/>
                        <a:cs typeface="Arial" panose="020B0604020202020204" pitchFamily="34" charset="0"/>
                      </a:endParaRPr>
                    </a:p>
                  </a:txBody>
                  <a:tcPr marL="46322" marR="46322" marT="23161" marB="23161"/>
                </a:tc>
                <a:extLst>
                  <a:ext uri="{0D108BD9-81ED-4DB2-BD59-A6C34878D82A}">
                    <a16:rowId xmlns:a16="http://schemas.microsoft.com/office/drawing/2014/main" val="2498165059"/>
                  </a:ext>
                </a:extLst>
              </a:tr>
            </a:tbl>
          </a:graphicData>
        </a:graphic>
      </p:graphicFrame>
    </p:spTree>
    <p:extLst>
      <p:ext uri="{BB962C8B-B14F-4D97-AF65-F5344CB8AC3E}">
        <p14:creationId xmlns:p14="http://schemas.microsoft.com/office/powerpoint/2010/main" val="10384452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1"/>
        <p:cNvGrpSpPr/>
        <p:nvPr/>
      </p:nvGrpSpPr>
      <p:grpSpPr>
        <a:xfrm>
          <a:off x="0" y="0"/>
          <a:ext cx="0" cy="0"/>
          <a:chOff x="0" y="0"/>
          <a:chExt cx="0" cy="0"/>
        </a:xfrm>
      </p:grpSpPr>
      <p:pic>
        <p:nvPicPr>
          <p:cNvPr id="2042" name="Google Shape;2042;p46"/>
          <p:cNvPicPr preferRelativeResize="0"/>
          <p:nvPr/>
        </p:nvPicPr>
        <p:blipFill>
          <a:blip r:embed="rId3">
            <a:alphaModFix/>
          </a:blip>
          <a:stretch>
            <a:fillRect/>
          </a:stretch>
        </p:blipFill>
        <p:spPr>
          <a:xfrm>
            <a:off x="2527450" y="1198425"/>
            <a:ext cx="2143799" cy="2146949"/>
          </a:xfrm>
          <a:prstGeom prst="rect">
            <a:avLst/>
          </a:prstGeom>
          <a:noFill/>
          <a:ln>
            <a:noFill/>
          </a:ln>
        </p:spPr>
      </p:pic>
      <p:sp>
        <p:nvSpPr>
          <p:cNvPr id="2043" name="Google Shape;2043;p46"/>
          <p:cNvSpPr txBox="1">
            <a:spLocks noGrp="1"/>
          </p:cNvSpPr>
          <p:nvPr>
            <p:ph type="title"/>
          </p:nvPr>
        </p:nvSpPr>
        <p:spPr>
          <a:xfrm>
            <a:off x="4572000" y="1439700"/>
            <a:ext cx="4114800" cy="166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err="1">
                <a:solidFill>
                  <a:schemeClr val="lt2"/>
                </a:solidFill>
              </a:rPr>
              <a:t>Tiếp</a:t>
            </a:r>
            <a:r>
              <a:rPr lang="en">
                <a:solidFill>
                  <a:schemeClr val="lt2"/>
                </a:solidFill>
              </a:rPr>
              <a:t> </a:t>
            </a:r>
            <a:r>
              <a:rPr lang="en" err="1">
                <a:solidFill>
                  <a:schemeClr val="lt2"/>
                </a:solidFill>
              </a:rPr>
              <a:t>cận</a:t>
            </a:r>
            <a:endParaRPr>
              <a:solidFill>
                <a:schemeClr val="lt2"/>
              </a:solidFill>
            </a:endParaRPr>
          </a:p>
          <a:p>
            <a:pPr marL="0" lvl="0" indent="0" algn="l" rtl="0">
              <a:spcBef>
                <a:spcPts val="0"/>
              </a:spcBef>
              <a:spcAft>
                <a:spcPts val="0"/>
              </a:spcAft>
              <a:buNone/>
            </a:pPr>
            <a:r>
              <a:rPr lang="en-US">
                <a:solidFill>
                  <a:schemeClr val="lt1"/>
                </a:solidFill>
              </a:rPr>
              <a:t>C</a:t>
            </a:r>
            <a:r>
              <a:rPr lang="en" err="1">
                <a:solidFill>
                  <a:schemeClr val="lt1"/>
                </a:solidFill>
              </a:rPr>
              <a:t>ận</a:t>
            </a:r>
            <a:r>
              <a:rPr lang="en">
                <a:solidFill>
                  <a:schemeClr val="lt1"/>
                </a:solidFill>
              </a:rPr>
              <a:t> </a:t>
            </a:r>
            <a:r>
              <a:rPr lang="en" err="1">
                <a:solidFill>
                  <a:schemeClr val="lt1"/>
                </a:solidFill>
              </a:rPr>
              <a:t>lâm</a:t>
            </a:r>
            <a:r>
              <a:rPr lang="en">
                <a:solidFill>
                  <a:schemeClr val="lt1"/>
                </a:solidFill>
              </a:rPr>
              <a:t> </a:t>
            </a:r>
            <a:r>
              <a:rPr lang="en" err="1">
                <a:solidFill>
                  <a:schemeClr val="lt1"/>
                </a:solidFill>
              </a:rPr>
              <a:t>sàng</a:t>
            </a:r>
            <a:endParaRPr>
              <a:solidFill>
                <a:schemeClr val="lt1"/>
              </a:solidFill>
            </a:endParaRPr>
          </a:p>
        </p:txBody>
      </p:sp>
      <p:sp>
        <p:nvSpPr>
          <p:cNvPr id="2045" name="Google Shape;2045;p46"/>
          <p:cNvSpPr/>
          <p:nvPr/>
        </p:nvSpPr>
        <p:spPr>
          <a:xfrm>
            <a:off x="2932900" y="1605450"/>
            <a:ext cx="1332900" cy="13329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6"/>
          <p:cNvSpPr txBox="1">
            <a:spLocks noGrp="1"/>
          </p:cNvSpPr>
          <p:nvPr>
            <p:ph type="title" idx="2"/>
          </p:nvPr>
        </p:nvSpPr>
        <p:spPr>
          <a:xfrm>
            <a:off x="2867525" y="1851000"/>
            <a:ext cx="146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grpSp>
        <p:nvGrpSpPr>
          <p:cNvPr id="2047" name="Google Shape;2047;p46"/>
          <p:cNvGrpSpPr/>
          <p:nvPr/>
        </p:nvGrpSpPr>
        <p:grpSpPr>
          <a:xfrm>
            <a:off x="720001" y="2769784"/>
            <a:ext cx="1585023" cy="1833727"/>
            <a:chOff x="720001" y="2769784"/>
            <a:chExt cx="1585023" cy="1833727"/>
          </a:xfrm>
        </p:grpSpPr>
        <p:sp>
          <p:nvSpPr>
            <p:cNvPr id="2048" name="Google Shape;2048;p46"/>
            <p:cNvSpPr/>
            <p:nvPr/>
          </p:nvSpPr>
          <p:spPr>
            <a:xfrm>
              <a:off x="720001" y="2769784"/>
              <a:ext cx="1585023" cy="1833727"/>
            </a:xfrm>
            <a:custGeom>
              <a:avLst/>
              <a:gdLst/>
              <a:ahLst/>
              <a:cxnLst/>
              <a:rect l="l" t="t" r="r" b="b"/>
              <a:pathLst>
                <a:path w="13356" h="15452" extrusionOk="0">
                  <a:moveTo>
                    <a:pt x="12781" y="3167"/>
                  </a:moveTo>
                  <a:cubicBezTo>
                    <a:pt x="12935" y="3260"/>
                    <a:pt x="13243" y="3507"/>
                    <a:pt x="13300" y="3717"/>
                  </a:cubicBezTo>
                  <a:cubicBezTo>
                    <a:pt x="13356" y="3923"/>
                    <a:pt x="13224" y="4189"/>
                    <a:pt x="13127" y="4400"/>
                  </a:cubicBezTo>
                  <a:cubicBezTo>
                    <a:pt x="13038" y="4596"/>
                    <a:pt x="10778" y="9348"/>
                    <a:pt x="10591" y="9741"/>
                  </a:cubicBezTo>
                  <a:cubicBezTo>
                    <a:pt x="10293" y="10367"/>
                    <a:pt x="10013" y="11057"/>
                    <a:pt x="9821" y="11590"/>
                  </a:cubicBezTo>
                  <a:cubicBezTo>
                    <a:pt x="9498" y="12468"/>
                    <a:pt x="9121" y="13425"/>
                    <a:pt x="8780" y="14345"/>
                  </a:cubicBezTo>
                  <a:cubicBezTo>
                    <a:pt x="8681" y="14615"/>
                    <a:pt x="8588" y="15046"/>
                    <a:pt x="8317" y="15260"/>
                  </a:cubicBezTo>
                  <a:cubicBezTo>
                    <a:pt x="8079" y="15451"/>
                    <a:pt x="7659" y="15354"/>
                    <a:pt x="7323" y="15283"/>
                  </a:cubicBezTo>
                  <a:cubicBezTo>
                    <a:pt x="6944" y="15209"/>
                    <a:pt x="6604" y="15106"/>
                    <a:pt x="6291" y="15008"/>
                  </a:cubicBezTo>
                  <a:cubicBezTo>
                    <a:pt x="5608" y="14794"/>
                    <a:pt x="4880" y="14546"/>
                    <a:pt x="4199" y="14285"/>
                  </a:cubicBezTo>
                  <a:cubicBezTo>
                    <a:pt x="3783" y="14126"/>
                    <a:pt x="3447" y="13971"/>
                    <a:pt x="3129" y="13846"/>
                  </a:cubicBezTo>
                  <a:cubicBezTo>
                    <a:pt x="2442" y="13574"/>
                    <a:pt x="1757" y="13304"/>
                    <a:pt x="1019" y="12986"/>
                  </a:cubicBezTo>
                  <a:cubicBezTo>
                    <a:pt x="481" y="12753"/>
                    <a:pt x="1" y="12412"/>
                    <a:pt x="20" y="11912"/>
                  </a:cubicBezTo>
                  <a:cubicBezTo>
                    <a:pt x="29" y="11702"/>
                    <a:pt x="123" y="11441"/>
                    <a:pt x="192" y="11184"/>
                  </a:cubicBezTo>
                  <a:cubicBezTo>
                    <a:pt x="263" y="10936"/>
                    <a:pt x="328" y="10675"/>
                    <a:pt x="407" y="10447"/>
                  </a:cubicBezTo>
                  <a:cubicBezTo>
                    <a:pt x="584" y="9937"/>
                    <a:pt x="809" y="9432"/>
                    <a:pt x="1019" y="8956"/>
                  </a:cubicBezTo>
                  <a:cubicBezTo>
                    <a:pt x="1673" y="7458"/>
                    <a:pt x="2256" y="5945"/>
                    <a:pt x="2924" y="4456"/>
                  </a:cubicBezTo>
                  <a:cubicBezTo>
                    <a:pt x="3349" y="3503"/>
                    <a:pt x="3905" y="2424"/>
                    <a:pt x="4414" y="1434"/>
                  </a:cubicBezTo>
                  <a:cubicBezTo>
                    <a:pt x="4745" y="790"/>
                    <a:pt x="5240" y="24"/>
                    <a:pt x="5815" y="5"/>
                  </a:cubicBezTo>
                  <a:cubicBezTo>
                    <a:pt x="6071" y="1"/>
                    <a:pt x="6379" y="122"/>
                    <a:pt x="6660" y="215"/>
                  </a:cubicBezTo>
                  <a:cubicBezTo>
                    <a:pt x="7505" y="486"/>
                    <a:pt x="8401" y="954"/>
                    <a:pt x="9261" y="1392"/>
                  </a:cubicBezTo>
                  <a:cubicBezTo>
                    <a:pt x="10190" y="1874"/>
                    <a:pt x="10979" y="2204"/>
                    <a:pt x="11880" y="2663"/>
                  </a:cubicBezTo>
                  <a:cubicBezTo>
                    <a:pt x="12183" y="2816"/>
                    <a:pt x="12478" y="2975"/>
                    <a:pt x="12781" y="316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6"/>
            <p:cNvSpPr/>
            <p:nvPr/>
          </p:nvSpPr>
          <p:spPr>
            <a:xfrm>
              <a:off x="1351705" y="2963218"/>
              <a:ext cx="800938" cy="437902"/>
            </a:xfrm>
            <a:custGeom>
              <a:avLst/>
              <a:gdLst/>
              <a:ahLst/>
              <a:cxnLst/>
              <a:rect l="l" t="t" r="r" b="b"/>
              <a:pathLst>
                <a:path w="6749" h="3690" extrusionOk="0">
                  <a:moveTo>
                    <a:pt x="6711" y="3157"/>
                  </a:moveTo>
                  <a:cubicBezTo>
                    <a:pt x="6725" y="3129"/>
                    <a:pt x="6739" y="3101"/>
                    <a:pt x="6748" y="3068"/>
                  </a:cubicBezTo>
                  <a:cubicBezTo>
                    <a:pt x="6557" y="2970"/>
                    <a:pt x="6356" y="2882"/>
                    <a:pt x="6164" y="2783"/>
                  </a:cubicBezTo>
                  <a:cubicBezTo>
                    <a:pt x="5291" y="2345"/>
                    <a:pt x="4511" y="1953"/>
                    <a:pt x="3619" y="1537"/>
                  </a:cubicBezTo>
                  <a:cubicBezTo>
                    <a:pt x="3078" y="1280"/>
                    <a:pt x="2522" y="1041"/>
                    <a:pt x="1938" y="766"/>
                  </a:cubicBezTo>
                  <a:cubicBezTo>
                    <a:pt x="1696" y="654"/>
                    <a:pt x="1458" y="542"/>
                    <a:pt x="1093" y="384"/>
                  </a:cubicBezTo>
                  <a:cubicBezTo>
                    <a:pt x="879" y="285"/>
                    <a:pt x="360" y="0"/>
                    <a:pt x="253" y="47"/>
                  </a:cubicBezTo>
                  <a:cubicBezTo>
                    <a:pt x="145" y="89"/>
                    <a:pt x="1" y="350"/>
                    <a:pt x="43" y="453"/>
                  </a:cubicBezTo>
                  <a:cubicBezTo>
                    <a:pt x="80" y="546"/>
                    <a:pt x="244" y="608"/>
                    <a:pt x="416" y="692"/>
                  </a:cubicBezTo>
                  <a:cubicBezTo>
                    <a:pt x="860" y="910"/>
                    <a:pt x="1300" y="1134"/>
                    <a:pt x="1673" y="1303"/>
                  </a:cubicBezTo>
                  <a:cubicBezTo>
                    <a:pt x="3106" y="1966"/>
                    <a:pt x="4483" y="2722"/>
                    <a:pt x="5866" y="3399"/>
                  </a:cubicBezTo>
                  <a:cubicBezTo>
                    <a:pt x="6048" y="3488"/>
                    <a:pt x="6267" y="3615"/>
                    <a:pt x="6445" y="3690"/>
                  </a:cubicBezTo>
                  <a:cubicBezTo>
                    <a:pt x="6543" y="3516"/>
                    <a:pt x="6636" y="3339"/>
                    <a:pt x="6711" y="31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6"/>
            <p:cNvSpPr/>
            <p:nvPr/>
          </p:nvSpPr>
          <p:spPr>
            <a:xfrm>
              <a:off x="1254273" y="3107760"/>
              <a:ext cx="821824" cy="446327"/>
            </a:xfrm>
            <a:custGeom>
              <a:avLst/>
              <a:gdLst/>
              <a:ahLst/>
              <a:cxnLst/>
              <a:rect l="l" t="t" r="r" b="b"/>
              <a:pathLst>
                <a:path w="6925" h="3761" extrusionOk="0">
                  <a:moveTo>
                    <a:pt x="6925" y="3172"/>
                  </a:moveTo>
                  <a:cubicBezTo>
                    <a:pt x="6687" y="3026"/>
                    <a:pt x="6416" y="2910"/>
                    <a:pt x="6164" y="2784"/>
                  </a:cubicBezTo>
                  <a:cubicBezTo>
                    <a:pt x="5291" y="2345"/>
                    <a:pt x="4511" y="1953"/>
                    <a:pt x="3619" y="1537"/>
                  </a:cubicBezTo>
                  <a:cubicBezTo>
                    <a:pt x="3078" y="1280"/>
                    <a:pt x="2522" y="1043"/>
                    <a:pt x="1938" y="767"/>
                  </a:cubicBezTo>
                  <a:cubicBezTo>
                    <a:pt x="1695" y="651"/>
                    <a:pt x="1457" y="538"/>
                    <a:pt x="1093" y="379"/>
                  </a:cubicBezTo>
                  <a:cubicBezTo>
                    <a:pt x="878" y="286"/>
                    <a:pt x="360" y="1"/>
                    <a:pt x="252" y="48"/>
                  </a:cubicBezTo>
                  <a:cubicBezTo>
                    <a:pt x="145" y="90"/>
                    <a:pt x="0" y="351"/>
                    <a:pt x="42" y="454"/>
                  </a:cubicBezTo>
                  <a:cubicBezTo>
                    <a:pt x="80" y="547"/>
                    <a:pt x="243" y="608"/>
                    <a:pt x="416" y="692"/>
                  </a:cubicBezTo>
                  <a:cubicBezTo>
                    <a:pt x="860" y="912"/>
                    <a:pt x="1298" y="1131"/>
                    <a:pt x="1672" y="1304"/>
                  </a:cubicBezTo>
                  <a:cubicBezTo>
                    <a:pt x="3106" y="1967"/>
                    <a:pt x="4483" y="2724"/>
                    <a:pt x="5865" y="3401"/>
                  </a:cubicBezTo>
                  <a:cubicBezTo>
                    <a:pt x="6131" y="3531"/>
                    <a:pt x="6491" y="3741"/>
                    <a:pt x="6664" y="3760"/>
                  </a:cubicBezTo>
                  <a:cubicBezTo>
                    <a:pt x="6752" y="3564"/>
                    <a:pt x="6836" y="3363"/>
                    <a:pt x="6925" y="31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6"/>
            <p:cNvSpPr/>
            <p:nvPr/>
          </p:nvSpPr>
          <p:spPr>
            <a:xfrm>
              <a:off x="1223299" y="3277934"/>
              <a:ext cx="783018" cy="427340"/>
            </a:xfrm>
            <a:custGeom>
              <a:avLst/>
              <a:gdLst/>
              <a:ahLst/>
              <a:cxnLst/>
              <a:rect l="l" t="t" r="r" b="b"/>
              <a:pathLst>
                <a:path w="6598" h="3601" extrusionOk="0">
                  <a:moveTo>
                    <a:pt x="6598" y="2989"/>
                  </a:moveTo>
                  <a:cubicBezTo>
                    <a:pt x="6453" y="2919"/>
                    <a:pt x="6304" y="2853"/>
                    <a:pt x="6164" y="2784"/>
                  </a:cubicBezTo>
                  <a:cubicBezTo>
                    <a:pt x="5290" y="2340"/>
                    <a:pt x="4511" y="1948"/>
                    <a:pt x="3619" y="1532"/>
                  </a:cubicBezTo>
                  <a:cubicBezTo>
                    <a:pt x="3076" y="1275"/>
                    <a:pt x="2522" y="1038"/>
                    <a:pt x="1933" y="762"/>
                  </a:cubicBezTo>
                  <a:cubicBezTo>
                    <a:pt x="1695" y="650"/>
                    <a:pt x="1457" y="538"/>
                    <a:pt x="1093" y="379"/>
                  </a:cubicBezTo>
                  <a:cubicBezTo>
                    <a:pt x="878" y="281"/>
                    <a:pt x="359" y="1"/>
                    <a:pt x="252" y="42"/>
                  </a:cubicBezTo>
                  <a:cubicBezTo>
                    <a:pt x="145" y="85"/>
                    <a:pt x="0" y="346"/>
                    <a:pt x="42" y="454"/>
                  </a:cubicBezTo>
                  <a:cubicBezTo>
                    <a:pt x="79" y="542"/>
                    <a:pt x="242" y="603"/>
                    <a:pt x="415" y="687"/>
                  </a:cubicBezTo>
                  <a:cubicBezTo>
                    <a:pt x="859" y="906"/>
                    <a:pt x="1298" y="1131"/>
                    <a:pt x="1671" y="1303"/>
                  </a:cubicBezTo>
                  <a:cubicBezTo>
                    <a:pt x="3100" y="1962"/>
                    <a:pt x="4483" y="2719"/>
                    <a:pt x="5865" y="3395"/>
                  </a:cubicBezTo>
                  <a:cubicBezTo>
                    <a:pt x="5986" y="3456"/>
                    <a:pt x="6130" y="3536"/>
                    <a:pt x="6261" y="3601"/>
                  </a:cubicBezTo>
                  <a:cubicBezTo>
                    <a:pt x="6378" y="3400"/>
                    <a:pt x="6485" y="3195"/>
                    <a:pt x="6598" y="298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6"/>
            <p:cNvSpPr/>
            <p:nvPr/>
          </p:nvSpPr>
          <p:spPr>
            <a:xfrm>
              <a:off x="1125630" y="3422001"/>
              <a:ext cx="795953" cy="433392"/>
            </a:xfrm>
            <a:custGeom>
              <a:avLst/>
              <a:gdLst/>
              <a:ahLst/>
              <a:cxnLst/>
              <a:rect l="l" t="t" r="r" b="b"/>
              <a:pathLst>
                <a:path w="6707" h="3652" extrusionOk="0">
                  <a:moveTo>
                    <a:pt x="6707" y="3050"/>
                  </a:moveTo>
                  <a:cubicBezTo>
                    <a:pt x="6528" y="2956"/>
                    <a:pt x="6342" y="2877"/>
                    <a:pt x="6164" y="2783"/>
                  </a:cubicBezTo>
                  <a:cubicBezTo>
                    <a:pt x="5291" y="2345"/>
                    <a:pt x="4511" y="1953"/>
                    <a:pt x="3619" y="1537"/>
                  </a:cubicBezTo>
                  <a:cubicBezTo>
                    <a:pt x="3078" y="1280"/>
                    <a:pt x="2518" y="1042"/>
                    <a:pt x="1934" y="766"/>
                  </a:cubicBezTo>
                  <a:cubicBezTo>
                    <a:pt x="1696" y="654"/>
                    <a:pt x="1457" y="542"/>
                    <a:pt x="1093" y="384"/>
                  </a:cubicBezTo>
                  <a:cubicBezTo>
                    <a:pt x="879" y="285"/>
                    <a:pt x="360" y="1"/>
                    <a:pt x="253" y="48"/>
                  </a:cubicBezTo>
                  <a:cubicBezTo>
                    <a:pt x="141" y="89"/>
                    <a:pt x="1" y="350"/>
                    <a:pt x="43" y="453"/>
                  </a:cubicBezTo>
                  <a:cubicBezTo>
                    <a:pt x="80" y="546"/>
                    <a:pt x="244" y="608"/>
                    <a:pt x="416" y="692"/>
                  </a:cubicBezTo>
                  <a:cubicBezTo>
                    <a:pt x="860" y="911"/>
                    <a:pt x="1299" y="1130"/>
                    <a:pt x="1673" y="1303"/>
                  </a:cubicBezTo>
                  <a:cubicBezTo>
                    <a:pt x="3101" y="1966"/>
                    <a:pt x="4479" y="2723"/>
                    <a:pt x="5866" y="3400"/>
                  </a:cubicBezTo>
                  <a:cubicBezTo>
                    <a:pt x="6020" y="3475"/>
                    <a:pt x="6202" y="3578"/>
                    <a:pt x="6360" y="3652"/>
                  </a:cubicBezTo>
                  <a:cubicBezTo>
                    <a:pt x="6477" y="3451"/>
                    <a:pt x="6595" y="3251"/>
                    <a:pt x="6707" y="30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6"/>
            <p:cNvSpPr/>
            <p:nvPr/>
          </p:nvSpPr>
          <p:spPr>
            <a:xfrm>
              <a:off x="1064157" y="3563220"/>
              <a:ext cx="801412" cy="437427"/>
            </a:xfrm>
            <a:custGeom>
              <a:avLst/>
              <a:gdLst/>
              <a:ahLst/>
              <a:cxnLst/>
              <a:rect l="l" t="t" r="r" b="b"/>
              <a:pathLst>
                <a:path w="6753" h="3686" extrusionOk="0">
                  <a:moveTo>
                    <a:pt x="6715" y="3153"/>
                  </a:moveTo>
                  <a:cubicBezTo>
                    <a:pt x="6729" y="3125"/>
                    <a:pt x="6738" y="3097"/>
                    <a:pt x="6753" y="3069"/>
                  </a:cubicBezTo>
                  <a:cubicBezTo>
                    <a:pt x="6561" y="2966"/>
                    <a:pt x="6361" y="2878"/>
                    <a:pt x="6169" y="2780"/>
                  </a:cubicBezTo>
                  <a:cubicBezTo>
                    <a:pt x="5296" y="2341"/>
                    <a:pt x="4516" y="1949"/>
                    <a:pt x="3624" y="1533"/>
                  </a:cubicBezTo>
                  <a:cubicBezTo>
                    <a:pt x="3083" y="1276"/>
                    <a:pt x="2522" y="1037"/>
                    <a:pt x="1938" y="763"/>
                  </a:cubicBezTo>
                  <a:cubicBezTo>
                    <a:pt x="1700" y="651"/>
                    <a:pt x="1462" y="539"/>
                    <a:pt x="1098" y="380"/>
                  </a:cubicBezTo>
                  <a:cubicBezTo>
                    <a:pt x="883" y="281"/>
                    <a:pt x="365" y="1"/>
                    <a:pt x="257" y="43"/>
                  </a:cubicBezTo>
                  <a:cubicBezTo>
                    <a:pt x="145" y="85"/>
                    <a:pt x="1" y="347"/>
                    <a:pt x="47" y="455"/>
                  </a:cubicBezTo>
                  <a:cubicBezTo>
                    <a:pt x="85" y="543"/>
                    <a:pt x="249" y="604"/>
                    <a:pt x="421" y="688"/>
                  </a:cubicBezTo>
                  <a:cubicBezTo>
                    <a:pt x="859" y="907"/>
                    <a:pt x="1303" y="1132"/>
                    <a:pt x="1677" y="1300"/>
                  </a:cubicBezTo>
                  <a:cubicBezTo>
                    <a:pt x="3106" y="1962"/>
                    <a:pt x="4484" y="2718"/>
                    <a:pt x="5870" y="3396"/>
                  </a:cubicBezTo>
                  <a:cubicBezTo>
                    <a:pt x="6048" y="3485"/>
                    <a:pt x="6272" y="3610"/>
                    <a:pt x="6449" y="3686"/>
                  </a:cubicBezTo>
                  <a:cubicBezTo>
                    <a:pt x="6542" y="3513"/>
                    <a:pt x="6636" y="3340"/>
                    <a:pt x="6715" y="31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6"/>
            <p:cNvSpPr/>
            <p:nvPr/>
          </p:nvSpPr>
          <p:spPr>
            <a:xfrm>
              <a:off x="1436557" y="2834578"/>
              <a:ext cx="106570" cy="59455"/>
            </a:xfrm>
            <a:custGeom>
              <a:avLst/>
              <a:gdLst/>
              <a:ahLst/>
              <a:cxnLst/>
              <a:rect l="l" t="t" r="r" b="b"/>
              <a:pathLst>
                <a:path w="898" h="501" extrusionOk="0">
                  <a:moveTo>
                    <a:pt x="1" y="117"/>
                  </a:moveTo>
                  <a:cubicBezTo>
                    <a:pt x="89" y="48"/>
                    <a:pt x="197" y="1"/>
                    <a:pt x="299" y="1"/>
                  </a:cubicBezTo>
                  <a:cubicBezTo>
                    <a:pt x="434" y="1"/>
                    <a:pt x="897" y="127"/>
                    <a:pt x="799" y="323"/>
                  </a:cubicBezTo>
                  <a:cubicBezTo>
                    <a:pt x="710" y="501"/>
                    <a:pt x="19" y="356"/>
                    <a:pt x="1" y="1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6"/>
            <p:cNvSpPr/>
            <p:nvPr/>
          </p:nvSpPr>
          <p:spPr>
            <a:xfrm>
              <a:off x="1303048" y="2823067"/>
              <a:ext cx="85327" cy="72034"/>
            </a:xfrm>
            <a:custGeom>
              <a:avLst/>
              <a:gdLst/>
              <a:ahLst/>
              <a:cxnLst/>
              <a:rect l="l" t="t" r="r" b="b"/>
              <a:pathLst>
                <a:path w="719" h="607" extrusionOk="0">
                  <a:moveTo>
                    <a:pt x="705" y="332"/>
                  </a:moveTo>
                  <a:cubicBezTo>
                    <a:pt x="589" y="457"/>
                    <a:pt x="369" y="606"/>
                    <a:pt x="257" y="528"/>
                  </a:cubicBezTo>
                  <a:cubicBezTo>
                    <a:pt x="1" y="332"/>
                    <a:pt x="719" y="0"/>
                    <a:pt x="705" y="33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6"/>
            <p:cNvSpPr/>
            <p:nvPr/>
          </p:nvSpPr>
          <p:spPr>
            <a:xfrm>
              <a:off x="1401073" y="2892846"/>
              <a:ext cx="50556" cy="43315"/>
            </a:xfrm>
            <a:custGeom>
              <a:avLst/>
              <a:gdLst/>
              <a:ahLst/>
              <a:cxnLst/>
              <a:rect l="l" t="t" r="r" b="b"/>
              <a:pathLst>
                <a:path w="426" h="365" extrusionOk="0">
                  <a:moveTo>
                    <a:pt x="425" y="169"/>
                  </a:moveTo>
                  <a:cubicBezTo>
                    <a:pt x="407" y="197"/>
                    <a:pt x="397" y="225"/>
                    <a:pt x="412" y="253"/>
                  </a:cubicBezTo>
                  <a:cubicBezTo>
                    <a:pt x="290" y="355"/>
                    <a:pt x="155" y="365"/>
                    <a:pt x="0" y="262"/>
                  </a:cubicBezTo>
                  <a:cubicBezTo>
                    <a:pt x="0" y="229"/>
                    <a:pt x="9" y="197"/>
                    <a:pt x="0" y="164"/>
                  </a:cubicBezTo>
                  <a:cubicBezTo>
                    <a:pt x="122" y="61"/>
                    <a:pt x="309" y="1"/>
                    <a:pt x="425" y="16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6"/>
            <p:cNvSpPr/>
            <p:nvPr/>
          </p:nvSpPr>
          <p:spPr>
            <a:xfrm>
              <a:off x="2126412" y="3137190"/>
              <a:ext cx="102654" cy="119266"/>
            </a:xfrm>
            <a:custGeom>
              <a:avLst/>
              <a:gdLst/>
              <a:ahLst/>
              <a:cxnLst/>
              <a:rect l="l" t="t" r="r" b="b"/>
              <a:pathLst>
                <a:path w="865" h="1005" extrusionOk="0">
                  <a:moveTo>
                    <a:pt x="865" y="575"/>
                  </a:moveTo>
                  <a:cubicBezTo>
                    <a:pt x="744" y="1004"/>
                    <a:pt x="1" y="463"/>
                    <a:pt x="132" y="234"/>
                  </a:cubicBezTo>
                  <a:cubicBezTo>
                    <a:pt x="267" y="0"/>
                    <a:pt x="795" y="332"/>
                    <a:pt x="865" y="57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6"/>
            <p:cNvSpPr/>
            <p:nvPr/>
          </p:nvSpPr>
          <p:spPr>
            <a:xfrm>
              <a:off x="1955758" y="3061241"/>
              <a:ext cx="145970" cy="116418"/>
            </a:xfrm>
            <a:custGeom>
              <a:avLst/>
              <a:gdLst/>
              <a:ahLst/>
              <a:cxnLst/>
              <a:rect l="l" t="t" r="r" b="b"/>
              <a:pathLst>
                <a:path w="1230" h="981" extrusionOk="0">
                  <a:moveTo>
                    <a:pt x="846" y="347"/>
                  </a:moveTo>
                  <a:cubicBezTo>
                    <a:pt x="1070" y="472"/>
                    <a:pt x="1229" y="547"/>
                    <a:pt x="1130" y="715"/>
                  </a:cubicBezTo>
                  <a:cubicBezTo>
                    <a:pt x="977" y="981"/>
                    <a:pt x="1" y="505"/>
                    <a:pt x="150" y="224"/>
                  </a:cubicBezTo>
                  <a:cubicBezTo>
                    <a:pt x="266" y="0"/>
                    <a:pt x="636" y="224"/>
                    <a:pt x="846" y="3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6"/>
            <p:cNvSpPr/>
            <p:nvPr/>
          </p:nvSpPr>
          <p:spPr>
            <a:xfrm>
              <a:off x="2172932" y="3254081"/>
              <a:ext cx="65627" cy="83901"/>
            </a:xfrm>
            <a:custGeom>
              <a:avLst/>
              <a:gdLst/>
              <a:ahLst/>
              <a:cxnLst/>
              <a:rect l="l" t="t" r="r" b="b"/>
              <a:pathLst>
                <a:path w="553" h="707" extrusionOk="0">
                  <a:moveTo>
                    <a:pt x="524" y="280"/>
                  </a:moveTo>
                  <a:cubicBezTo>
                    <a:pt x="552" y="482"/>
                    <a:pt x="324" y="706"/>
                    <a:pt x="173" y="580"/>
                  </a:cubicBezTo>
                  <a:cubicBezTo>
                    <a:pt x="1" y="431"/>
                    <a:pt x="324" y="0"/>
                    <a:pt x="524" y="2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6"/>
            <p:cNvSpPr/>
            <p:nvPr/>
          </p:nvSpPr>
          <p:spPr>
            <a:xfrm>
              <a:off x="1622283" y="4506894"/>
              <a:ext cx="105265" cy="58387"/>
            </a:xfrm>
            <a:custGeom>
              <a:avLst/>
              <a:gdLst/>
              <a:ahLst/>
              <a:cxnLst/>
              <a:rect l="l" t="t" r="r" b="b"/>
              <a:pathLst>
                <a:path w="887" h="492" extrusionOk="0">
                  <a:moveTo>
                    <a:pt x="186" y="95"/>
                  </a:moveTo>
                  <a:cubicBezTo>
                    <a:pt x="0" y="384"/>
                    <a:pt x="887" y="492"/>
                    <a:pt x="770" y="169"/>
                  </a:cubicBezTo>
                  <a:cubicBezTo>
                    <a:pt x="714" y="1"/>
                    <a:pt x="341" y="39"/>
                    <a:pt x="186" y="9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6"/>
            <p:cNvSpPr/>
            <p:nvPr/>
          </p:nvSpPr>
          <p:spPr>
            <a:xfrm>
              <a:off x="1424927" y="4453255"/>
              <a:ext cx="179555" cy="101584"/>
            </a:xfrm>
            <a:custGeom>
              <a:avLst/>
              <a:gdLst/>
              <a:ahLst/>
              <a:cxnLst/>
              <a:rect l="l" t="t" r="r" b="b"/>
              <a:pathLst>
                <a:path w="1513" h="856" extrusionOk="0">
                  <a:moveTo>
                    <a:pt x="1312" y="817"/>
                  </a:moveTo>
                  <a:cubicBezTo>
                    <a:pt x="1383" y="799"/>
                    <a:pt x="1513" y="720"/>
                    <a:pt x="1467" y="584"/>
                  </a:cubicBezTo>
                  <a:cubicBezTo>
                    <a:pt x="1401" y="401"/>
                    <a:pt x="1023" y="332"/>
                    <a:pt x="879" y="276"/>
                  </a:cubicBezTo>
                  <a:cubicBezTo>
                    <a:pt x="701" y="205"/>
                    <a:pt x="402" y="0"/>
                    <a:pt x="239" y="131"/>
                  </a:cubicBezTo>
                  <a:cubicBezTo>
                    <a:pt x="0" y="323"/>
                    <a:pt x="495" y="561"/>
                    <a:pt x="668" y="636"/>
                  </a:cubicBezTo>
                  <a:cubicBezTo>
                    <a:pt x="761" y="677"/>
                    <a:pt x="855" y="705"/>
                    <a:pt x="935" y="733"/>
                  </a:cubicBezTo>
                  <a:cubicBezTo>
                    <a:pt x="1075" y="785"/>
                    <a:pt x="1177" y="855"/>
                    <a:pt x="1312" y="8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6"/>
            <p:cNvSpPr/>
            <p:nvPr/>
          </p:nvSpPr>
          <p:spPr>
            <a:xfrm>
              <a:off x="1135599" y="3970618"/>
              <a:ext cx="574268" cy="456652"/>
            </a:xfrm>
            <a:custGeom>
              <a:avLst/>
              <a:gdLst/>
              <a:ahLst/>
              <a:cxnLst/>
              <a:rect l="l" t="t" r="r" b="b"/>
              <a:pathLst>
                <a:path w="4839" h="3848" extrusionOk="0">
                  <a:moveTo>
                    <a:pt x="3186" y="1700"/>
                  </a:moveTo>
                  <a:cubicBezTo>
                    <a:pt x="3442" y="1733"/>
                    <a:pt x="3755" y="1466"/>
                    <a:pt x="3955" y="1667"/>
                  </a:cubicBezTo>
                  <a:cubicBezTo>
                    <a:pt x="4166" y="1873"/>
                    <a:pt x="3843" y="2209"/>
                    <a:pt x="3793" y="2498"/>
                  </a:cubicBezTo>
                  <a:cubicBezTo>
                    <a:pt x="4078" y="2517"/>
                    <a:pt x="4390" y="2386"/>
                    <a:pt x="4605" y="2606"/>
                  </a:cubicBezTo>
                  <a:cubicBezTo>
                    <a:pt x="4839" y="2843"/>
                    <a:pt x="4731" y="3578"/>
                    <a:pt x="4577" y="3848"/>
                  </a:cubicBezTo>
                  <a:cubicBezTo>
                    <a:pt x="4507" y="3647"/>
                    <a:pt x="4493" y="3530"/>
                    <a:pt x="4479" y="3330"/>
                  </a:cubicBezTo>
                  <a:cubicBezTo>
                    <a:pt x="4465" y="3203"/>
                    <a:pt x="4511" y="2910"/>
                    <a:pt x="4414" y="2807"/>
                  </a:cubicBezTo>
                  <a:cubicBezTo>
                    <a:pt x="4199" y="2587"/>
                    <a:pt x="3802" y="2928"/>
                    <a:pt x="3601" y="2737"/>
                  </a:cubicBezTo>
                  <a:cubicBezTo>
                    <a:pt x="3405" y="2550"/>
                    <a:pt x="3619" y="2195"/>
                    <a:pt x="3709" y="1925"/>
                  </a:cubicBezTo>
                  <a:cubicBezTo>
                    <a:pt x="3475" y="1807"/>
                    <a:pt x="3087" y="2223"/>
                    <a:pt x="2868" y="2069"/>
                  </a:cubicBezTo>
                  <a:cubicBezTo>
                    <a:pt x="2667" y="1925"/>
                    <a:pt x="2812" y="1714"/>
                    <a:pt x="2929" y="1490"/>
                  </a:cubicBezTo>
                  <a:cubicBezTo>
                    <a:pt x="2499" y="1639"/>
                    <a:pt x="1841" y="2507"/>
                    <a:pt x="1468" y="2205"/>
                  </a:cubicBezTo>
                  <a:cubicBezTo>
                    <a:pt x="1238" y="2018"/>
                    <a:pt x="1412" y="1733"/>
                    <a:pt x="1524" y="1485"/>
                  </a:cubicBezTo>
                  <a:cubicBezTo>
                    <a:pt x="1182" y="1714"/>
                    <a:pt x="453" y="2634"/>
                    <a:pt x="169" y="2121"/>
                  </a:cubicBezTo>
                  <a:cubicBezTo>
                    <a:pt x="1" y="1821"/>
                    <a:pt x="369" y="1162"/>
                    <a:pt x="753" y="705"/>
                  </a:cubicBezTo>
                  <a:cubicBezTo>
                    <a:pt x="981" y="434"/>
                    <a:pt x="1373" y="0"/>
                    <a:pt x="1602" y="149"/>
                  </a:cubicBezTo>
                  <a:cubicBezTo>
                    <a:pt x="1873" y="328"/>
                    <a:pt x="1682" y="626"/>
                    <a:pt x="1602" y="850"/>
                  </a:cubicBezTo>
                  <a:cubicBezTo>
                    <a:pt x="1888" y="776"/>
                    <a:pt x="2162" y="154"/>
                    <a:pt x="2453" y="188"/>
                  </a:cubicBezTo>
                  <a:cubicBezTo>
                    <a:pt x="2756" y="374"/>
                    <a:pt x="2494" y="658"/>
                    <a:pt x="2359" y="906"/>
                  </a:cubicBezTo>
                  <a:cubicBezTo>
                    <a:pt x="2218" y="1158"/>
                    <a:pt x="2102" y="1397"/>
                    <a:pt x="2028" y="1546"/>
                  </a:cubicBezTo>
                  <a:cubicBezTo>
                    <a:pt x="2317" y="1466"/>
                    <a:pt x="3054" y="705"/>
                    <a:pt x="3363" y="813"/>
                  </a:cubicBezTo>
                  <a:cubicBezTo>
                    <a:pt x="3746" y="953"/>
                    <a:pt x="3414" y="1420"/>
                    <a:pt x="3186" y="1700"/>
                  </a:cubicBezTo>
                  <a:close/>
                  <a:moveTo>
                    <a:pt x="632" y="1718"/>
                  </a:moveTo>
                  <a:cubicBezTo>
                    <a:pt x="837" y="1597"/>
                    <a:pt x="1042" y="1350"/>
                    <a:pt x="1248" y="1219"/>
                  </a:cubicBezTo>
                  <a:cubicBezTo>
                    <a:pt x="1201" y="1041"/>
                    <a:pt x="1332" y="860"/>
                    <a:pt x="1345" y="677"/>
                  </a:cubicBezTo>
                  <a:cubicBezTo>
                    <a:pt x="1061" y="1022"/>
                    <a:pt x="776" y="1373"/>
                    <a:pt x="632" y="17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3" name="Google Shape;2063;p46"/>
          <p:cNvGrpSpPr/>
          <p:nvPr/>
        </p:nvGrpSpPr>
        <p:grpSpPr>
          <a:xfrm>
            <a:off x="2159045" y="2981222"/>
            <a:ext cx="197572" cy="1410843"/>
            <a:chOff x="6323969" y="2098536"/>
            <a:chExt cx="157579" cy="1125254"/>
          </a:xfrm>
        </p:grpSpPr>
        <p:sp>
          <p:nvSpPr>
            <p:cNvPr id="2064" name="Google Shape;2064;p46"/>
            <p:cNvSpPr/>
            <p:nvPr/>
          </p:nvSpPr>
          <p:spPr>
            <a:xfrm>
              <a:off x="6359292" y="3108558"/>
              <a:ext cx="63215" cy="115232"/>
            </a:xfrm>
            <a:custGeom>
              <a:avLst/>
              <a:gdLst/>
              <a:ahLst/>
              <a:cxnLst/>
              <a:rect l="l" t="t" r="r" b="b"/>
              <a:pathLst>
                <a:path w="621" h="1132" extrusionOk="0">
                  <a:moveTo>
                    <a:pt x="621" y="1"/>
                  </a:moveTo>
                  <a:lnTo>
                    <a:pt x="0" y="11"/>
                  </a:lnTo>
                  <a:cubicBezTo>
                    <a:pt x="46" y="192"/>
                    <a:pt x="93" y="375"/>
                    <a:pt x="136" y="557"/>
                  </a:cubicBezTo>
                  <a:cubicBezTo>
                    <a:pt x="177" y="711"/>
                    <a:pt x="210" y="875"/>
                    <a:pt x="248" y="1000"/>
                  </a:cubicBezTo>
                  <a:cubicBezTo>
                    <a:pt x="261" y="1043"/>
                    <a:pt x="270" y="1112"/>
                    <a:pt x="317" y="1131"/>
                  </a:cubicBezTo>
                  <a:cubicBezTo>
                    <a:pt x="322" y="1131"/>
                    <a:pt x="326" y="1127"/>
                    <a:pt x="332" y="1127"/>
                  </a:cubicBezTo>
                  <a:cubicBezTo>
                    <a:pt x="438" y="800"/>
                    <a:pt x="509" y="436"/>
                    <a:pt x="6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6"/>
            <p:cNvSpPr/>
            <p:nvPr/>
          </p:nvSpPr>
          <p:spPr>
            <a:xfrm>
              <a:off x="6326412" y="2948839"/>
              <a:ext cx="127549" cy="160836"/>
            </a:xfrm>
            <a:custGeom>
              <a:avLst/>
              <a:gdLst/>
              <a:ahLst/>
              <a:cxnLst/>
              <a:rect l="l" t="t" r="r" b="b"/>
              <a:pathLst>
                <a:path w="1253" h="1580" extrusionOk="0">
                  <a:moveTo>
                    <a:pt x="617" y="1"/>
                  </a:moveTo>
                  <a:cubicBezTo>
                    <a:pt x="552" y="1"/>
                    <a:pt x="477" y="6"/>
                    <a:pt x="369" y="15"/>
                  </a:cubicBezTo>
                  <a:cubicBezTo>
                    <a:pt x="291" y="24"/>
                    <a:pt x="164" y="24"/>
                    <a:pt x="108" y="62"/>
                  </a:cubicBezTo>
                  <a:cubicBezTo>
                    <a:pt x="56" y="95"/>
                    <a:pt x="0" y="287"/>
                    <a:pt x="5" y="352"/>
                  </a:cubicBezTo>
                  <a:cubicBezTo>
                    <a:pt x="10" y="436"/>
                    <a:pt x="61" y="548"/>
                    <a:pt x="89" y="651"/>
                  </a:cubicBezTo>
                  <a:cubicBezTo>
                    <a:pt x="168" y="953"/>
                    <a:pt x="248" y="1272"/>
                    <a:pt x="323" y="1580"/>
                  </a:cubicBezTo>
                  <a:lnTo>
                    <a:pt x="944" y="1570"/>
                  </a:lnTo>
                  <a:cubicBezTo>
                    <a:pt x="948" y="1556"/>
                    <a:pt x="953" y="1542"/>
                    <a:pt x="957" y="1524"/>
                  </a:cubicBezTo>
                  <a:cubicBezTo>
                    <a:pt x="1028" y="1253"/>
                    <a:pt x="1108" y="968"/>
                    <a:pt x="1177" y="683"/>
                  </a:cubicBezTo>
                  <a:cubicBezTo>
                    <a:pt x="1201" y="589"/>
                    <a:pt x="1252" y="445"/>
                    <a:pt x="1243" y="393"/>
                  </a:cubicBezTo>
                  <a:cubicBezTo>
                    <a:pt x="1229" y="337"/>
                    <a:pt x="1088" y="108"/>
                    <a:pt x="1060" y="85"/>
                  </a:cubicBezTo>
                  <a:cubicBezTo>
                    <a:pt x="976" y="15"/>
                    <a:pt x="743" y="6"/>
                    <a:pt x="6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6"/>
            <p:cNvSpPr/>
            <p:nvPr/>
          </p:nvSpPr>
          <p:spPr>
            <a:xfrm>
              <a:off x="6323969" y="2182314"/>
              <a:ext cx="146585" cy="808049"/>
            </a:xfrm>
            <a:custGeom>
              <a:avLst/>
              <a:gdLst/>
              <a:ahLst/>
              <a:cxnLst/>
              <a:rect l="l" t="t" r="r" b="b"/>
              <a:pathLst>
                <a:path w="1440" h="7938" extrusionOk="0">
                  <a:moveTo>
                    <a:pt x="1043" y="7705"/>
                  </a:moveTo>
                  <a:cubicBezTo>
                    <a:pt x="963" y="7755"/>
                    <a:pt x="916" y="7826"/>
                    <a:pt x="828" y="7877"/>
                  </a:cubicBezTo>
                  <a:cubicBezTo>
                    <a:pt x="763" y="7817"/>
                    <a:pt x="711" y="7722"/>
                    <a:pt x="651" y="7648"/>
                  </a:cubicBezTo>
                  <a:cubicBezTo>
                    <a:pt x="576" y="7681"/>
                    <a:pt x="543" y="7807"/>
                    <a:pt x="445" y="7858"/>
                  </a:cubicBezTo>
                  <a:cubicBezTo>
                    <a:pt x="384" y="7789"/>
                    <a:pt x="319" y="7727"/>
                    <a:pt x="263" y="7653"/>
                  </a:cubicBezTo>
                  <a:cubicBezTo>
                    <a:pt x="169" y="7718"/>
                    <a:pt x="146" y="7858"/>
                    <a:pt x="43" y="7891"/>
                  </a:cubicBezTo>
                  <a:cubicBezTo>
                    <a:pt x="1" y="7727"/>
                    <a:pt x="34" y="7559"/>
                    <a:pt x="39" y="7396"/>
                  </a:cubicBezTo>
                  <a:cubicBezTo>
                    <a:pt x="108" y="4949"/>
                    <a:pt x="151" y="2460"/>
                    <a:pt x="230" y="4"/>
                  </a:cubicBezTo>
                  <a:cubicBezTo>
                    <a:pt x="636" y="0"/>
                    <a:pt x="1033" y="18"/>
                    <a:pt x="1425" y="37"/>
                  </a:cubicBezTo>
                  <a:cubicBezTo>
                    <a:pt x="1440" y="93"/>
                    <a:pt x="1440" y="182"/>
                    <a:pt x="1440" y="275"/>
                  </a:cubicBezTo>
                  <a:cubicBezTo>
                    <a:pt x="1379" y="2615"/>
                    <a:pt x="1328" y="5033"/>
                    <a:pt x="1272" y="7401"/>
                  </a:cubicBezTo>
                  <a:cubicBezTo>
                    <a:pt x="1267" y="7578"/>
                    <a:pt x="1276" y="7765"/>
                    <a:pt x="1257" y="7929"/>
                  </a:cubicBezTo>
                  <a:cubicBezTo>
                    <a:pt x="1164" y="7938"/>
                    <a:pt x="1108" y="7765"/>
                    <a:pt x="1043" y="770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6"/>
            <p:cNvSpPr/>
            <p:nvPr/>
          </p:nvSpPr>
          <p:spPr>
            <a:xfrm>
              <a:off x="6348706" y="2098536"/>
              <a:ext cx="125208" cy="95687"/>
            </a:xfrm>
            <a:custGeom>
              <a:avLst/>
              <a:gdLst/>
              <a:ahLst/>
              <a:cxnLst/>
              <a:rect l="l" t="t" r="r" b="b"/>
              <a:pathLst>
                <a:path w="1230" h="940" extrusionOk="0">
                  <a:moveTo>
                    <a:pt x="1187" y="869"/>
                  </a:moveTo>
                  <a:cubicBezTo>
                    <a:pt x="753" y="940"/>
                    <a:pt x="393" y="851"/>
                    <a:pt x="1" y="836"/>
                  </a:cubicBezTo>
                  <a:cubicBezTo>
                    <a:pt x="1" y="621"/>
                    <a:pt x="109" y="351"/>
                    <a:pt x="318" y="239"/>
                  </a:cubicBezTo>
                  <a:cubicBezTo>
                    <a:pt x="757" y="0"/>
                    <a:pt x="1229" y="356"/>
                    <a:pt x="1187" y="86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6"/>
            <p:cNvSpPr/>
            <p:nvPr/>
          </p:nvSpPr>
          <p:spPr>
            <a:xfrm>
              <a:off x="6333131" y="2179871"/>
              <a:ext cx="148417" cy="126531"/>
            </a:xfrm>
            <a:custGeom>
              <a:avLst/>
              <a:gdLst/>
              <a:ahLst/>
              <a:cxnLst/>
              <a:rect l="l" t="t" r="r" b="b"/>
              <a:pathLst>
                <a:path w="1458" h="1243" extrusionOk="0">
                  <a:moveTo>
                    <a:pt x="93" y="1219"/>
                  </a:moveTo>
                  <a:cubicBezTo>
                    <a:pt x="121" y="1126"/>
                    <a:pt x="98" y="1037"/>
                    <a:pt x="37" y="925"/>
                  </a:cubicBezTo>
                  <a:cubicBezTo>
                    <a:pt x="42" y="869"/>
                    <a:pt x="84" y="831"/>
                    <a:pt x="93" y="780"/>
                  </a:cubicBezTo>
                  <a:cubicBezTo>
                    <a:pt x="0" y="663"/>
                    <a:pt x="112" y="565"/>
                    <a:pt x="107" y="477"/>
                  </a:cubicBezTo>
                  <a:cubicBezTo>
                    <a:pt x="107" y="434"/>
                    <a:pt x="79" y="402"/>
                    <a:pt x="79" y="365"/>
                  </a:cubicBezTo>
                  <a:cubicBezTo>
                    <a:pt x="79" y="304"/>
                    <a:pt x="121" y="262"/>
                    <a:pt x="130" y="201"/>
                  </a:cubicBezTo>
                  <a:cubicBezTo>
                    <a:pt x="140" y="145"/>
                    <a:pt x="102" y="93"/>
                    <a:pt x="130" y="42"/>
                  </a:cubicBezTo>
                  <a:cubicBezTo>
                    <a:pt x="346" y="0"/>
                    <a:pt x="555" y="37"/>
                    <a:pt x="751" y="52"/>
                  </a:cubicBezTo>
                  <a:cubicBezTo>
                    <a:pt x="957" y="65"/>
                    <a:pt x="1158" y="37"/>
                    <a:pt x="1363" y="74"/>
                  </a:cubicBezTo>
                  <a:cubicBezTo>
                    <a:pt x="1457" y="206"/>
                    <a:pt x="1378" y="327"/>
                    <a:pt x="1378" y="444"/>
                  </a:cubicBezTo>
                  <a:cubicBezTo>
                    <a:pt x="1378" y="509"/>
                    <a:pt x="1410" y="574"/>
                    <a:pt x="1410" y="640"/>
                  </a:cubicBezTo>
                  <a:cubicBezTo>
                    <a:pt x="1410" y="738"/>
                    <a:pt x="1317" y="831"/>
                    <a:pt x="1415" y="986"/>
                  </a:cubicBezTo>
                  <a:cubicBezTo>
                    <a:pt x="1387" y="1065"/>
                    <a:pt x="1312" y="1121"/>
                    <a:pt x="1331" y="1223"/>
                  </a:cubicBezTo>
                  <a:cubicBezTo>
                    <a:pt x="1322" y="1233"/>
                    <a:pt x="1317" y="1242"/>
                    <a:pt x="1307" y="1229"/>
                  </a:cubicBezTo>
                  <a:cubicBezTo>
                    <a:pt x="901" y="1233"/>
                    <a:pt x="490" y="1242"/>
                    <a:pt x="93" y="121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6"/>
            <p:cNvSpPr/>
            <p:nvPr/>
          </p:nvSpPr>
          <p:spPr>
            <a:xfrm>
              <a:off x="6394819" y="2346206"/>
              <a:ext cx="59143" cy="97520"/>
            </a:xfrm>
            <a:custGeom>
              <a:avLst/>
              <a:gdLst/>
              <a:ahLst/>
              <a:cxnLst/>
              <a:rect l="l" t="t" r="r" b="b"/>
              <a:pathLst>
                <a:path w="581" h="958" extrusionOk="0">
                  <a:moveTo>
                    <a:pt x="369" y="761"/>
                  </a:moveTo>
                  <a:cubicBezTo>
                    <a:pt x="67" y="957"/>
                    <a:pt x="1" y="75"/>
                    <a:pt x="267" y="43"/>
                  </a:cubicBezTo>
                  <a:cubicBezTo>
                    <a:pt x="580" y="0"/>
                    <a:pt x="505" y="575"/>
                    <a:pt x="397" y="738"/>
                  </a:cubicBezTo>
                  <a:cubicBezTo>
                    <a:pt x="388" y="752"/>
                    <a:pt x="379" y="757"/>
                    <a:pt x="369" y="76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6"/>
            <p:cNvSpPr/>
            <p:nvPr/>
          </p:nvSpPr>
          <p:spPr>
            <a:xfrm>
              <a:off x="6402963" y="2252961"/>
              <a:ext cx="55173" cy="75328"/>
            </a:xfrm>
            <a:custGeom>
              <a:avLst/>
              <a:gdLst/>
              <a:ahLst/>
              <a:cxnLst/>
              <a:rect l="l" t="t" r="r" b="b"/>
              <a:pathLst>
                <a:path w="542" h="740" extrusionOk="0">
                  <a:moveTo>
                    <a:pt x="360" y="613"/>
                  </a:moveTo>
                  <a:cubicBezTo>
                    <a:pt x="99" y="739"/>
                    <a:pt x="0" y="1"/>
                    <a:pt x="299" y="20"/>
                  </a:cubicBezTo>
                  <a:cubicBezTo>
                    <a:pt x="528" y="29"/>
                    <a:pt x="542" y="529"/>
                    <a:pt x="360" y="61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6"/>
            <p:cNvSpPr/>
            <p:nvPr/>
          </p:nvSpPr>
          <p:spPr>
            <a:xfrm>
              <a:off x="6342089" y="2884301"/>
              <a:ext cx="32880" cy="106070"/>
            </a:xfrm>
            <a:custGeom>
              <a:avLst/>
              <a:gdLst/>
              <a:ahLst/>
              <a:cxnLst/>
              <a:rect l="l" t="t" r="r" b="b"/>
              <a:pathLst>
                <a:path w="323" h="1042" extrusionOk="0">
                  <a:moveTo>
                    <a:pt x="239" y="18"/>
                  </a:moveTo>
                  <a:cubicBezTo>
                    <a:pt x="323" y="164"/>
                    <a:pt x="318" y="444"/>
                    <a:pt x="295" y="724"/>
                  </a:cubicBezTo>
                  <a:cubicBezTo>
                    <a:pt x="286" y="841"/>
                    <a:pt x="267" y="1033"/>
                    <a:pt x="159" y="1037"/>
                  </a:cubicBezTo>
                  <a:cubicBezTo>
                    <a:pt x="33" y="1042"/>
                    <a:pt x="19" y="817"/>
                    <a:pt x="14" y="738"/>
                  </a:cubicBezTo>
                  <a:cubicBezTo>
                    <a:pt x="1" y="490"/>
                    <a:pt x="33" y="187"/>
                    <a:pt x="98" y="29"/>
                  </a:cubicBezTo>
                  <a:cubicBezTo>
                    <a:pt x="126" y="1"/>
                    <a:pt x="197" y="1"/>
                    <a:pt x="239" y="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2" name="Google Shape;2072;p46"/>
          <p:cNvGrpSpPr/>
          <p:nvPr/>
        </p:nvGrpSpPr>
        <p:grpSpPr>
          <a:xfrm rot="-2700000">
            <a:off x="258366" y="240856"/>
            <a:ext cx="1585008" cy="1833710"/>
            <a:chOff x="720001" y="2769784"/>
            <a:chExt cx="1585023" cy="1833727"/>
          </a:xfrm>
        </p:grpSpPr>
        <p:sp>
          <p:nvSpPr>
            <p:cNvPr id="2073" name="Google Shape;2073;p46"/>
            <p:cNvSpPr/>
            <p:nvPr/>
          </p:nvSpPr>
          <p:spPr>
            <a:xfrm>
              <a:off x="720001" y="2769784"/>
              <a:ext cx="1585023" cy="1833727"/>
            </a:xfrm>
            <a:custGeom>
              <a:avLst/>
              <a:gdLst/>
              <a:ahLst/>
              <a:cxnLst/>
              <a:rect l="l" t="t" r="r" b="b"/>
              <a:pathLst>
                <a:path w="13356" h="15452" extrusionOk="0">
                  <a:moveTo>
                    <a:pt x="12781" y="3167"/>
                  </a:moveTo>
                  <a:cubicBezTo>
                    <a:pt x="12935" y="3260"/>
                    <a:pt x="13243" y="3507"/>
                    <a:pt x="13300" y="3717"/>
                  </a:cubicBezTo>
                  <a:cubicBezTo>
                    <a:pt x="13356" y="3923"/>
                    <a:pt x="13224" y="4189"/>
                    <a:pt x="13127" y="4400"/>
                  </a:cubicBezTo>
                  <a:cubicBezTo>
                    <a:pt x="13038" y="4596"/>
                    <a:pt x="10778" y="9348"/>
                    <a:pt x="10591" y="9741"/>
                  </a:cubicBezTo>
                  <a:cubicBezTo>
                    <a:pt x="10293" y="10367"/>
                    <a:pt x="10013" y="11057"/>
                    <a:pt x="9821" y="11590"/>
                  </a:cubicBezTo>
                  <a:cubicBezTo>
                    <a:pt x="9498" y="12468"/>
                    <a:pt x="9121" y="13425"/>
                    <a:pt x="8780" y="14345"/>
                  </a:cubicBezTo>
                  <a:cubicBezTo>
                    <a:pt x="8681" y="14615"/>
                    <a:pt x="8588" y="15046"/>
                    <a:pt x="8317" y="15260"/>
                  </a:cubicBezTo>
                  <a:cubicBezTo>
                    <a:pt x="8079" y="15451"/>
                    <a:pt x="7659" y="15354"/>
                    <a:pt x="7323" y="15283"/>
                  </a:cubicBezTo>
                  <a:cubicBezTo>
                    <a:pt x="6944" y="15209"/>
                    <a:pt x="6604" y="15106"/>
                    <a:pt x="6291" y="15008"/>
                  </a:cubicBezTo>
                  <a:cubicBezTo>
                    <a:pt x="5608" y="14794"/>
                    <a:pt x="4880" y="14546"/>
                    <a:pt x="4199" y="14285"/>
                  </a:cubicBezTo>
                  <a:cubicBezTo>
                    <a:pt x="3783" y="14126"/>
                    <a:pt x="3447" y="13971"/>
                    <a:pt x="3129" y="13846"/>
                  </a:cubicBezTo>
                  <a:cubicBezTo>
                    <a:pt x="2442" y="13574"/>
                    <a:pt x="1757" y="13304"/>
                    <a:pt x="1019" y="12986"/>
                  </a:cubicBezTo>
                  <a:cubicBezTo>
                    <a:pt x="481" y="12753"/>
                    <a:pt x="1" y="12412"/>
                    <a:pt x="20" y="11912"/>
                  </a:cubicBezTo>
                  <a:cubicBezTo>
                    <a:pt x="29" y="11702"/>
                    <a:pt x="123" y="11441"/>
                    <a:pt x="192" y="11184"/>
                  </a:cubicBezTo>
                  <a:cubicBezTo>
                    <a:pt x="263" y="10936"/>
                    <a:pt x="328" y="10675"/>
                    <a:pt x="407" y="10447"/>
                  </a:cubicBezTo>
                  <a:cubicBezTo>
                    <a:pt x="584" y="9937"/>
                    <a:pt x="809" y="9432"/>
                    <a:pt x="1019" y="8956"/>
                  </a:cubicBezTo>
                  <a:cubicBezTo>
                    <a:pt x="1673" y="7458"/>
                    <a:pt x="2256" y="5945"/>
                    <a:pt x="2924" y="4456"/>
                  </a:cubicBezTo>
                  <a:cubicBezTo>
                    <a:pt x="3349" y="3503"/>
                    <a:pt x="3905" y="2424"/>
                    <a:pt x="4414" y="1434"/>
                  </a:cubicBezTo>
                  <a:cubicBezTo>
                    <a:pt x="4745" y="790"/>
                    <a:pt x="5240" y="24"/>
                    <a:pt x="5815" y="5"/>
                  </a:cubicBezTo>
                  <a:cubicBezTo>
                    <a:pt x="6071" y="1"/>
                    <a:pt x="6379" y="122"/>
                    <a:pt x="6660" y="215"/>
                  </a:cubicBezTo>
                  <a:cubicBezTo>
                    <a:pt x="7505" y="486"/>
                    <a:pt x="8401" y="954"/>
                    <a:pt x="9261" y="1392"/>
                  </a:cubicBezTo>
                  <a:cubicBezTo>
                    <a:pt x="10190" y="1874"/>
                    <a:pt x="10979" y="2204"/>
                    <a:pt x="11880" y="2663"/>
                  </a:cubicBezTo>
                  <a:cubicBezTo>
                    <a:pt x="12183" y="2816"/>
                    <a:pt x="12478" y="2975"/>
                    <a:pt x="12781" y="316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6"/>
            <p:cNvSpPr/>
            <p:nvPr/>
          </p:nvSpPr>
          <p:spPr>
            <a:xfrm>
              <a:off x="1351705" y="2963218"/>
              <a:ext cx="800938" cy="437902"/>
            </a:xfrm>
            <a:custGeom>
              <a:avLst/>
              <a:gdLst/>
              <a:ahLst/>
              <a:cxnLst/>
              <a:rect l="l" t="t" r="r" b="b"/>
              <a:pathLst>
                <a:path w="6749" h="3690" extrusionOk="0">
                  <a:moveTo>
                    <a:pt x="6711" y="3157"/>
                  </a:moveTo>
                  <a:cubicBezTo>
                    <a:pt x="6725" y="3129"/>
                    <a:pt x="6739" y="3101"/>
                    <a:pt x="6748" y="3068"/>
                  </a:cubicBezTo>
                  <a:cubicBezTo>
                    <a:pt x="6557" y="2970"/>
                    <a:pt x="6356" y="2882"/>
                    <a:pt x="6164" y="2783"/>
                  </a:cubicBezTo>
                  <a:cubicBezTo>
                    <a:pt x="5291" y="2345"/>
                    <a:pt x="4511" y="1953"/>
                    <a:pt x="3619" y="1537"/>
                  </a:cubicBezTo>
                  <a:cubicBezTo>
                    <a:pt x="3078" y="1280"/>
                    <a:pt x="2522" y="1041"/>
                    <a:pt x="1938" y="766"/>
                  </a:cubicBezTo>
                  <a:cubicBezTo>
                    <a:pt x="1696" y="654"/>
                    <a:pt x="1458" y="542"/>
                    <a:pt x="1093" y="384"/>
                  </a:cubicBezTo>
                  <a:cubicBezTo>
                    <a:pt x="879" y="285"/>
                    <a:pt x="360" y="0"/>
                    <a:pt x="253" y="47"/>
                  </a:cubicBezTo>
                  <a:cubicBezTo>
                    <a:pt x="145" y="89"/>
                    <a:pt x="1" y="350"/>
                    <a:pt x="43" y="453"/>
                  </a:cubicBezTo>
                  <a:cubicBezTo>
                    <a:pt x="80" y="546"/>
                    <a:pt x="244" y="608"/>
                    <a:pt x="416" y="692"/>
                  </a:cubicBezTo>
                  <a:cubicBezTo>
                    <a:pt x="860" y="910"/>
                    <a:pt x="1300" y="1134"/>
                    <a:pt x="1673" y="1303"/>
                  </a:cubicBezTo>
                  <a:cubicBezTo>
                    <a:pt x="3106" y="1966"/>
                    <a:pt x="4483" y="2722"/>
                    <a:pt x="5866" y="3399"/>
                  </a:cubicBezTo>
                  <a:cubicBezTo>
                    <a:pt x="6048" y="3488"/>
                    <a:pt x="6267" y="3615"/>
                    <a:pt x="6445" y="3690"/>
                  </a:cubicBezTo>
                  <a:cubicBezTo>
                    <a:pt x="6543" y="3516"/>
                    <a:pt x="6636" y="3339"/>
                    <a:pt x="6711" y="31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6"/>
            <p:cNvSpPr/>
            <p:nvPr/>
          </p:nvSpPr>
          <p:spPr>
            <a:xfrm>
              <a:off x="1254273" y="3107760"/>
              <a:ext cx="821824" cy="446327"/>
            </a:xfrm>
            <a:custGeom>
              <a:avLst/>
              <a:gdLst/>
              <a:ahLst/>
              <a:cxnLst/>
              <a:rect l="l" t="t" r="r" b="b"/>
              <a:pathLst>
                <a:path w="6925" h="3761" extrusionOk="0">
                  <a:moveTo>
                    <a:pt x="6925" y="3172"/>
                  </a:moveTo>
                  <a:cubicBezTo>
                    <a:pt x="6687" y="3026"/>
                    <a:pt x="6416" y="2910"/>
                    <a:pt x="6164" y="2784"/>
                  </a:cubicBezTo>
                  <a:cubicBezTo>
                    <a:pt x="5291" y="2345"/>
                    <a:pt x="4511" y="1953"/>
                    <a:pt x="3619" y="1537"/>
                  </a:cubicBezTo>
                  <a:cubicBezTo>
                    <a:pt x="3078" y="1280"/>
                    <a:pt x="2522" y="1043"/>
                    <a:pt x="1938" y="767"/>
                  </a:cubicBezTo>
                  <a:cubicBezTo>
                    <a:pt x="1695" y="651"/>
                    <a:pt x="1457" y="538"/>
                    <a:pt x="1093" y="379"/>
                  </a:cubicBezTo>
                  <a:cubicBezTo>
                    <a:pt x="878" y="286"/>
                    <a:pt x="360" y="1"/>
                    <a:pt x="252" y="48"/>
                  </a:cubicBezTo>
                  <a:cubicBezTo>
                    <a:pt x="145" y="90"/>
                    <a:pt x="0" y="351"/>
                    <a:pt x="42" y="454"/>
                  </a:cubicBezTo>
                  <a:cubicBezTo>
                    <a:pt x="80" y="547"/>
                    <a:pt x="243" y="608"/>
                    <a:pt x="416" y="692"/>
                  </a:cubicBezTo>
                  <a:cubicBezTo>
                    <a:pt x="860" y="912"/>
                    <a:pt x="1298" y="1131"/>
                    <a:pt x="1672" y="1304"/>
                  </a:cubicBezTo>
                  <a:cubicBezTo>
                    <a:pt x="3106" y="1967"/>
                    <a:pt x="4483" y="2724"/>
                    <a:pt x="5865" y="3401"/>
                  </a:cubicBezTo>
                  <a:cubicBezTo>
                    <a:pt x="6131" y="3531"/>
                    <a:pt x="6491" y="3741"/>
                    <a:pt x="6664" y="3760"/>
                  </a:cubicBezTo>
                  <a:cubicBezTo>
                    <a:pt x="6752" y="3564"/>
                    <a:pt x="6836" y="3363"/>
                    <a:pt x="6925" y="31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6"/>
            <p:cNvSpPr/>
            <p:nvPr/>
          </p:nvSpPr>
          <p:spPr>
            <a:xfrm>
              <a:off x="1223299" y="3277934"/>
              <a:ext cx="783018" cy="427340"/>
            </a:xfrm>
            <a:custGeom>
              <a:avLst/>
              <a:gdLst/>
              <a:ahLst/>
              <a:cxnLst/>
              <a:rect l="l" t="t" r="r" b="b"/>
              <a:pathLst>
                <a:path w="6598" h="3601" extrusionOk="0">
                  <a:moveTo>
                    <a:pt x="6598" y="2989"/>
                  </a:moveTo>
                  <a:cubicBezTo>
                    <a:pt x="6453" y="2919"/>
                    <a:pt x="6304" y="2853"/>
                    <a:pt x="6164" y="2784"/>
                  </a:cubicBezTo>
                  <a:cubicBezTo>
                    <a:pt x="5290" y="2340"/>
                    <a:pt x="4511" y="1948"/>
                    <a:pt x="3619" y="1532"/>
                  </a:cubicBezTo>
                  <a:cubicBezTo>
                    <a:pt x="3076" y="1275"/>
                    <a:pt x="2522" y="1038"/>
                    <a:pt x="1933" y="762"/>
                  </a:cubicBezTo>
                  <a:cubicBezTo>
                    <a:pt x="1695" y="650"/>
                    <a:pt x="1457" y="538"/>
                    <a:pt x="1093" y="379"/>
                  </a:cubicBezTo>
                  <a:cubicBezTo>
                    <a:pt x="878" y="281"/>
                    <a:pt x="359" y="1"/>
                    <a:pt x="252" y="42"/>
                  </a:cubicBezTo>
                  <a:cubicBezTo>
                    <a:pt x="145" y="85"/>
                    <a:pt x="0" y="346"/>
                    <a:pt x="42" y="454"/>
                  </a:cubicBezTo>
                  <a:cubicBezTo>
                    <a:pt x="79" y="542"/>
                    <a:pt x="242" y="603"/>
                    <a:pt x="415" y="687"/>
                  </a:cubicBezTo>
                  <a:cubicBezTo>
                    <a:pt x="859" y="906"/>
                    <a:pt x="1298" y="1131"/>
                    <a:pt x="1671" y="1303"/>
                  </a:cubicBezTo>
                  <a:cubicBezTo>
                    <a:pt x="3100" y="1962"/>
                    <a:pt x="4483" y="2719"/>
                    <a:pt x="5865" y="3395"/>
                  </a:cubicBezTo>
                  <a:cubicBezTo>
                    <a:pt x="5986" y="3456"/>
                    <a:pt x="6130" y="3536"/>
                    <a:pt x="6261" y="3601"/>
                  </a:cubicBezTo>
                  <a:cubicBezTo>
                    <a:pt x="6378" y="3400"/>
                    <a:pt x="6485" y="3195"/>
                    <a:pt x="6598" y="298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6"/>
            <p:cNvSpPr/>
            <p:nvPr/>
          </p:nvSpPr>
          <p:spPr>
            <a:xfrm>
              <a:off x="1125630" y="3422001"/>
              <a:ext cx="795953" cy="433392"/>
            </a:xfrm>
            <a:custGeom>
              <a:avLst/>
              <a:gdLst/>
              <a:ahLst/>
              <a:cxnLst/>
              <a:rect l="l" t="t" r="r" b="b"/>
              <a:pathLst>
                <a:path w="6707" h="3652" extrusionOk="0">
                  <a:moveTo>
                    <a:pt x="6707" y="3050"/>
                  </a:moveTo>
                  <a:cubicBezTo>
                    <a:pt x="6528" y="2956"/>
                    <a:pt x="6342" y="2877"/>
                    <a:pt x="6164" y="2783"/>
                  </a:cubicBezTo>
                  <a:cubicBezTo>
                    <a:pt x="5291" y="2345"/>
                    <a:pt x="4511" y="1953"/>
                    <a:pt x="3619" y="1537"/>
                  </a:cubicBezTo>
                  <a:cubicBezTo>
                    <a:pt x="3078" y="1280"/>
                    <a:pt x="2518" y="1042"/>
                    <a:pt x="1934" y="766"/>
                  </a:cubicBezTo>
                  <a:cubicBezTo>
                    <a:pt x="1696" y="654"/>
                    <a:pt x="1457" y="542"/>
                    <a:pt x="1093" y="384"/>
                  </a:cubicBezTo>
                  <a:cubicBezTo>
                    <a:pt x="879" y="285"/>
                    <a:pt x="360" y="1"/>
                    <a:pt x="253" y="48"/>
                  </a:cubicBezTo>
                  <a:cubicBezTo>
                    <a:pt x="141" y="89"/>
                    <a:pt x="1" y="350"/>
                    <a:pt x="43" y="453"/>
                  </a:cubicBezTo>
                  <a:cubicBezTo>
                    <a:pt x="80" y="546"/>
                    <a:pt x="244" y="608"/>
                    <a:pt x="416" y="692"/>
                  </a:cubicBezTo>
                  <a:cubicBezTo>
                    <a:pt x="860" y="911"/>
                    <a:pt x="1299" y="1130"/>
                    <a:pt x="1673" y="1303"/>
                  </a:cubicBezTo>
                  <a:cubicBezTo>
                    <a:pt x="3101" y="1966"/>
                    <a:pt x="4479" y="2723"/>
                    <a:pt x="5866" y="3400"/>
                  </a:cubicBezTo>
                  <a:cubicBezTo>
                    <a:pt x="6020" y="3475"/>
                    <a:pt x="6202" y="3578"/>
                    <a:pt x="6360" y="3652"/>
                  </a:cubicBezTo>
                  <a:cubicBezTo>
                    <a:pt x="6477" y="3451"/>
                    <a:pt x="6595" y="3251"/>
                    <a:pt x="6707" y="30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6"/>
            <p:cNvSpPr/>
            <p:nvPr/>
          </p:nvSpPr>
          <p:spPr>
            <a:xfrm>
              <a:off x="1064157" y="3563220"/>
              <a:ext cx="801412" cy="437427"/>
            </a:xfrm>
            <a:custGeom>
              <a:avLst/>
              <a:gdLst/>
              <a:ahLst/>
              <a:cxnLst/>
              <a:rect l="l" t="t" r="r" b="b"/>
              <a:pathLst>
                <a:path w="6753" h="3686" extrusionOk="0">
                  <a:moveTo>
                    <a:pt x="6715" y="3153"/>
                  </a:moveTo>
                  <a:cubicBezTo>
                    <a:pt x="6729" y="3125"/>
                    <a:pt x="6738" y="3097"/>
                    <a:pt x="6753" y="3069"/>
                  </a:cubicBezTo>
                  <a:cubicBezTo>
                    <a:pt x="6561" y="2966"/>
                    <a:pt x="6361" y="2878"/>
                    <a:pt x="6169" y="2780"/>
                  </a:cubicBezTo>
                  <a:cubicBezTo>
                    <a:pt x="5296" y="2341"/>
                    <a:pt x="4516" y="1949"/>
                    <a:pt x="3624" y="1533"/>
                  </a:cubicBezTo>
                  <a:cubicBezTo>
                    <a:pt x="3083" y="1276"/>
                    <a:pt x="2522" y="1037"/>
                    <a:pt x="1938" y="763"/>
                  </a:cubicBezTo>
                  <a:cubicBezTo>
                    <a:pt x="1700" y="651"/>
                    <a:pt x="1462" y="539"/>
                    <a:pt x="1098" y="380"/>
                  </a:cubicBezTo>
                  <a:cubicBezTo>
                    <a:pt x="883" y="281"/>
                    <a:pt x="365" y="1"/>
                    <a:pt x="257" y="43"/>
                  </a:cubicBezTo>
                  <a:cubicBezTo>
                    <a:pt x="145" y="85"/>
                    <a:pt x="1" y="347"/>
                    <a:pt x="47" y="455"/>
                  </a:cubicBezTo>
                  <a:cubicBezTo>
                    <a:pt x="85" y="543"/>
                    <a:pt x="249" y="604"/>
                    <a:pt x="421" y="688"/>
                  </a:cubicBezTo>
                  <a:cubicBezTo>
                    <a:pt x="859" y="907"/>
                    <a:pt x="1303" y="1132"/>
                    <a:pt x="1677" y="1300"/>
                  </a:cubicBezTo>
                  <a:cubicBezTo>
                    <a:pt x="3106" y="1962"/>
                    <a:pt x="4484" y="2718"/>
                    <a:pt x="5870" y="3396"/>
                  </a:cubicBezTo>
                  <a:cubicBezTo>
                    <a:pt x="6048" y="3485"/>
                    <a:pt x="6272" y="3610"/>
                    <a:pt x="6449" y="3686"/>
                  </a:cubicBezTo>
                  <a:cubicBezTo>
                    <a:pt x="6542" y="3513"/>
                    <a:pt x="6636" y="3340"/>
                    <a:pt x="6715" y="31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6"/>
            <p:cNvSpPr/>
            <p:nvPr/>
          </p:nvSpPr>
          <p:spPr>
            <a:xfrm>
              <a:off x="1436557" y="2834578"/>
              <a:ext cx="106570" cy="59455"/>
            </a:xfrm>
            <a:custGeom>
              <a:avLst/>
              <a:gdLst/>
              <a:ahLst/>
              <a:cxnLst/>
              <a:rect l="l" t="t" r="r" b="b"/>
              <a:pathLst>
                <a:path w="898" h="501" extrusionOk="0">
                  <a:moveTo>
                    <a:pt x="1" y="117"/>
                  </a:moveTo>
                  <a:cubicBezTo>
                    <a:pt x="89" y="48"/>
                    <a:pt x="197" y="1"/>
                    <a:pt x="299" y="1"/>
                  </a:cubicBezTo>
                  <a:cubicBezTo>
                    <a:pt x="434" y="1"/>
                    <a:pt x="897" y="127"/>
                    <a:pt x="799" y="323"/>
                  </a:cubicBezTo>
                  <a:cubicBezTo>
                    <a:pt x="710" y="501"/>
                    <a:pt x="19" y="356"/>
                    <a:pt x="1" y="1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6"/>
            <p:cNvSpPr/>
            <p:nvPr/>
          </p:nvSpPr>
          <p:spPr>
            <a:xfrm>
              <a:off x="1303048" y="2823067"/>
              <a:ext cx="85327" cy="72034"/>
            </a:xfrm>
            <a:custGeom>
              <a:avLst/>
              <a:gdLst/>
              <a:ahLst/>
              <a:cxnLst/>
              <a:rect l="l" t="t" r="r" b="b"/>
              <a:pathLst>
                <a:path w="719" h="607" extrusionOk="0">
                  <a:moveTo>
                    <a:pt x="705" y="332"/>
                  </a:moveTo>
                  <a:cubicBezTo>
                    <a:pt x="589" y="457"/>
                    <a:pt x="369" y="606"/>
                    <a:pt x="257" y="528"/>
                  </a:cubicBezTo>
                  <a:cubicBezTo>
                    <a:pt x="1" y="332"/>
                    <a:pt x="719" y="0"/>
                    <a:pt x="705" y="33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6"/>
            <p:cNvSpPr/>
            <p:nvPr/>
          </p:nvSpPr>
          <p:spPr>
            <a:xfrm>
              <a:off x="1401073" y="2892846"/>
              <a:ext cx="50556" cy="43315"/>
            </a:xfrm>
            <a:custGeom>
              <a:avLst/>
              <a:gdLst/>
              <a:ahLst/>
              <a:cxnLst/>
              <a:rect l="l" t="t" r="r" b="b"/>
              <a:pathLst>
                <a:path w="426" h="365" extrusionOk="0">
                  <a:moveTo>
                    <a:pt x="425" y="169"/>
                  </a:moveTo>
                  <a:cubicBezTo>
                    <a:pt x="407" y="197"/>
                    <a:pt x="397" y="225"/>
                    <a:pt x="412" y="253"/>
                  </a:cubicBezTo>
                  <a:cubicBezTo>
                    <a:pt x="290" y="355"/>
                    <a:pt x="155" y="365"/>
                    <a:pt x="0" y="262"/>
                  </a:cubicBezTo>
                  <a:cubicBezTo>
                    <a:pt x="0" y="229"/>
                    <a:pt x="9" y="197"/>
                    <a:pt x="0" y="164"/>
                  </a:cubicBezTo>
                  <a:cubicBezTo>
                    <a:pt x="122" y="61"/>
                    <a:pt x="309" y="1"/>
                    <a:pt x="425" y="16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6"/>
            <p:cNvSpPr/>
            <p:nvPr/>
          </p:nvSpPr>
          <p:spPr>
            <a:xfrm>
              <a:off x="2126412" y="3137190"/>
              <a:ext cx="102654" cy="119266"/>
            </a:xfrm>
            <a:custGeom>
              <a:avLst/>
              <a:gdLst/>
              <a:ahLst/>
              <a:cxnLst/>
              <a:rect l="l" t="t" r="r" b="b"/>
              <a:pathLst>
                <a:path w="865" h="1005" extrusionOk="0">
                  <a:moveTo>
                    <a:pt x="865" y="575"/>
                  </a:moveTo>
                  <a:cubicBezTo>
                    <a:pt x="744" y="1004"/>
                    <a:pt x="1" y="463"/>
                    <a:pt x="132" y="234"/>
                  </a:cubicBezTo>
                  <a:cubicBezTo>
                    <a:pt x="267" y="0"/>
                    <a:pt x="795" y="332"/>
                    <a:pt x="865" y="57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6"/>
            <p:cNvSpPr/>
            <p:nvPr/>
          </p:nvSpPr>
          <p:spPr>
            <a:xfrm>
              <a:off x="1955758" y="3061241"/>
              <a:ext cx="145970" cy="116418"/>
            </a:xfrm>
            <a:custGeom>
              <a:avLst/>
              <a:gdLst/>
              <a:ahLst/>
              <a:cxnLst/>
              <a:rect l="l" t="t" r="r" b="b"/>
              <a:pathLst>
                <a:path w="1230" h="981" extrusionOk="0">
                  <a:moveTo>
                    <a:pt x="846" y="347"/>
                  </a:moveTo>
                  <a:cubicBezTo>
                    <a:pt x="1070" y="472"/>
                    <a:pt x="1229" y="547"/>
                    <a:pt x="1130" y="715"/>
                  </a:cubicBezTo>
                  <a:cubicBezTo>
                    <a:pt x="977" y="981"/>
                    <a:pt x="1" y="505"/>
                    <a:pt x="150" y="224"/>
                  </a:cubicBezTo>
                  <a:cubicBezTo>
                    <a:pt x="266" y="0"/>
                    <a:pt x="636" y="224"/>
                    <a:pt x="846" y="3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6"/>
            <p:cNvSpPr/>
            <p:nvPr/>
          </p:nvSpPr>
          <p:spPr>
            <a:xfrm>
              <a:off x="2172932" y="3254081"/>
              <a:ext cx="65627" cy="83901"/>
            </a:xfrm>
            <a:custGeom>
              <a:avLst/>
              <a:gdLst/>
              <a:ahLst/>
              <a:cxnLst/>
              <a:rect l="l" t="t" r="r" b="b"/>
              <a:pathLst>
                <a:path w="553" h="707" extrusionOk="0">
                  <a:moveTo>
                    <a:pt x="524" y="280"/>
                  </a:moveTo>
                  <a:cubicBezTo>
                    <a:pt x="552" y="482"/>
                    <a:pt x="324" y="706"/>
                    <a:pt x="173" y="580"/>
                  </a:cubicBezTo>
                  <a:cubicBezTo>
                    <a:pt x="1" y="431"/>
                    <a:pt x="324" y="0"/>
                    <a:pt x="524" y="2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6"/>
            <p:cNvSpPr/>
            <p:nvPr/>
          </p:nvSpPr>
          <p:spPr>
            <a:xfrm>
              <a:off x="1622283" y="4506894"/>
              <a:ext cx="105265" cy="58387"/>
            </a:xfrm>
            <a:custGeom>
              <a:avLst/>
              <a:gdLst/>
              <a:ahLst/>
              <a:cxnLst/>
              <a:rect l="l" t="t" r="r" b="b"/>
              <a:pathLst>
                <a:path w="887" h="492" extrusionOk="0">
                  <a:moveTo>
                    <a:pt x="186" y="95"/>
                  </a:moveTo>
                  <a:cubicBezTo>
                    <a:pt x="0" y="384"/>
                    <a:pt x="887" y="492"/>
                    <a:pt x="770" y="169"/>
                  </a:cubicBezTo>
                  <a:cubicBezTo>
                    <a:pt x="714" y="1"/>
                    <a:pt x="341" y="39"/>
                    <a:pt x="186" y="9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6"/>
            <p:cNvSpPr/>
            <p:nvPr/>
          </p:nvSpPr>
          <p:spPr>
            <a:xfrm>
              <a:off x="1424927" y="4453255"/>
              <a:ext cx="179555" cy="101584"/>
            </a:xfrm>
            <a:custGeom>
              <a:avLst/>
              <a:gdLst/>
              <a:ahLst/>
              <a:cxnLst/>
              <a:rect l="l" t="t" r="r" b="b"/>
              <a:pathLst>
                <a:path w="1513" h="856" extrusionOk="0">
                  <a:moveTo>
                    <a:pt x="1312" y="817"/>
                  </a:moveTo>
                  <a:cubicBezTo>
                    <a:pt x="1383" y="799"/>
                    <a:pt x="1513" y="720"/>
                    <a:pt x="1467" y="584"/>
                  </a:cubicBezTo>
                  <a:cubicBezTo>
                    <a:pt x="1401" y="401"/>
                    <a:pt x="1023" y="332"/>
                    <a:pt x="879" y="276"/>
                  </a:cubicBezTo>
                  <a:cubicBezTo>
                    <a:pt x="701" y="205"/>
                    <a:pt x="402" y="0"/>
                    <a:pt x="239" y="131"/>
                  </a:cubicBezTo>
                  <a:cubicBezTo>
                    <a:pt x="0" y="323"/>
                    <a:pt x="495" y="561"/>
                    <a:pt x="668" y="636"/>
                  </a:cubicBezTo>
                  <a:cubicBezTo>
                    <a:pt x="761" y="677"/>
                    <a:pt x="855" y="705"/>
                    <a:pt x="935" y="733"/>
                  </a:cubicBezTo>
                  <a:cubicBezTo>
                    <a:pt x="1075" y="785"/>
                    <a:pt x="1177" y="855"/>
                    <a:pt x="1312" y="8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6"/>
            <p:cNvSpPr/>
            <p:nvPr/>
          </p:nvSpPr>
          <p:spPr>
            <a:xfrm>
              <a:off x="1135599" y="3970618"/>
              <a:ext cx="574268" cy="456652"/>
            </a:xfrm>
            <a:custGeom>
              <a:avLst/>
              <a:gdLst/>
              <a:ahLst/>
              <a:cxnLst/>
              <a:rect l="l" t="t" r="r" b="b"/>
              <a:pathLst>
                <a:path w="4839" h="3848" extrusionOk="0">
                  <a:moveTo>
                    <a:pt x="3186" y="1700"/>
                  </a:moveTo>
                  <a:cubicBezTo>
                    <a:pt x="3442" y="1733"/>
                    <a:pt x="3755" y="1466"/>
                    <a:pt x="3955" y="1667"/>
                  </a:cubicBezTo>
                  <a:cubicBezTo>
                    <a:pt x="4166" y="1873"/>
                    <a:pt x="3843" y="2209"/>
                    <a:pt x="3793" y="2498"/>
                  </a:cubicBezTo>
                  <a:cubicBezTo>
                    <a:pt x="4078" y="2517"/>
                    <a:pt x="4390" y="2386"/>
                    <a:pt x="4605" y="2606"/>
                  </a:cubicBezTo>
                  <a:cubicBezTo>
                    <a:pt x="4839" y="2843"/>
                    <a:pt x="4731" y="3578"/>
                    <a:pt x="4577" y="3848"/>
                  </a:cubicBezTo>
                  <a:cubicBezTo>
                    <a:pt x="4507" y="3647"/>
                    <a:pt x="4493" y="3530"/>
                    <a:pt x="4479" y="3330"/>
                  </a:cubicBezTo>
                  <a:cubicBezTo>
                    <a:pt x="4465" y="3203"/>
                    <a:pt x="4511" y="2910"/>
                    <a:pt x="4414" y="2807"/>
                  </a:cubicBezTo>
                  <a:cubicBezTo>
                    <a:pt x="4199" y="2587"/>
                    <a:pt x="3802" y="2928"/>
                    <a:pt x="3601" y="2737"/>
                  </a:cubicBezTo>
                  <a:cubicBezTo>
                    <a:pt x="3405" y="2550"/>
                    <a:pt x="3619" y="2195"/>
                    <a:pt x="3709" y="1925"/>
                  </a:cubicBezTo>
                  <a:cubicBezTo>
                    <a:pt x="3475" y="1807"/>
                    <a:pt x="3087" y="2223"/>
                    <a:pt x="2868" y="2069"/>
                  </a:cubicBezTo>
                  <a:cubicBezTo>
                    <a:pt x="2667" y="1925"/>
                    <a:pt x="2812" y="1714"/>
                    <a:pt x="2929" y="1490"/>
                  </a:cubicBezTo>
                  <a:cubicBezTo>
                    <a:pt x="2499" y="1639"/>
                    <a:pt x="1841" y="2507"/>
                    <a:pt x="1468" y="2205"/>
                  </a:cubicBezTo>
                  <a:cubicBezTo>
                    <a:pt x="1238" y="2018"/>
                    <a:pt x="1412" y="1733"/>
                    <a:pt x="1524" y="1485"/>
                  </a:cubicBezTo>
                  <a:cubicBezTo>
                    <a:pt x="1182" y="1714"/>
                    <a:pt x="453" y="2634"/>
                    <a:pt x="169" y="2121"/>
                  </a:cubicBezTo>
                  <a:cubicBezTo>
                    <a:pt x="1" y="1821"/>
                    <a:pt x="369" y="1162"/>
                    <a:pt x="753" y="705"/>
                  </a:cubicBezTo>
                  <a:cubicBezTo>
                    <a:pt x="981" y="434"/>
                    <a:pt x="1373" y="0"/>
                    <a:pt x="1602" y="149"/>
                  </a:cubicBezTo>
                  <a:cubicBezTo>
                    <a:pt x="1873" y="328"/>
                    <a:pt x="1682" y="626"/>
                    <a:pt x="1602" y="850"/>
                  </a:cubicBezTo>
                  <a:cubicBezTo>
                    <a:pt x="1888" y="776"/>
                    <a:pt x="2162" y="154"/>
                    <a:pt x="2453" y="188"/>
                  </a:cubicBezTo>
                  <a:cubicBezTo>
                    <a:pt x="2756" y="374"/>
                    <a:pt x="2494" y="658"/>
                    <a:pt x="2359" y="906"/>
                  </a:cubicBezTo>
                  <a:cubicBezTo>
                    <a:pt x="2218" y="1158"/>
                    <a:pt x="2102" y="1397"/>
                    <a:pt x="2028" y="1546"/>
                  </a:cubicBezTo>
                  <a:cubicBezTo>
                    <a:pt x="2317" y="1466"/>
                    <a:pt x="3054" y="705"/>
                    <a:pt x="3363" y="813"/>
                  </a:cubicBezTo>
                  <a:cubicBezTo>
                    <a:pt x="3746" y="953"/>
                    <a:pt x="3414" y="1420"/>
                    <a:pt x="3186" y="1700"/>
                  </a:cubicBezTo>
                  <a:close/>
                  <a:moveTo>
                    <a:pt x="632" y="1718"/>
                  </a:moveTo>
                  <a:cubicBezTo>
                    <a:pt x="837" y="1597"/>
                    <a:pt x="1042" y="1350"/>
                    <a:pt x="1248" y="1219"/>
                  </a:cubicBezTo>
                  <a:cubicBezTo>
                    <a:pt x="1201" y="1041"/>
                    <a:pt x="1332" y="860"/>
                    <a:pt x="1345" y="677"/>
                  </a:cubicBezTo>
                  <a:cubicBezTo>
                    <a:pt x="1061" y="1022"/>
                    <a:pt x="776" y="1373"/>
                    <a:pt x="632" y="17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91077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51"/>
        <p:cNvGrpSpPr/>
        <p:nvPr/>
      </p:nvGrpSpPr>
      <p:grpSpPr>
        <a:xfrm>
          <a:off x="0" y="0"/>
          <a:ext cx="0" cy="0"/>
          <a:chOff x="0" y="0"/>
          <a:chExt cx="0" cy="0"/>
        </a:xfrm>
      </p:grpSpPr>
      <p:sp>
        <p:nvSpPr>
          <p:cNvPr id="2253" name="Google Shape;2253;p51"/>
          <p:cNvSpPr txBox="1">
            <a:spLocks noGrp="1"/>
          </p:cNvSpPr>
          <p:nvPr>
            <p:ph type="title"/>
          </p:nvPr>
        </p:nvSpPr>
        <p:spPr>
          <a:xfrm>
            <a:off x="1813857" y="1829904"/>
            <a:ext cx="2499600" cy="3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err="1">
                <a:solidFill>
                  <a:schemeClr val="tx1"/>
                </a:solidFill>
                <a:latin typeface="+mn-lt"/>
              </a:rPr>
              <a:t>Billirubin</a:t>
            </a:r>
            <a:endParaRPr b="1">
              <a:solidFill>
                <a:schemeClr val="tx1"/>
              </a:solidFill>
              <a:latin typeface="+mn-lt"/>
            </a:endParaRPr>
          </a:p>
        </p:txBody>
      </p:sp>
      <p:sp>
        <p:nvSpPr>
          <p:cNvPr id="2258" name="Google Shape;2258;p51"/>
          <p:cNvSpPr txBox="1">
            <a:spLocks noGrp="1"/>
          </p:cNvSpPr>
          <p:nvPr>
            <p:ph type="title" idx="2"/>
          </p:nvPr>
        </p:nvSpPr>
        <p:spPr>
          <a:xfrm>
            <a:off x="5685135" y="1888274"/>
            <a:ext cx="2499600" cy="3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tx1"/>
                </a:solidFill>
                <a:latin typeface="+mn-lt"/>
              </a:rPr>
              <a:t>Phosphatase </a:t>
            </a:r>
            <a:r>
              <a:rPr lang="en" b="1" err="1">
                <a:solidFill>
                  <a:schemeClr val="tx1"/>
                </a:solidFill>
                <a:latin typeface="+mn-lt"/>
              </a:rPr>
              <a:t>kiềm</a:t>
            </a:r>
            <a:r>
              <a:rPr lang="en" b="1">
                <a:solidFill>
                  <a:schemeClr val="tx1"/>
                </a:solidFill>
                <a:latin typeface="+mn-lt"/>
              </a:rPr>
              <a:t> (ALP)</a:t>
            </a:r>
            <a:endParaRPr b="1">
              <a:solidFill>
                <a:schemeClr val="tx1"/>
              </a:solidFill>
              <a:latin typeface="+mn-lt"/>
            </a:endParaRPr>
          </a:p>
        </p:txBody>
      </p:sp>
      <p:sp>
        <p:nvSpPr>
          <p:cNvPr id="2260" name="Google Shape;2260;p51"/>
          <p:cNvSpPr txBox="1">
            <a:spLocks noGrp="1"/>
          </p:cNvSpPr>
          <p:nvPr>
            <p:ph type="title" idx="4"/>
          </p:nvPr>
        </p:nvSpPr>
        <p:spPr>
          <a:xfrm>
            <a:off x="1854283" y="3320568"/>
            <a:ext cx="2499600" cy="3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tx1"/>
                </a:solidFill>
                <a:latin typeface="+mn-lt"/>
              </a:rPr>
              <a:t>GGT</a:t>
            </a:r>
            <a:endParaRPr b="1">
              <a:solidFill>
                <a:schemeClr val="tx1"/>
              </a:solidFill>
              <a:latin typeface="+mn-lt"/>
            </a:endParaRPr>
          </a:p>
        </p:txBody>
      </p:sp>
      <p:sp>
        <p:nvSpPr>
          <p:cNvPr id="2261" name="Google Shape;2261;p51"/>
          <p:cNvSpPr txBox="1">
            <a:spLocks noGrp="1"/>
          </p:cNvSpPr>
          <p:nvPr>
            <p:ph type="title" idx="6"/>
          </p:nvPr>
        </p:nvSpPr>
        <p:spPr>
          <a:xfrm>
            <a:off x="5677500" y="3245644"/>
            <a:ext cx="2499600" cy="3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err="1">
                <a:solidFill>
                  <a:schemeClr val="tx1"/>
                </a:solidFill>
                <a:latin typeface="+mn-lt"/>
              </a:rPr>
              <a:t>Xét</a:t>
            </a:r>
            <a:r>
              <a:rPr lang="en" b="1">
                <a:solidFill>
                  <a:schemeClr val="tx1"/>
                </a:solidFill>
                <a:latin typeface="+mn-lt"/>
              </a:rPr>
              <a:t> </a:t>
            </a:r>
            <a:r>
              <a:rPr lang="en" b="1" err="1">
                <a:solidFill>
                  <a:schemeClr val="tx1"/>
                </a:solidFill>
                <a:latin typeface="+mn-lt"/>
              </a:rPr>
              <a:t>nghiệm</a:t>
            </a:r>
            <a:r>
              <a:rPr lang="en" b="1">
                <a:solidFill>
                  <a:schemeClr val="tx1"/>
                </a:solidFill>
                <a:latin typeface="+mn-lt"/>
              </a:rPr>
              <a:t> </a:t>
            </a:r>
            <a:r>
              <a:rPr lang="en" b="1" err="1">
                <a:solidFill>
                  <a:schemeClr val="tx1"/>
                </a:solidFill>
                <a:latin typeface="+mn-lt"/>
              </a:rPr>
              <a:t>nước</a:t>
            </a:r>
            <a:r>
              <a:rPr lang="en" b="1">
                <a:solidFill>
                  <a:schemeClr val="tx1"/>
                </a:solidFill>
                <a:latin typeface="+mn-lt"/>
              </a:rPr>
              <a:t> </a:t>
            </a:r>
            <a:r>
              <a:rPr lang="en" b="1" err="1">
                <a:solidFill>
                  <a:schemeClr val="tx1"/>
                </a:solidFill>
                <a:latin typeface="+mn-lt"/>
              </a:rPr>
              <a:t>tiểu</a:t>
            </a:r>
            <a:endParaRPr b="1">
              <a:solidFill>
                <a:schemeClr val="tx1"/>
              </a:solidFill>
              <a:latin typeface="+mn-lt"/>
            </a:endParaRPr>
          </a:p>
        </p:txBody>
      </p:sp>
      <p:sp>
        <p:nvSpPr>
          <p:cNvPr id="2263" name="Google Shape;2263;p51"/>
          <p:cNvSpPr txBox="1">
            <a:spLocks noGrp="1"/>
          </p:cNvSpPr>
          <p:nvPr>
            <p:ph type="title" idx="8"/>
          </p:nvPr>
        </p:nvSpPr>
        <p:spPr>
          <a:xfrm>
            <a:off x="720000" y="540000"/>
            <a:ext cx="3852000" cy="47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err="1">
                <a:latin typeface="+mn-lt"/>
              </a:rPr>
              <a:t>Sinh</a:t>
            </a:r>
            <a:r>
              <a:rPr lang="en" b="1">
                <a:latin typeface="+mn-lt"/>
              </a:rPr>
              <a:t> </a:t>
            </a:r>
            <a:r>
              <a:rPr lang="en" b="1" err="1">
                <a:latin typeface="+mn-lt"/>
              </a:rPr>
              <a:t>hoá</a:t>
            </a:r>
            <a:endParaRPr b="1">
              <a:latin typeface="+mn-l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02"/>
        <p:cNvGrpSpPr/>
        <p:nvPr/>
      </p:nvGrpSpPr>
      <p:grpSpPr>
        <a:xfrm>
          <a:off x="0" y="0"/>
          <a:ext cx="0" cy="0"/>
          <a:chOff x="0" y="0"/>
          <a:chExt cx="0" cy="0"/>
        </a:xfrm>
      </p:grpSpPr>
      <p:sp>
        <p:nvSpPr>
          <p:cNvPr id="3304" name="Google Shape;3304;p69"/>
          <p:cNvSpPr txBox="1">
            <a:spLocks noGrp="1"/>
          </p:cNvSpPr>
          <p:nvPr>
            <p:ph type="title"/>
          </p:nvPr>
        </p:nvSpPr>
        <p:spPr>
          <a:xfrm>
            <a:off x="720000" y="540000"/>
            <a:ext cx="4493700" cy="47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err="1">
                <a:latin typeface="+mn-lt"/>
              </a:rPr>
              <a:t>Billirubin</a:t>
            </a:r>
            <a:endParaRPr b="1">
              <a:latin typeface="+mn-lt"/>
            </a:endParaRPr>
          </a:p>
        </p:txBody>
      </p:sp>
      <p:sp>
        <p:nvSpPr>
          <p:cNvPr id="3305" name="Google Shape;3305;p69"/>
          <p:cNvSpPr txBox="1"/>
          <p:nvPr/>
        </p:nvSpPr>
        <p:spPr>
          <a:xfrm>
            <a:off x="4812638" y="1017600"/>
            <a:ext cx="3691799" cy="1502476"/>
          </a:xfrm>
          <a:prstGeom prst="rect">
            <a:avLst/>
          </a:prstGeom>
          <a:noFill/>
          <a:ln>
            <a:noFill/>
          </a:ln>
        </p:spPr>
        <p:txBody>
          <a:bodyPr spcFirstLastPara="1" wrap="square" lIns="91425" tIns="91425" rIns="91425" bIns="91425" anchor="ctr" anchorCtr="0">
            <a:noAutofit/>
          </a:bodyPr>
          <a:lstStyle/>
          <a:p>
            <a:r>
              <a:rPr lang="en-US" sz="2000" b="1">
                <a:solidFill>
                  <a:schemeClr val="lt2"/>
                </a:solidFill>
                <a:latin typeface="+mn-lt"/>
                <a:ea typeface="Open Sans"/>
                <a:cs typeface="Open Sans"/>
              </a:rPr>
              <a:t>Bilirubin TT / Bilirubin TP </a:t>
            </a:r>
            <a:r>
              <a:rPr lang="en-US" sz="2000" b="1" err="1">
                <a:solidFill>
                  <a:schemeClr val="lt2"/>
                </a:solidFill>
                <a:latin typeface="+mn-lt"/>
                <a:ea typeface="Open Sans"/>
                <a:cs typeface="Open Sans"/>
              </a:rPr>
              <a:t>hướng</a:t>
            </a:r>
            <a:r>
              <a:rPr lang="en-US" sz="2000" b="1">
                <a:solidFill>
                  <a:schemeClr val="lt2"/>
                </a:solidFill>
                <a:latin typeface="+mn-lt"/>
                <a:ea typeface="Open Sans"/>
                <a:cs typeface="Open Sans"/>
              </a:rPr>
              <a:t> </a:t>
            </a:r>
            <a:r>
              <a:rPr lang="en-US" sz="2000" b="1" err="1">
                <a:solidFill>
                  <a:schemeClr val="lt2"/>
                </a:solidFill>
                <a:latin typeface="+mn-lt"/>
                <a:ea typeface="Open Sans"/>
                <a:cs typeface="Open Sans"/>
              </a:rPr>
              <a:t>nguyên</a:t>
            </a:r>
            <a:r>
              <a:rPr lang="en-US" sz="2000" b="1">
                <a:solidFill>
                  <a:schemeClr val="lt2"/>
                </a:solidFill>
                <a:latin typeface="+mn-lt"/>
                <a:ea typeface="Open Sans"/>
                <a:cs typeface="Open Sans"/>
              </a:rPr>
              <a:t> </a:t>
            </a:r>
            <a:r>
              <a:rPr lang="en-US" sz="2000" b="1" err="1">
                <a:solidFill>
                  <a:schemeClr val="lt2"/>
                </a:solidFill>
                <a:latin typeface="+mn-lt"/>
                <a:ea typeface="Open Sans"/>
                <a:cs typeface="Open Sans"/>
              </a:rPr>
              <a:t>nhân</a:t>
            </a:r>
            <a:endParaRPr lang="en-US" sz="2000" b="1">
              <a:solidFill>
                <a:schemeClr val="lt2"/>
              </a:solidFill>
              <a:latin typeface="+mn-lt"/>
              <a:ea typeface="Open Sans"/>
              <a:cs typeface="Open Sans"/>
            </a:endParaRPr>
          </a:p>
          <a:p>
            <a:pPr marL="0" lvl="0" indent="0" algn="l" rtl="0">
              <a:spcBef>
                <a:spcPts val="0"/>
              </a:spcBef>
              <a:spcAft>
                <a:spcPts val="0"/>
              </a:spcAft>
              <a:buNone/>
            </a:pPr>
            <a:endParaRPr sz="2000" b="1">
              <a:solidFill>
                <a:schemeClr val="lt2"/>
              </a:solidFill>
              <a:latin typeface="Open Sans"/>
              <a:ea typeface="Open Sans"/>
              <a:cs typeface="Open Sans"/>
              <a:sym typeface="Open Sans"/>
            </a:endParaRPr>
          </a:p>
        </p:txBody>
      </p:sp>
      <p:grpSp>
        <p:nvGrpSpPr>
          <p:cNvPr id="2" name="Group 1">
            <a:extLst>
              <a:ext uri="{FF2B5EF4-FFF2-40B4-BE49-F238E27FC236}">
                <a16:creationId xmlns:a16="http://schemas.microsoft.com/office/drawing/2014/main" id="{FD2D8801-37CB-B14F-92FB-936F8B90A44C}"/>
              </a:ext>
            </a:extLst>
          </p:cNvPr>
          <p:cNvGrpSpPr/>
          <p:nvPr/>
        </p:nvGrpSpPr>
        <p:grpSpPr>
          <a:xfrm>
            <a:off x="799987" y="1985603"/>
            <a:ext cx="7544025" cy="2643600"/>
            <a:chOff x="880200" y="1738450"/>
            <a:chExt cx="7544025" cy="2643600"/>
          </a:xfrm>
        </p:grpSpPr>
        <p:sp>
          <p:nvSpPr>
            <p:cNvPr id="3303" name="Google Shape;3303;p69"/>
            <p:cNvSpPr/>
            <p:nvPr/>
          </p:nvSpPr>
          <p:spPr>
            <a:xfrm>
              <a:off x="4732425" y="1738450"/>
              <a:ext cx="3691800" cy="2643600"/>
            </a:xfrm>
            <a:prstGeom prst="roundRect">
              <a:avLst>
                <a:gd name="adj" fmla="val 10516"/>
              </a:avLst>
            </a:prstGeom>
            <a:noFill/>
            <a:ln w="19050" cap="flat" cmpd="sng">
              <a:solidFill>
                <a:schemeClr val="dk1"/>
              </a:solidFill>
              <a:prstDash val="solid"/>
              <a:round/>
              <a:headEnd type="none" w="sm" len="sm"/>
              <a:tailEnd type="none" w="sm" len="sm"/>
            </a:ln>
          </p:spPr>
          <p:txBody>
            <a:bodyPr spcFirstLastPara="1" wrap="square" lIns="162000" tIns="234000" rIns="162000" bIns="234000" anchor="t" anchorCtr="0">
              <a:noAutofit/>
            </a:bodyPr>
            <a:lstStyle/>
            <a:p>
              <a:pPr marL="387350" lvl="1" indent="-285750">
                <a:spcAft>
                  <a:spcPts val="600"/>
                </a:spcAft>
                <a:buFont typeface="Arial" panose="020B0604020202020204" pitchFamily="34" charset="0"/>
                <a:buChar char="•"/>
              </a:pPr>
              <a:r>
                <a:rPr lang="en-US" sz="1600">
                  <a:latin typeface="Arial" panose="020B0604020202020204" pitchFamily="34" charset="0"/>
                  <a:cs typeface="Arial" panose="020B0604020202020204" pitchFamily="34" charset="0"/>
                </a:rPr>
                <a:t>&lt; 20%: </a:t>
              </a:r>
              <a:r>
                <a:rPr lang="en-US" sz="1600" err="1">
                  <a:latin typeface="Arial" panose="020B0604020202020204" pitchFamily="34" charset="0"/>
                  <a:cs typeface="Arial" panose="020B0604020202020204" pitchFamily="34" charset="0"/>
                </a:rPr>
                <a:t>tăng</a:t>
              </a:r>
              <a:r>
                <a:rPr lang="en-US" sz="1600">
                  <a:latin typeface="Arial" panose="020B0604020202020204" pitchFamily="34" charset="0"/>
                  <a:cs typeface="Arial" panose="020B0604020202020204" pitchFamily="34" charset="0"/>
                </a:rPr>
                <a:t> Bili GT </a:t>
              </a:r>
              <a:r>
                <a:rPr lang="en-US" sz="1600" err="1">
                  <a:latin typeface="Arial" panose="020B0604020202020204" pitchFamily="34" charset="0"/>
                  <a:cs typeface="Arial" panose="020B0604020202020204" pitchFamily="34" charset="0"/>
                </a:rPr>
                <a:t>ưu</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thế</a:t>
              </a:r>
              <a:r>
                <a:rPr lang="en-US" sz="1600">
                  <a:latin typeface="Arial" panose="020B0604020202020204" pitchFamily="34" charset="0"/>
                  <a:cs typeface="Arial" panose="020B0604020202020204" pitchFamily="34" charset="0"/>
                </a:rPr>
                <a:t> </a:t>
              </a:r>
              <a:r>
                <a:rPr lang="en-US" sz="1600">
                  <a:latin typeface="Arial" panose="020B0604020202020204" pitchFamily="34" charset="0"/>
                  <a:cs typeface="Arial" panose="020B0604020202020204" pitchFamily="34" charset="0"/>
                  <a:sym typeface="Wingdings" panose="05000000000000000000" pitchFamily="2" charset="2"/>
                </a:rPr>
                <a:t>VD </a:t>
              </a:r>
              <a:r>
                <a:rPr lang="en-US" sz="1600" err="1">
                  <a:latin typeface="Arial" panose="020B0604020202020204" pitchFamily="34" charset="0"/>
                  <a:cs typeface="Arial" panose="020B0604020202020204" pitchFamily="34" charset="0"/>
                  <a:sym typeface="Wingdings" panose="05000000000000000000" pitchFamily="2" charset="2"/>
                </a:rPr>
                <a:t>trước</a:t>
              </a:r>
              <a:r>
                <a:rPr lang="en-US" sz="1600">
                  <a:latin typeface="Arial" panose="020B0604020202020204" pitchFamily="34" charset="0"/>
                  <a:cs typeface="Arial" panose="020B0604020202020204" pitchFamily="34" charset="0"/>
                  <a:sym typeface="Wingdings" panose="05000000000000000000" pitchFamily="2" charset="2"/>
                </a:rPr>
                <a:t> </a:t>
              </a:r>
              <a:r>
                <a:rPr lang="en-US" sz="1600" err="1">
                  <a:latin typeface="Arial" panose="020B0604020202020204" pitchFamily="34" charset="0"/>
                  <a:cs typeface="Arial" panose="020B0604020202020204" pitchFamily="34" charset="0"/>
                  <a:sym typeface="Wingdings" panose="05000000000000000000" pitchFamily="2" charset="2"/>
                </a:rPr>
                <a:t>gan</a:t>
              </a:r>
              <a:endParaRPr lang="en-US" sz="1600">
                <a:latin typeface="Arial" panose="020B0604020202020204" pitchFamily="34" charset="0"/>
                <a:cs typeface="Arial" panose="020B0604020202020204" pitchFamily="34" charset="0"/>
                <a:sym typeface="Wingdings" panose="05000000000000000000" pitchFamily="2" charset="2"/>
              </a:endParaRPr>
            </a:p>
            <a:p>
              <a:pPr marL="387350" lvl="1" indent="-285750">
                <a:spcAft>
                  <a:spcPts val="600"/>
                </a:spcAft>
                <a:buFont typeface="Arial" panose="020B0604020202020204" pitchFamily="34" charset="0"/>
                <a:buChar char="•"/>
              </a:pPr>
              <a:r>
                <a:rPr lang="en-US" sz="1600">
                  <a:latin typeface="Arial" panose="020B0604020202020204" pitchFamily="34" charset="0"/>
                  <a:cs typeface="Arial" panose="020B0604020202020204" pitchFamily="34" charset="0"/>
                </a:rPr>
                <a:t>50%: </a:t>
              </a:r>
              <a:r>
                <a:rPr lang="en-US" sz="1600" err="1">
                  <a:latin typeface="Arial" panose="020B0604020202020204" pitchFamily="34" charset="0"/>
                  <a:cs typeface="Arial" panose="020B0604020202020204" pitchFamily="34" charset="0"/>
                </a:rPr>
                <a:t>tăng</a:t>
              </a:r>
              <a:r>
                <a:rPr lang="en-US" sz="1600">
                  <a:latin typeface="Arial" panose="020B0604020202020204" pitchFamily="34" charset="0"/>
                  <a:cs typeface="Arial" panose="020B0604020202020204" pitchFamily="34" charset="0"/>
                </a:rPr>
                <a:t> Bili TT </a:t>
              </a:r>
              <a:r>
                <a:rPr lang="en-US" sz="1600" err="1">
                  <a:latin typeface="Arial" panose="020B0604020202020204" pitchFamily="34" charset="0"/>
                  <a:cs typeface="Arial" panose="020B0604020202020204" pitchFamily="34" charset="0"/>
                </a:rPr>
                <a:t>ưu</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thế</a:t>
              </a:r>
              <a:r>
                <a:rPr lang="en-US" sz="1600">
                  <a:latin typeface="Arial" panose="020B0604020202020204" pitchFamily="34" charset="0"/>
                  <a:cs typeface="Arial" panose="020B0604020202020204" pitchFamily="34" charset="0"/>
                </a:rPr>
                <a:t> </a:t>
              </a:r>
              <a:r>
                <a:rPr lang="en-US" sz="1600">
                  <a:latin typeface="Arial" panose="020B0604020202020204" pitchFamily="34" charset="0"/>
                  <a:cs typeface="Arial" panose="020B0604020202020204" pitchFamily="34" charset="0"/>
                  <a:sym typeface="Wingdings" panose="05000000000000000000" pitchFamily="2" charset="2"/>
                </a:rPr>
                <a:t>VD </a:t>
              </a:r>
              <a:r>
                <a:rPr lang="en-US" sz="1600" err="1">
                  <a:latin typeface="Arial" panose="020B0604020202020204" pitchFamily="34" charset="0"/>
                  <a:cs typeface="Arial" panose="020B0604020202020204" pitchFamily="34" charset="0"/>
                  <a:sym typeface="Wingdings" panose="05000000000000000000" pitchFamily="2" charset="2"/>
                </a:rPr>
                <a:t>sau</a:t>
              </a:r>
              <a:r>
                <a:rPr lang="en-US" sz="1600">
                  <a:latin typeface="Arial" panose="020B0604020202020204" pitchFamily="34" charset="0"/>
                  <a:cs typeface="Arial" panose="020B0604020202020204" pitchFamily="34" charset="0"/>
                  <a:sym typeface="Wingdings" panose="05000000000000000000" pitchFamily="2" charset="2"/>
                </a:rPr>
                <a:t> </a:t>
              </a:r>
              <a:r>
                <a:rPr lang="en-US" sz="1600" err="1">
                  <a:latin typeface="Arial" panose="020B0604020202020204" pitchFamily="34" charset="0"/>
                  <a:cs typeface="Arial" panose="020B0604020202020204" pitchFamily="34" charset="0"/>
                  <a:sym typeface="Wingdings" panose="05000000000000000000" pitchFamily="2" charset="2"/>
                </a:rPr>
                <a:t>gan</a:t>
              </a:r>
              <a:endParaRPr lang="en-US" sz="1600">
                <a:latin typeface="Arial" panose="020B0604020202020204" pitchFamily="34" charset="0"/>
                <a:cs typeface="Arial" panose="020B0604020202020204" pitchFamily="34" charset="0"/>
                <a:sym typeface="Wingdings" panose="05000000000000000000" pitchFamily="2" charset="2"/>
              </a:endParaRPr>
            </a:p>
            <a:p>
              <a:pPr marL="387350" lvl="1" indent="-285750">
                <a:spcAft>
                  <a:spcPts val="600"/>
                </a:spcAft>
                <a:buFont typeface="Arial" panose="020B0604020202020204" pitchFamily="34" charset="0"/>
                <a:buChar char="•"/>
              </a:pPr>
              <a:r>
                <a:rPr lang="en-US" sz="1600">
                  <a:latin typeface="Arial" panose="020B0604020202020204" pitchFamily="34" charset="0"/>
                  <a:cs typeface="Arial" panose="020B0604020202020204" pitchFamily="34" charset="0"/>
                </a:rPr>
                <a:t>20-50%: </a:t>
              </a:r>
              <a:r>
                <a:rPr lang="en-US" sz="1600" err="1">
                  <a:latin typeface="Arial" panose="020B0604020202020204" pitchFamily="34" charset="0"/>
                  <a:cs typeface="Arial" panose="020B0604020202020204" pitchFamily="34" charset="0"/>
                </a:rPr>
                <a:t>tăng</a:t>
              </a:r>
              <a:r>
                <a:rPr lang="en-US" sz="1600">
                  <a:latin typeface="Arial" panose="020B0604020202020204" pitchFamily="34" charset="0"/>
                  <a:cs typeface="Arial" panose="020B0604020202020204" pitchFamily="34" charset="0"/>
                </a:rPr>
                <a:t> Bili </a:t>
              </a:r>
              <a:r>
                <a:rPr lang="en-US" sz="1600" err="1">
                  <a:latin typeface="Arial" panose="020B0604020202020204" pitchFamily="34" charset="0"/>
                  <a:cs typeface="Arial" panose="020B0604020202020204" pitchFamily="34" charset="0"/>
                </a:rPr>
                <a:t>hỗn</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hợp</a:t>
              </a:r>
              <a:endParaRPr lang="en-US" sz="1600">
                <a:latin typeface="Arial" panose="020B0604020202020204" pitchFamily="34" charset="0"/>
                <a:cs typeface="Arial" panose="020B0604020202020204" pitchFamily="34" charset="0"/>
              </a:endParaRPr>
            </a:p>
            <a:p>
              <a:pPr marL="387350" lvl="1" indent="-285750">
                <a:spcAft>
                  <a:spcPts val="600"/>
                </a:spcAft>
                <a:buFont typeface="Arial" panose="020B0604020202020204" pitchFamily="34" charset="0"/>
                <a:buChar char="•"/>
              </a:pPr>
              <a:r>
                <a:rPr lang="en-US" sz="1600" err="1">
                  <a:latin typeface="Arial" panose="020B0604020202020204" pitchFamily="34" charset="0"/>
                  <a:cs typeface="Arial" panose="020B0604020202020204" pitchFamily="34" charset="0"/>
                </a:rPr>
                <a:t>Vàng</a:t>
              </a:r>
              <a:r>
                <a:rPr lang="en-US" sz="1600">
                  <a:latin typeface="Arial" panose="020B0604020202020204" pitchFamily="34" charset="0"/>
                  <a:cs typeface="Arial" panose="020B0604020202020204" pitchFamily="34" charset="0"/>
                </a:rPr>
                <a:t> da </a:t>
              </a:r>
              <a:r>
                <a:rPr lang="en-US" sz="1600" err="1">
                  <a:latin typeface="Arial" panose="020B0604020202020204" pitchFamily="34" charset="0"/>
                  <a:cs typeface="Arial" panose="020B0604020202020204" pitchFamily="34" charset="0"/>
                </a:rPr>
                <a:t>tại</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gan</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tăng</a:t>
              </a:r>
              <a:r>
                <a:rPr lang="en-US" sz="1600">
                  <a:latin typeface="Arial" panose="020B0604020202020204" pitchFamily="34" charset="0"/>
                  <a:cs typeface="Arial" panose="020B0604020202020204" pitchFamily="34" charset="0"/>
                </a:rPr>
                <a:t> Bili </a:t>
              </a:r>
              <a:r>
                <a:rPr lang="en-US" sz="1600" err="1">
                  <a:latin typeface="Arial" panose="020B0604020202020204" pitchFamily="34" charset="0"/>
                  <a:cs typeface="Arial" panose="020B0604020202020204" pitchFamily="34" charset="0"/>
                </a:rPr>
                <a:t>gián</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tiếp</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ưu</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thế</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hoặc</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tăng</a:t>
              </a:r>
              <a:r>
                <a:rPr lang="en-US" sz="1600">
                  <a:latin typeface="Arial" panose="020B0604020202020204" pitchFamily="34" charset="0"/>
                  <a:cs typeface="Arial" panose="020B0604020202020204" pitchFamily="34" charset="0"/>
                </a:rPr>
                <a:t> Bili </a:t>
              </a:r>
              <a:r>
                <a:rPr lang="en-US" sz="1600" err="1">
                  <a:latin typeface="Arial" panose="020B0604020202020204" pitchFamily="34" charset="0"/>
                  <a:cs typeface="Arial" panose="020B0604020202020204" pitchFamily="34" charset="0"/>
                </a:rPr>
                <a:t>trực</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tiếp</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ưu</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thế</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hoặc</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tăng</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hỗn</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hợp</a:t>
              </a:r>
              <a:endParaRPr lang="en-US" sz="1600">
                <a:latin typeface="Arial" panose="020B0604020202020204" pitchFamily="34" charset="0"/>
                <a:cs typeface="Arial" panose="020B0604020202020204" pitchFamily="34" charset="0"/>
              </a:endParaRPr>
            </a:p>
          </p:txBody>
        </p:sp>
        <p:sp>
          <p:nvSpPr>
            <p:cNvPr id="20" name="Google Shape;3303;p69">
              <a:extLst>
                <a:ext uri="{FF2B5EF4-FFF2-40B4-BE49-F238E27FC236}">
                  <a16:creationId xmlns:a16="http://schemas.microsoft.com/office/drawing/2014/main" id="{3CC214C9-29AA-EF45-AFF1-BFE1BB607D76}"/>
                </a:ext>
              </a:extLst>
            </p:cNvPr>
            <p:cNvSpPr/>
            <p:nvPr/>
          </p:nvSpPr>
          <p:spPr>
            <a:xfrm>
              <a:off x="880200" y="1738450"/>
              <a:ext cx="3691800" cy="2643600"/>
            </a:xfrm>
            <a:prstGeom prst="roundRect">
              <a:avLst>
                <a:gd name="adj" fmla="val 10516"/>
              </a:avLst>
            </a:prstGeom>
            <a:noFill/>
            <a:ln w="19050" cap="flat" cmpd="sng">
              <a:solidFill>
                <a:schemeClr val="dk1"/>
              </a:solidFill>
              <a:prstDash val="solid"/>
              <a:round/>
              <a:headEnd type="none" w="sm" len="sm"/>
              <a:tailEnd type="none" w="sm" len="sm"/>
            </a:ln>
          </p:spPr>
          <p:txBody>
            <a:bodyPr spcFirstLastPara="1" wrap="square" lIns="162000" tIns="234000" rIns="162000" bIns="234000" anchor="t" anchorCtr="0">
              <a:noAutofit/>
            </a:bodyPr>
            <a:lstStyle/>
            <a:p>
              <a:pPr marL="474663" lvl="1" indent="-285750">
                <a:spcAft>
                  <a:spcPts val="600"/>
                </a:spcAft>
                <a:buFont typeface="Arial" panose="020B0604020202020204" pitchFamily="34" charset="0"/>
                <a:buChar char="•"/>
              </a:pPr>
              <a:r>
                <a:rPr lang="en-US" sz="1600" err="1">
                  <a:latin typeface="Arial" panose="020B0604020202020204" pitchFamily="34" charset="0"/>
                  <a:cs typeface="Arial" panose="020B0604020202020204" pitchFamily="34" charset="0"/>
                </a:rPr>
                <a:t>Vàng</a:t>
              </a:r>
              <a:r>
                <a:rPr lang="en-US" sz="1600">
                  <a:latin typeface="Arial" panose="020B0604020202020204" pitchFamily="34" charset="0"/>
                  <a:cs typeface="Arial" panose="020B0604020202020204" pitchFamily="34" charset="0"/>
                </a:rPr>
                <a:t> da </a:t>
              </a:r>
              <a:r>
                <a:rPr lang="en-US" sz="1600" err="1">
                  <a:latin typeface="Arial" panose="020B0604020202020204" pitchFamily="34" charset="0"/>
                  <a:cs typeface="Arial" panose="020B0604020202020204" pitchFamily="34" charset="0"/>
                </a:rPr>
                <a:t>thường</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xuất</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hiện</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rõ</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khi</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Blirubin</a:t>
              </a:r>
              <a:r>
                <a:rPr lang="en-US" sz="1600">
                  <a:latin typeface="Arial" panose="020B0604020202020204" pitchFamily="34" charset="0"/>
                  <a:cs typeface="Arial" panose="020B0604020202020204" pitchFamily="34" charset="0"/>
                </a:rPr>
                <a:t> TP &gt; 2,5 mg/dl</a:t>
              </a:r>
            </a:p>
            <a:p>
              <a:pPr marL="474663" lvl="1" indent="-285750">
                <a:spcAft>
                  <a:spcPts val="600"/>
                </a:spcAft>
                <a:buFont typeface="Arial" panose="020B0604020202020204" pitchFamily="34" charset="0"/>
                <a:buChar char="•"/>
              </a:pPr>
              <a:endParaRPr lang="en-US" sz="1600">
                <a:latin typeface="Arial" panose="020B0604020202020204" pitchFamily="34" charset="0"/>
                <a:cs typeface="Arial" panose="020B0604020202020204" pitchFamily="34" charset="0"/>
              </a:endParaRPr>
            </a:p>
            <a:p>
              <a:pPr marL="474663" lvl="1" indent="-285750">
                <a:spcAft>
                  <a:spcPts val="600"/>
                </a:spcAft>
                <a:buFont typeface="Arial" panose="020B0604020202020204" pitchFamily="34" charset="0"/>
                <a:buChar char="•"/>
              </a:pPr>
              <a:r>
                <a:rPr lang="en-US" sz="1600">
                  <a:latin typeface="Arial" panose="020B0604020202020204" pitchFamily="34" charset="0"/>
                  <a:cs typeface="Arial" panose="020B0604020202020204" pitchFamily="34" charset="0"/>
                </a:rPr>
                <a:t>Khi Bilirubin TP </a:t>
              </a:r>
              <a:r>
                <a:rPr lang="en-US" sz="1600" err="1">
                  <a:latin typeface="Arial" panose="020B0604020202020204" pitchFamily="34" charset="0"/>
                  <a:cs typeface="Arial" panose="020B0604020202020204" pitchFamily="34" charset="0"/>
                </a:rPr>
                <a:t>từ</a:t>
              </a:r>
              <a:r>
                <a:rPr lang="en-US" sz="1600">
                  <a:latin typeface="Arial" panose="020B0604020202020204" pitchFamily="34" charset="0"/>
                  <a:cs typeface="Arial" panose="020B0604020202020204" pitchFamily="34" charset="0"/>
                </a:rPr>
                <a:t> 2-2,5 mg/dl, </a:t>
              </a:r>
              <a:r>
                <a:rPr lang="en-US" sz="1600" err="1">
                  <a:latin typeface="Arial" panose="020B0604020202020204" pitchFamily="34" charset="0"/>
                  <a:cs typeface="Arial" panose="020B0604020202020204" pitchFamily="34" charset="0"/>
                </a:rPr>
                <a:t>dấu</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hiệu</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vàng</a:t>
              </a:r>
              <a:r>
                <a:rPr lang="en-US" sz="1600">
                  <a:latin typeface="Arial" panose="020B0604020202020204" pitchFamily="34" charset="0"/>
                  <a:cs typeface="Arial" panose="020B0604020202020204" pitchFamily="34" charset="0"/>
                </a:rPr>
                <a:t> da </a:t>
              </a:r>
              <a:r>
                <a:rPr lang="en-US" sz="1600" err="1">
                  <a:latin typeface="Arial" panose="020B0604020202020204" pitchFamily="34" charset="0"/>
                  <a:cs typeface="Arial" panose="020B0604020202020204" pitchFamily="34" charset="0"/>
                </a:rPr>
                <a:t>chưa</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thấy</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rõ</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gọi</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là</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vàng</a:t>
              </a:r>
              <a:r>
                <a:rPr lang="en-US" sz="1600">
                  <a:latin typeface="Arial" panose="020B0604020202020204" pitchFamily="34" charset="0"/>
                  <a:cs typeface="Arial" panose="020B0604020202020204" pitchFamily="34" charset="0"/>
                </a:rPr>
                <a:t> da </a:t>
              </a:r>
              <a:r>
                <a:rPr lang="en-US" sz="1600" err="1">
                  <a:latin typeface="Arial" panose="020B0604020202020204" pitchFamily="34" charset="0"/>
                  <a:cs typeface="Arial" panose="020B0604020202020204" pitchFamily="34" charset="0"/>
                </a:rPr>
                <a:t>dưới</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lâm</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sàng</a:t>
              </a:r>
              <a:endParaRPr lang="en-US" sz="1600">
                <a:latin typeface="Arial" panose="020B0604020202020204" pitchFamily="34" charset="0"/>
                <a:cs typeface="Arial" panose="020B0604020202020204" pitchFamily="34" charset="0"/>
              </a:endParaRPr>
            </a:p>
          </p:txBody>
        </p:sp>
      </p:grpSp>
      <p:sp>
        <p:nvSpPr>
          <p:cNvPr id="21" name="Google Shape;3305;p69">
            <a:extLst>
              <a:ext uri="{FF2B5EF4-FFF2-40B4-BE49-F238E27FC236}">
                <a16:creationId xmlns:a16="http://schemas.microsoft.com/office/drawing/2014/main" id="{B12D9114-A429-D641-AB3A-F3AC0B982BE3}"/>
              </a:ext>
            </a:extLst>
          </p:cNvPr>
          <p:cNvSpPr txBox="1"/>
          <p:nvPr/>
        </p:nvSpPr>
        <p:spPr>
          <a:xfrm>
            <a:off x="986887" y="1599352"/>
            <a:ext cx="3639078" cy="354000"/>
          </a:xfrm>
          <a:prstGeom prst="rect">
            <a:avLst/>
          </a:prstGeom>
          <a:noFill/>
          <a:ln>
            <a:noFill/>
          </a:ln>
        </p:spPr>
        <p:txBody>
          <a:bodyPr spcFirstLastPara="1" wrap="square" lIns="91425" tIns="91425" rIns="91425" bIns="91425" anchor="ctr" anchorCtr="0">
            <a:noAutofit/>
          </a:bodyPr>
          <a:lstStyle/>
          <a:p>
            <a:r>
              <a:rPr lang="en-US" sz="2000" b="1" err="1">
                <a:solidFill>
                  <a:schemeClr val="lt2"/>
                </a:solidFill>
                <a:latin typeface="+mn-lt"/>
                <a:ea typeface="Open Sans"/>
                <a:cs typeface="Open Sans"/>
              </a:rPr>
              <a:t>Tiêu</a:t>
            </a:r>
            <a:r>
              <a:rPr lang="en-US" sz="2000" b="1">
                <a:solidFill>
                  <a:schemeClr val="lt2"/>
                </a:solidFill>
                <a:latin typeface="+mn-lt"/>
                <a:ea typeface="Open Sans"/>
                <a:cs typeface="Open Sans"/>
              </a:rPr>
              <a:t> </a:t>
            </a:r>
            <a:r>
              <a:rPr lang="en-US" sz="2000" b="1" err="1">
                <a:solidFill>
                  <a:schemeClr val="lt2"/>
                </a:solidFill>
                <a:latin typeface="+mn-lt"/>
                <a:ea typeface="Open Sans"/>
                <a:cs typeface="Open Sans"/>
              </a:rPr>
              <a:t>chuẩn</a:t>
            </a:r>
            <a:r>
              <a:rPr lang="en-US" sz="2000" b="1">
                <a:solidFill>
                  <a:schemeClr val="lt2"/>
                </a:solidFill>
                <a:latin typeface="+mn-lt"/>
                <a:ea typeface="Open Sans"/>
                <a:cs typeface="Open Sans"/>
              </a:rPr>
              <a:t> </a:t>
            </a:r>
            <a:r>
              <a:rPr lang="en-US" sz="2000" b="1" err="1">
                <a:solidFill>
                  <a:schemeClr val="lt2"/>
                </a:solidFill>
                <a:latin typeface="+mn-lt"/>
                <a:ea typeface="Open Sans"/>
                <a:cs typeface="Open Sans"/>
              </a:rPr>
              <a:t>chẩn</a:t>
            </a:r>
            <a:r>
              <a:rPr lang="en-US" sz="2000" b="1">
                <a:solidFill>
                  <a:schemeClr val="lt2"/>
                </a:solidFill>
                <a:latin typeface="+mn-lt"/>
                <a:ea typeface="Open Sans"/>
                <a:cs typeface="Open Sans"/>
              </a:rPr>
              <a:t> </a:t>
            </a:r>
            <a:r>
              <a:rPr lang="en-US" sz="2000" b="1" err="1">
                <a:solidFill>
                  <a:schemeClr val="lt2"/>
                </a:solidFill>
                <a:latin typeface="+mn-lt"/>
                <a:ea typeface="Open Sans"/>
                <a:cs typeface="Open Sans"/>
              </a:rPr>
              <a:t>đoán</a:t>
            </a:r>
            <a:endParaRPr lang="en-US" sz="2000" b="1">
              <a:solidFill>
                <a:schemeClr val="lt2"/>
              </a:solidFill>
              <a:latin typeface="+mn-lt"/>
              <a:ea typeface="Open Sans"/>
              <a:cs typeface="Open Sans"/>
            </a:endParaRPr>
          </a:p>
          <a:p>
            <a:r>
              <a:rPr lang="en-US" sz="2000" b="1" err="1">
                <a:solidFill>
                  <a:schemeClr val="lt2"/>
                </a:solidFill>
                <a:latin typeface="+mn-lt"/>
                <a:ea typeface="Open Sans"/>
                <a:cs typeface="Open Sans"/>
              </a:rPr>
              <a:t>vàng</a:t>
            </a:r>
            <a:r>
              <a:rPr lang="en-US" sz="2000" b="1">
                <a:solidFill>
                  <a:schemeClr val="lt2"/>
                </a:solidFill>
                <a:latin typeface="+mn-lt"/>
                <a:ea typeface="Open Sans"/>
                <a:cs typeface="Open Sans"/>
              </a:rPr>
              <a:t> da</a:t>
            </a:r>
          </a:p>
          <a:p>
            <a:pPr marL="0" lvl="0" indent="0" algn="l" rtl="0">
              <a:spcBef>
                <a:spcPts val="0"/>
              </a:spcBef>
              <a:spcAft>
                <a:spcPts val="0"/>
              </a:spcAft>
              <a:buNone/>
            </a:pPr>
            <a:endParaRPr sz="2000" b="1">
              <a:solidFill>
                <a:schemeClr val="lt2"/>
              </a:solidFill>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E0B68684-4625-1D44-9E90-2A08518205E3}"/>
              </a:ext>
            </a:extLst>
          </p:cNvPr>
          <p:cNvPicPr>
            <a:picLocks noChangeAspect="1"/>
          </p:cNvPicPr>
          <p:nvPr/>
        </p:nvPicPr>
        <p:blipFill>
          <a:blip r:embed="rId3"/>
          <a:stretch>
            <a:fillRect/>
          </a:stretch>
        </p:blipFill>
        <p:spPr>
          <a:xfrm>
            <a:off x="-21472" y="0"/>
            <a:ext cx="9186945" cy="5143500"/>
          </a:xfrm>
          <a:prstGeom prst="rect">
            <a:avLst/>
          </a:prstGeom>
        </p:spPr>
      </p:pic>
      <p:sp>
        <p:nvSpPr>
          <p:cNvPr id="2" name="Title 1">
            <a:extLst>
              <a:ext uri="{FF2B5EF4-FFF2-40B4-BE49-F238E27FC236}">
                <a16:creationId xmlns:a16="http://schemas.microsoft.com/office/drawing/2014/main" id="{4A6ACD12-365B-487E-BE58-BFAD2644DFC9}"/>
              </a:ext>
            </a:extLst>
          </p:cNvPr>
          <p:cNvSpPr>
            <a:spLocks noGrp="1"/>
          </p:cNvSpPr>
          <p:nvPr>
            <p:ph type="title"/>
          </p:nvPr>
        </p:nvSpPr>
        <p:spPr>
          <a:xfrm>
            <a:off x="1240023" y="274320"/>
            <a:ext cx="7025402" cy="891540"/>
          </a:xfrm>
        </p:spPr>
        <p:txBody>
          <a:bodyPr spcFirstLastPara="1" vert="horz" wrap="square" lIns="68580" tIns="34290" rIns="68580" bIns="34290" rtlCol="0" anchor="ctr" anchorCtr="0">
            <a:normAutofit/>
          </a:bodyPr>
          <a:lstStyle/>
          <a:p>
            <a:r>
              <a:rPr lang="en-US" sz="3300" b="1">
                <a:latin typeface="Arial" panose="020B0604020202020204" pitchFamily="34" charset="0"/>
                <a:cs typeface="Arial" panose="020B0604020202020204" pitchFamily="34" charset="0"/>
              </a:rPr>
              <a:t>ALP, GGT</a:t>
            </a:r>
          </a:p>
        </p:txBody>
      </p:sp>
      <p:sp>
        <p:nvSpPr>
          <p:cNvPr id="4" name="Flowchart: Alternate Process 3">
            <a:extLst>
              <a:ext uri="{FF2B5EF4-FFF2-40B4-BE49-F238E27FC236}">
                <a16:creationId xmlns:a16="http://schemas.microsoft.com/office/drawing/2014/main" id="{9A3070A7-0F95-4B2E-B5A6-BB64BAD967E8}"/>
              </a:ext>
            </a:extLst>
          </p:cNvPr>
          <p:cNvSpPr/>
          <p:nvPr/>
        </p:nvSpPr>
        <p:spPr>
          <a:xfrm>
            <a:off x="1240022" y="1632204"/>
            <a:ext cx="7025403" cy="3031236"/>
          </a:xfrm>
          <a:prstGeom prst="flowChartAlternateProcess">
            <a:avLst/>
          </a:prstGeom>
        </p:spPr>
        <p:style>
          <a:lnRef idx="2">
            <a:schemeClr val="accent1"/>
          </a:lnRef>
          <a:fillRef idx="1">
            <a:schemeClr val="lt1"/>
          </a:fillRef>
          <a:effectRef idx="0">
            <a:schemeClr val="accent1"/>
          </a:effectRef>
          <a:fontRef idx="minor">
            <a:schemeClr val="dk1"/>
          </a:fontRef>
        </p:style>
        <p:txBody>
          <a:bodyPr vert="horz" lIns="68580" tIns="34290" rIns="68580" bIns="34290" rtlCol="0" anchor="t">
            <a:normAutofit/>
          </a:bodyPr>
          <a:lstStyle/>
          <a:p>
            <a:pPr indent="-171450">
              <a:lnSpc>
                <a:spcPct val="90000"/>
              </a:lnSpc>
              <a:spcAft>
                <a:spcPts val="450"/>
              </a:spcAft>
              <a:buFont typeface="Arial" panose="020B0604020202020204" pitchFamily="34" charset="0"/>
              <a:buChar char="•"/>
            </a:pPr>
            <a:endParaRPr lang="en-US" sz="1800">
              <a:solidFill>
                <a:schemeClr val="tx1"/>
              </a:solidFill>
            </a:endParaRPr>
          </a:p>
        </p:txBody>
      </p:sp>
      <p:pic>
        <p:nvPicPr>
          <p:cNvPr id="5" name="Picture 4">
            <a:extLst>
              <a:ext uri="{FF2B5EF4-FFF2-40B4-BE49-F238E27FC236}">
                <a16:creationId xmlns:a16="http://schemas.microsoft.com/office/drawing/2014/main" id="{B660F870-7589-4F17-81FC-7187CC2E17D3}"/>
              </a:ext>
            </a:extLst>
          </p:cNvPr>
          <p:cNvPicPr>
            <a:picLocks noChangeAspect="1"/>
          </p:cNvPicPr>
          <p:nvPr/>
        </p:nvPicPr>
        <p:blipFill>
          <a:blip r:embed="rId4"/>
          <a:stretch>
            <a:fillRect/>
          </a:stretch>
        </p:blipFill>
        <p:spPr>
          <a:xfrm>
            <a:off x="5339372" y="2115550"/>
            <a:ext cx="2564606" cy="2064544"/>
          </a:xfrm>
          <a:prstGeom prst="rect">
            <a:avLst/>
          </a:prstGeom>
        </p:spPr>
      </p:pic>
      <p:sp>
        <p:nvSpPr>
          <p:cNvPr id="14" name="Content Placeholder 2">
            <a:extLst>
              <a:ext uri="{FF2B5EF4-FFF2-40B4-BE49-F238E27FC236}">
                <a16:creationId xmlns:a16="http://schemas.microsoft.com/office/drawing/2014/main" id="{BCA3E0B4-6FF6-420B-B2C8-AFA0BE51EA76}"/>
              </a:ext>
            </a:extLst>
          </p:cNvPr>
          <p:cNvSpPr>
            <a:spLocks noGrp="1"/>
          </p:cNvSpPr>
          <p:nvPr>
            <p:ph idx="1"/>
          </p:nvPr>
        </p:nvSpPr>
        <p:spPr>
          <a:xfrm>
            <a:off x="1621441" y="1792065"/>
            <a:ext cx="3336512" cy="2871375"/>
          </a:xfrm>
        </p:spPr>
        <p:txBody>
          <a:bodyPr anchor="ctr">
            <a:normAutofit lnSpcReduction="10000"/>
          </a:bodyPr>
          <a:lstStyle/>
          <a:p>
            <a:pPr>
              <a:buClr>
                <a:schemeClr val="tx1"/>
              </a:buClr>
              <a:buSzPct val="100000"/>
              <a:buFont typeface="Arial" panose="020B0604020202020204" pitchFamily="34" charset="0"/>
              <a:buChar char="•"/>
            </a:pPr>
            <a:r>
              <a:rPr lang="en-US" sz="1800">
                <a:solidFill>
                  <a:schemeClr val="tx1"/>
                </a:solidFill>
                <a:latin typeface="Arial" panose="020B0604020202020204" pitchFamily="34" charset="0"/>
                <a:cs typeface="Arial" panose="020B0604020202020204" pitchFamily="34" charset="0"/>
              </a:rPr>
              <a:t>ALP, GGT </a:t>
            </a:r>
            <a:r>
              <a:rPr lang="en-US" sz="1800" err="1">
                <a:solidFill>
                  <a:schemeClr val="tx1"/>
                </a:solidFill>
                <a:latin typeface="Arial" panose="020B0604020202020204" pitchFamily="34" charset="0"/>
                <a:cs typeface="Arial" panose="020B0604020202020204" pitchFamily="34" charset="0"/>
              </a:rPr>
              <a:t>nhạy</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cao</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trong</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chẩn</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đoán</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tắc</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mật</a:t>
            </a:r>
            <a:endParaRPr lang="en-US" sz="1800">
              <a:solidFill>
                <a:schemeClr val="tx1"/>
              </a:solidFill>
              <a:latin typeface="Arial" panose="020B0604020202020204" pitchFamily="34" charset="0"/>
              <a:cs typeface="Arial" panose="020B0604020202020204" pitchFamily="34" charset="0"/>
            </a:endParaRPr>
          </a:p>
          <a:p>
            <a:pPr>
              <a:buClr>
                <a:schemeClr val="tx1"/>
              </a:buClr>
              <a:buSzPct val="100000"/>
              <a:buFont typeface="Arial" panose="020B0604020202020204" pitchFamily="34" charset="0"/>
              <a:buChar char="•"/>
            </a:pPr>
            <a:endParaRPr lang="en-US" sz="1800">
              <a:solidFill>
                <a:schemeClr val="tx1"/>
              </a:solidFill>
              <a:latin typeface="Arial" panose="020B0604020202020204" pitchFamily="34" charset="0"/>
              <a:cs typeface="Arial" panose="020B0604020202020204" pitchFamily="34" charset="0"/>
            </a:endParaRPr>
          </a:p>
          <a:p>
            <a:pPr>
              <a:buClr>
                <a:schemeClr val="tx1"/>
              </a:buClr>
              <a:buSzPct val="100000"/>
              <a:buFont typeface="Arial" panose="020B0604020202020204" pitchFamily="34" charset="0"/>
              <a:buChar char="•"/>
            </a:pPr>
            <a:r>
              <a:rPr lang="en-US" sz="1800">
                <a:solidFill>
                  <a:schemeClr val="tx1"/>
                </a:solidFill>
                <a:latin typeface="Arial" panose="020B0604020202020204" pitchFamily="34" charset="0"/>
                <a:cs typeface="Arial" panose="020B0604020202020204" pitchFamily="34" charset="0"/>
              </a:rPr>
              <a:t>ALP </a:t>
            </a:r>
            <a:r>
              <a:rPr lang="en-US" sz="1800" err="1">
                <a:solidFill>
                  <a:schemeClr val="tx1"/>
                </a:solidFill>
                <a:latin typeface="Arial" panose="020B0604020202020204" pitchFamily="34" charset="0"/>
                <a:cs typeface="Arial" panose="020B0604020202020204" pitchFamily="34" charset="0"/>
              </a:rPr>
              <a:t>có</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thể</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tăng</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sớm</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ngay</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cả</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khi</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tắc</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mật</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không</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hoàn</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toàn</a:t>
            </a:r>
            <a:endParaRPr lang="en-US" sz="1800">
              <a:solidFill>
                <a:schemeClr val="tx1"/>
              </a:solidFill>
              <a:latin typeface="Arial" panose="020B0604020202020204" pitchFamily="34" charset="0"/>
              <a:cs typeface="Arial" panose="020B0604020202020204" pitchFamily="34" charset="0"/>
            </a:endParaRPr>
          </a:p>
          <a:p>
            <a:pPr marL="139700" indent="0">
              <a:buClr>
                <a:schemeClr val="tx1"/>
              </a:buClr>
              <a:buSzPct val="100000"/>
              <a:buNone/>
            </a:pPr>
            <a:endParaRPr lang="en-US" sz="1800">
              <a:solidFill>
                <a:schemeClr val="tx1"/>
              </a:solidFill>
              <a:latin typeface="Arial" panose="020B0604020202020204" pitchFamily="34" charset="0"/>
              <a:cs typeface="Arial" panose="020B0604020202020204" pitchFamily="34" charset="0"/>
            </a:endParaRPr>
          </a:p>
          <a:p>
            <a:pPr marL="139700" indent="0">
              <a:buClr>
                <a:schemeClr val="tx1"/>
              </a:buClr>
              <a:buSzPct val="100000"/>
              <a:buNone/>
            </a:pPr>
            <a:r>
              <a:rPr lang="en-US" sz="1800">
                <a:solidFill>
                  <a:schemeClr val="tx1"/>
                </a:solidFill>
                <a:latin typeface="Arial" panose="020B0604020202020204" pitchFamily="34" charset="0"/>
                <a:cs typeface="Arial" panose="020B0604020202020204" pitchFamily="34" charset="0"/>
              </a:rPr>
              <a:t>Khi ALP </a:t>
            </a:r>
            <a:r>
              <a:rPr lang="en-US" sz="1800" err="1">
                <a:solidFill>
                  <a:schemeClr val="tx1"/>
                </a:solidFill>
                <a:latin typeface="Arial" panose="020B0604020202020204" pitchFamily="34" charset="0"/>
                <a:cs typeface="Arial" panose="020B0604020202020204" pitchFamily="34" charset="0"/>
              </a:rPr>
              <a:t>bình</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thường</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ít</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nghĩ</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đến</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nguyên</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nhân</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tắc</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mật</a:t>
            </a:r>
            <a:endParaRPr lang="en-US" sz="1800">
              <a:solidFill>
                <a:schemeClr val="tx1"/>
              </a:solidFill>
              <a:latin typeface="Arial" panose="020B0604020202020204" pitchFamily="34" charset="0"/>
              <a:cs typeface="Arial" panose="020B0604020202020204" pitchFamily="34" charset="0"/>
            </a:endParaRPr>
          </a:p>
          <a:p>
            <a:pPr>
              <a:lnSpc>
                <a:spcPct val="90000"/>
              </a:lnSpc>
              <a:spcAft>
                <a:spcPts val="450"/>
              </a:spcAft>
            </a:pPr>
            <a:endParaRPr lang="en-US" sz="1800">
              <a:solidFill>
                <a:schemeClr val="tx1"/>
              </a:solidFill>
            </a:endParaRPr>
          </a:p>
        </p:txBody>
      </p:sp>
      <p:sp>
        <p:nvSpPr>
          <p:cNvPr id="15" name="Arrow: Right 14">
            <a:extLst>
              <a:ext uri="{FF2B5EF4-FFF2-40B4-BE49-F238E27FC236}">
                <a16:creationId xmlns:a16="http://schemas.microsoft.com/office/drawing/2014/main" id="{E3A82CF9-FDCB-4DD3-9D31-24BA038D92BB}"/>
              </a:ext>
            </a:extLst>
          </p:cNvPr>
          <p:cNvSpPr/>
          <p:nvPr/>
        </p:nvSpPr>
        <p:spPr>
          <a:xfrm>
            <a:off x="1453230" y="3856642"/>
            <a:ext cx="213357" cy="14859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a:solidFill>
                <a:schemeClr val="tx1"/>
              </a:solidFill>
            </a:endParaRPr>
          </a:p>
        </p:txBody>
      </p:sp>
    </p:spTree>
    <p:extLst>
      <p:ext uri="{BB962C8B-B14F-4D97-AF65-F5344CB8AC3E}">
        <p14:creationId xmlns:p14="http://schemas.microsoft.com/office/powerpoint/2010/main" val="2764435229"/>
      </p:ext>
    </p:extLst>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25248 0.23995" pathEditMode="relative" ptsTypes="AA">
                                      <p:cBhvr>
                                        <p:cTn id="6" dur="30000" fill="hold"/>
                                        <p:tgtEl>
                                          <p:spTgt spid="6"/>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6"/>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25248 0.23995 L 0 0" pathEditMode="relative" ptsTypes="AA">
                                      <p:cBhvr>
                                        <p:cTn id="11" dur="30000" fill="hold"/>
                                        <p:tgtEl>
                                          <p:spTgt spid="6"/>
                                        </p:tgtEl>
                                        <p:attrNameLst>
                                          <p:attrName>ppt_x</p:attrName>
                                          <p:attrName>ppt_y</p:attrName>
                                        </p:attrNameLst>
                                      </p:cBhvr>
                                    </p:animMotion>
                                  </p:childTnLst>
                                </p:cTn>
                              </p:par>
                              <p:par>
                                <p:cTn id="12" presetID="6" presetClass="emph" presetSubtype="0" accel="50000" decel="50000" fill="hold" nodeType="withEffect">
                                  <p:stCondLst>
                                    <p:cond delay="5000"/>
                                  </p:stCondLst>
                                  <p:childTnLst>
                                    <p:animScale>
                                      <p:cBhvr>
                                        <p:cTn id="13" dur="30000" fill="hold"/>
                                        <p:tgtEl>
                                          <p:spTgt spid="6"/>
                                        </p:tgtEl>
                                      </p:cBhvr>
                                      <p:by x="150000" y="150000"/>
                                      <p:to x="100000" y="100000"/>
                                    </p:animScale>
                                  </p:childTnLst>
                                </p:cTn>
                              </p:par>
                            </p:childTnLst>
                          </p:cTn>
                        </p:par>
                        <p:par>
                          <p:cTn id="14" fill="hold">
                            <p:stCondLst>
                              <p:cond delay="65000"/>
                            </p:stCondLst>
                            <p:childTnLst>
                              <p:par>
                                <p:cTn id="15" presetID="0" presetClass="path" presetSubtype="0" accel="50000" decel="50000" fill="hold" nodeType="afterEffect">
                                  <p:stCondLst>
                                    <p:cond delay="0"/>
                                  </p:stCondLst>
                                  <p:childTnLst>
                                    <p:animMotion origin="layout" path="M 0 0 L 0 0" pathEditMode="relative" ptsTypes="AA">
                                      <p:cBhvr>
                                        <p:cTn id="16" dur="5000" fill="hold"/>
                                        <p:tgtEl>
                                          <p:spTgt spid="6"/>
                                        </p:tgtEl>
                                        <p:attrNameLst>
                                          <p:attrName>ppt_x</p:attrName>
                                          <p:attrName>ppt_y</p:attrName>
                                        </p:attrNameLst>
                                      </p:cBhvr>
                                    </p:animMotion>
                                  </p:childTnLst>
                                </p:cTn>
                              </p:par>
                            </p:childTnLst>
                          </p:cTn>
                        </p:par>
                      </p:childTnLst>
                    </p:cTn>
                  </p:par>
                </p:childTnLst>
              </p:cTn>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55"/>
        <p:cNvGrpSpPr/>
        <p:nvPr/>
      </p:nvGrpSpPr>
      <p:grpSpPr>
        <a:xfrm>
          <a:off x="0" y="0"/>
          <a:ext cx="0" cy="0"/>
          <a:chOff x="0" y="0"/>
          <a:chExt cx="0" cy="0"/>
        </a:xfrm>
      </p:grpSpPr>
      <p:sp>
        <p:nvSpPr>
          <p:cNvPr id="1956" name="Google Shape;1956;p44"/>
          <p:cNvSpPr txBox="1">
            <a:spLocks noGrp="1"/>
          </p:cNvSpPr>
          <p:nvPr>
            <p:ph type="title"/>
          </p:nvPr>
        </p:nvSpPr>
        <p:spPr>
          <a:xfrm>
            <a:off x="746193" y="433914"/>
            <a:ext cx="4042500" cy="122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b="1" err="1">
                <a:latin typeface="+mj-lt"/>
              </a:rPr>
              <a:t>Nhóm</a:t>
            </a:r>
            <a:r>
              <a:rPr lang="en" sz="4000" b="1">
                <a:latin typeface="+mj-lt"/>
              </a:rPr>
              <a:t> </a:t>
            </a:r>
            <a:r>
              <a:rPr lang="en" sz="4000" b="1" err="1">
                <a:latin typeface="+mj-lt"/>
              </a:rPr>
              <a:t>trình</a:t>
            </a:r>
            <a:endParaRPr sz="4000" b="1">
              <a:latin typeface="+mj-lt"/>
            </a:endParaRPr>
          </a:p>
        </p:txBody>
      </p:sp>
      <p:sp>
        <p:nvSpPr>
          <p:cNvPr id="1957" name="Google Shape;1957;p44"/>
          <p:cNvSpPr txBox="1">
            <a:spLocks noGrp="1"/>
          </p:cNvSpPr>
          <p:nvPr>
            <p:ph type="subTitle" idx="1"/>
          </p:nvPr>
        </p:nvSpPr>
        <p:spPr>
          <a:xfrm>
            <a:off x="705215" y="1499288"/>
            <a:ext cx="4042500" cy="2852635"/>
          </a:xfrm>
          <a:prstGeom prst="rect">
            <a:avLst/>
          </a:prstGeom>
        </p:spPr>
        <p:txBody>
          <a:bodyPr spcFirstLastPara="1" wrap="square" lIns="91425" tIns="91425" rIns="91425" bIns="91425" anchor="ctr" anchorCtr="0">
            <a:noAutofit/>
          </a:bodyPr>
          <a:lstStyle/>
          <a:p>
            <a:pPr lvl="0" indent="-457200" algn="l" rtl="0">
              <a:spcBef>
                <a:spcPts val="0"/>
              </a:spcBef>
              <a:spcAft>
                <a:spcPts val="0"/>
              </a:spcAft>
              <a:buSzPct val="100000"/>
              <a:buFont typeface="+mj-lt"/>
              <a:buAutoNum type="arabicPeriod"/>
            </a:pPr>
            <a:r>
              <a:rPr lang="en" sz="2500" err="1">
                <a:latin typeface="+mn-lt"/>
              </a:rPr>
              <a:t>Trần</a:t>
            </a:r>
            <a:r>
              <a:rPr lang="en" sz="2500">
                <a:latin typeface="+mn-lt"/>
              </a:rPr>
              <a:t> </a:t>
            </a:r>
            <a:r>
              <a:rPr lang="en" sz="2500" err="1">
                <a:latin typeface="+mn-lt"/>
              </a:rPr>
              <a:t>Ngọc</a:t>
            </a:r>
            <a:r>
              <a:rPr lang="en" sz="2500">
                <a:latin typeface="+mn-lt"/>
              </a:rPr>
              <a:t> </a:t>
            </a:r>
            <a:r>
              <a:rPr lang="en" sz="2500" err="1">
                <a:latin typeface="+mn-lt"/>
              </a:rPr>
              <a:t>Lài</a:t>
            </a:r>
            <a:endParaRPr lang="en" sz="2500">
              <a:latin typeface="+mn-lt"/>
            </a:endParaRPr>
          </a:p>
          <a:p>
            <a:pPr lvl="0" indent="-457200" algn="l" rtl="0">
              <a:spcBef>
                <a:spcPts val="0"/>
              </a:spcBef>
              <a:spcAft>
                <a:spcPts val="0"/>
              </a:spcAft>
              <a:buSzPct val="100000"/>
              <a:buFont typeface="+mj-lt"/>
              <a:buAutoNum type="arabicPeriod"/>
            </a:pPr>
            <a:r>
              <a:rPr lang="en" sz="2500" err="1">
                <a:latin typeface="+mn-lt"/>
              </a:rPr>
              <a:t>Trương</a:t>
            </a:r>
            <a:r>
              <a:rPr lang="en" sz="2500">
                <a:latin typeface="+mn-lt"/>
              </a:rPr>
              <a:t> </a:t>
            </a:r>
            <a:r>
              <a:rPr lang="en" sz="2500" err="1">
                <a:latin typeface="+mn-lt"/>
              </a:rPr>
              <a:t>Hùng</a:t>
            </a:r>
            <a:r>
              <a:rPr lang="en" sz="2500">
                <a:latin typeface="+mn-lt"/>
              </a:rPr>
              <a:t> </a:t>
            </a:r>
            <a:r>
              <a:rPr lang="en" sz="2500" err="1">
                <a:latin typeface="+mn-lt"/>
              </a:rPr>
              <a:t>Phong</a:t>
            </a:r>
            <a:endParaRPr lang="en" sz="2500">
              <a:latin typeface="+mn-lt"/>
            </a:endParaRPr>
          </a:p>
          <a:p>
            <a:pPr lvl="0" indent="-457200" algn="l" rtl="0">
              <a:spcBef>
                <a:spcPts val="0"/>
              </a:spcBef>
              <a:spcAft>
                <a:spcPts val="0"/>
              </a:spcAft>
              <a:buSzPct val="100000"/>
              <a:buFont typeface="+mj-lt"/>
              <a:buAutoNum type="arabicPeriod"/>
            </a:pPr>
            <a:r>
              <a:rPr lang="en" sz="2500" err="1">
                <a:latin typeface="+mn-lt"/>
              </a:rPr>
              <a:t>Phạm</a:t>
            </a:r>
            <a:r>
              <a:rPr lang="en" sz="2500">
                <a:latin typeface="+mn-lt"/>
              </a:rPr>
              <a:t> </a:t>
            </a:r>
            <a:r>
              <a:rPr lang="en" sz="2500" err="1">
                <a:latin typeface="+mn-lt"/>
              </a:rPr>
              <a:t>Thị</a:t>
            </a:r>
            <a:r>
              <a:rPr lang="en" sz="2500">
                <a:latin typeface="+mn-lt"/>
              </a:rPr>
              <a:t> </a:t>
            </a:r>
            <a:r>
              <a:rPr lang="en" sz="2500" err="1">
                <a:latin typeface="+mn-lt"/>
              </a:rPr>
              <a:t>Nguyên</a:t>
            </a:r>
            <a:endParaRPr lang="en" sz="2500">
              <a:latin typeface="+mn-lt"/>
            </a:endParaRPr>
          </a:p>
          <a:p>
            <a:pPr lvl="0" indent="-457200" algn="l" rtl="0">
              <a:spcBef>
                <a:spcPts val="0"/>
              </a:spcBef>
              <a:spcAft>
                <a:spcPts val="0"/>
              </a:spcAft>
              <a:buSzPct val="100000"/>
              <a:buFont typeface="+mj-lt"/>
              <a:buAutoNum type="arabicPeriod"/>
            </a:pPr>
            <a:r>
              <a:rPr lang="en" sz="2500" err="1">
                <a:latin typeface="+mn-lt"/>
              </a:rPr>
              <a:t>Nguyễn</a:t>
            </a:r>
            <a:r>
              <a:rPr lang="en" sz="2500">
                <a:latin typeface="+mn-lt"/>
              </a:rPr>
              <a:t> </a:t>
            </a:r>
            <a:r>
              <a:rPr lang="en" sz="2500" err="1">
                <a:latin typeface="+mn-lt"/>
              </a:rPr>
              <a:t>Thị</a:t>
            </a:r>
            <a:r>
              <a:rPr lang="en" sz="2500">
                <a:latin typeface="+mn-lt"/>
              </a:rPr>
              <a:t> </a:t>
            </a:r>
            <a:r>
              <a:rPr lang="en" sz="2500" err="1">
                <a:latin typeface="+mn-lt"/>
              </a:rPr>
              <a:t>Phương</a:t>
            </a:r>
            <a:endParaRPr lang="en" sz="2500">
              <a:latin typeface="+mn-lt"/>
            </a:endParaRPr>
          </a:p>
          <a:p>
            <a:pPr lvl="0" indent="-457200" algn="l" rtl="0">
              <a:spcBef>
                <a:spcPts val="0"/>
              </a:spcBef>
              <a:spcAft>
                <a:spcPts val="0"/>
              </a:spcAft>
              <a:buSzPct val="100000"/>
              <a:buFont typeface="+mj-lt"/>
              <a:buAutoNum type="arabicPeriod"/>
            </a:pPr>
            <a:r>
              <a:rPr lang="en" sz="2500" err="1">
                <a:latin typeface="+mn-lt"/>
              </a:rPr>
              <a:t>Trần</a:t>
            </a:r>
            <a:r>
              <a:rPr lang="en" sz="2500">
                <a:latin typeface="+mn-lt"/>
              </a:rPr>
              <a:t> </a:t>
            </a:r>
            <a:r>
              <a:rPr lang="en" sz="2500" err="1">
                <a:latin typeface="+mn-lt"/>
              </a:rPr>
              <a:t>Duy</a:t>
            </a:r>
            <a:r>
              <a:rPr lang="en" sz="2500">
                <a:latin typeface="+mn-lt"/>
              </a:rPr>
              <a:t> </a:t>
            </a:r>
            <a:r>
              <a:rPr lang="en" sz="2500" err="1">
                <a:latin typeface="+mn-lt"/>
              </a:rPr>
              <a:t>Phước</a:t>
            </a:r>
            <a:endParaRPr lang="en" sz="2500">
              <a:latin typeface="+mn-lt"/>
            </a:endParaRPr>
          </a:p>
          <a:p>
            <a:pPr lvl="0" indent="-457200" algn="l" rtl="0">
              <a:spcBef>
                <a:spcPts val="0"/>
              </a:spcBef>
              <a:spcAft>
                <a:spcPts val="0"/>
              </a:spcAft>
              <a:buSzPct val="100000"/>
              <a:buFont typeface="+mj-lt"/>
              <a:buAutoNum type="arabicPeriod"/>
            </a:pPr>
            <a:r>
              <a:rPr lang="en" sz="2500" err="1">
                <a:latin typeface="+mn-lt"/>
              </a:rPr>
              <a:t>Đặng</a:t>
            </a:r>
            <a:r>
              <a:rPr lang="en" sz="2500">
                <a:latin typeface="+mn-lt"/>
              </a:rPr>
              <a:t> </a:t>
            </a:r>
            <a:r>
              <a:rPr lang="en" sz="2500" err="1">
                <a:latin typeface="+mn-lt"/>
              </a:rPr>
              <a:t>Hoàng</a:t>
            </a:r>
            <a:r>
              <a:rPr lang="en" sz="2500">
                <a:latin typeface="+mn-lt"/>
              </a:rPr>
              <a:t> </a:t>
            </a:r>
            <a:r>
              <a:rPr lang="en" sz="2500" err="1">
                <a:latin typeface="+mn-lt"/>
              </a:rPr>
              <a:t>Quyền</a:t>
            </a:r>
            <a:endParaRPr lang="en" sz="2500">
              <a:latin typeface="+mn-lt"/>
            </a:endParaRPr>
          </a:p>
          <a:p>
            <a:pPr marL="342900" lvl="0" indent="-342900" algn="l" rtl="0">
              <a:spcBef>
                <a:spcPts val="0"/>
              </a:spcBef>
              <a:spcAft>
                <a:spcPts val="0"/>
              </a:spcAft>
              <a:buAutoNum type="arabicPeriod"/>
            </a:pPr>
            <a:endParaRPr sz="2500">
              <a:latin typeface="+mn-lt"/>
            </a:endParaRPr>
          </a:p>
        </p:txBody>
      </p:sp>
      <p:grpSp>
        <p:nvGrpSpPr>
          <p:cNvPr id="1958" name="Google Shape;1958;p44"/>
          <p:cNvGrpSpPr/>
          <p:nvPr/>
        </p:nvGrpSpPr>
        <p:grpSpPr>
          <a:xfrm>
            <a:off x="6277262" y="802146"/>
            <a:ext cx="2146746" cy="2482797"/>
            <a:chOff x="6231334" y="1426986"/>
            <a:chExt cx="1712192" cy="1980218"/>
          </a:xfrm>
        </p:grpSpPr>
        <p:sp>
          <p:nvSpPr>
            <p:cNvPr id="1959" name="Google Shape;1959;p44"/>
            <p:cNvSpPr/>
            <p:nvPr/>
          </p:nvSpPr>
          <p:spPr>
            <a:xfrm>
              <a:off x="7152084" y="1457321"/>
              <a:ext cx="628482" cy="374707"/>
            </a:xfrm>
            <a:custGeom>
              <a:avLst/>
              <a:gdLst/>
              <a:ahLst/>
              <a:cxnLst/>
              <a:rect l="l" t="t" r="r" b="b"/>
              <a:pathLst>
                <a:path w="6174" h="3681" extrusionOk="0">
                  <a:moveTo>
                    <a:pt x="4385" y="1560"/>
                  </a:moveTo>
                  <a:cubicBezTo>
                    <a:pt x="5020" y="1980"/>
                    <a:pt x="5996" y="2354"/>
                    <a:pt x="6150" y="3181"/>
                  </a:cubicBezTo>
                  <a:cubicBezTo>
                    <a:pt x="6173" y="3316"/>
                    <a:pt x="6154" y="3502"/>
                    <a:pt x="6098" y="3680"/>
                  </a:cubicBezTo>
                  <a:cubicBezTo>
                    <a:pt x="4105" y="2676"/>
                    <a:pt x="2036" y="1737"/>
                    <a:pt x="1" y="771"/>
                  </a:cubicBezTo>
                  <a:cubicBezTo>
                    <a:pt x="94" y="515"/>
                    <a:pt x="294" y="355"/>
                    <a:pt x="509" y="271"/>
                  </a:cubicBezTo>
                  <a:cubicBezTo>
                    <a:pt x="1210" y="0"/>
                    <a:pt x="2139" y="533"/>
                    <a:pt x="2695" y="739"/>
                  </a:cubicBezTo>
                  <a:cubicBezTo>
                    <a:pt x="2882" y="426"/>
                    <a:pt x="3143" y="183"/>
                    <a:pt x="3563" y="192"/>
                  </a:cubicBezTo>
                  <a:cubicBezTo>
                    <a:pt x="4245" y="206"/>
                    <a:pt x="4679" y="864"/>
                    <a:pt x="4385" y="15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4"/>
            <p:cNvSpPr/>
            <p:nvPr/>
          </p:nvSpPr>
          <p:spPr>
            <a:xfrm>
              <a:off x="7442001" y="1521555"/>
              <a:ext cx="159309" cy="136914"/>
            </a:xfrm>
            <a:custGeom>
              <a:avLst/>
              <a:gdLst/>
              <a:ahLst/>
              <a:cxnLst/>
              <a:rect l="l" t="t" r="r" b="b"/>
              <a:pathLst>
                <a:path w="1565" h="1345" extrusionOk="0">
                  <a:moveTo>
                    <a:pt x="827" y="9"/>
                  </a:moveTo>
                  <a:cubicBezTo>
                    <a:pt x="1565" y="19"/>
                    <a:pt x="1276" y="1345"/>
                    <a:pt x="552" y="1060"/>
                  </a:cubicBezTo>
                  <a:cubicBezTo>
                    <a:pt x="0" y="845"/>
                    <a:pt x="319" y="0"/>
                    <a:pt x="827" y="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4"/>
            <p:cNvSpPr/>
            <p:nvPr/>
          </p:nvSpPr>
          <p:spPr>
            <a:xfrm>
              <a:off x="6231334" y="1426986"/>
              <a:ext cx="1712192" cy="1980218"/>
            </a:xfrm>
            <a:custGeom>
              <a:avLst/>
              <a:gdLst/>
              <a:ahLst/>
              <a:cxnLst/>
              <a:rect l="l" t="t" r="r" b="b"/>
              <a:pathLst>
                <a:path w="16820" h="19453" extrusionOk="0">
                  <a:moveTo>
                    <a:pt x="5100" y="2718"/>
                  </a:moveTo>
                  <a:cubicBezTo>
                    <a:pt x="5197" y="2461"/>
                    <a:pt x="5376" y="2063"/>
                    <a:pt x="5553" y="1686"/>
                  </a:cubicBezTo>
                  <a:cubicBezTo>
                    <a:pt x="5926" y="910"/>
                    <a:pt x="6229" y="0"/>
                    <a:pt x="6934" y="33"/>
                  </a:cubicBezTo>
                  <a:cubicBezTo>
                    <a:pt x="7285" y="46"/>
                    <a:pt x="7738" y="224"/>
                    <a:pt x="8182" y="401"/>
                  </a:cubicBezTo>
                  <a:cubicBezTo>
                    <a:pt x="8615" y="569"/>
                    <a:pt x="9050" y="803"/>
                    <a:pt x="9456" y="999"/>
                  </a:cubicBezTo>
                  <a:cubicBezTo>
                    <a:pt x="11249" y="1858"/>
                    <a:pt x="12552" y="2652"/>
                    <a:pt x="14415" y="3470"/>
                  </a:cubicBezTo>
                  <a:cubicBezTo>
                    <a:pt x="14826" y="3651"/>
                    <a:pt x="15246" y="3866"/>
                    <a:pt x="15648" y="4086"/>
                  </a:cubicBezTo>
                  <a:cubicBezTo>
                    <a:pt x="16203" y="4389"/>
                    <a:pt x="16796" y="4651"/>
                    <a:pt x="16811" y="5141"/>
                  </a:cubicBezTo>
                  <a:cubicBezTo>
                    <a:pt x="16820" y="5360"/>
                    <a:pt x="16634" y="5677"/>
                    <a:pt x="16507" y="6000"/>
                  </a:cubicBezTo>
                  <a:cubicBezTo>
                    <a:pt x="16382" y="6308"/>
                    <a:pt x="16213" y="6612"/>
                    <a:pt x="16087" y="6869"/>
                  </a:cubicBezTo>
                  <a:cubicBezTo>
                    <a:pt x="15788" y="7489"/>
                    <a:pt x="15507" y="8069"/>
                    <a:pt x="15251" y="8601"/>
                  </a:cubicBezTo>
                  <a:cubicBezTo>
                    <a:pt x="14639" y="9871"/>
                    <a:pt x="14186" y="10983"/>
                    <a:pt x="13649" y="12201"/>
                  </a:cubicBezTo>
                  <a:cubicBezTo>
                    <a:pt x="13145" y="13349"/>
                    <a:pt x="12669" y="14597"/>
                    <a:pt x="12100" y="15806"/>
                  </a:cubicBezTo>
                  <a:cubicBezTo>
                    <a:pt x="11609" y="16838"/>
                    <a:pt x="11128" y="18327"/>
                    <a:pt x="10367" y="18953"/>
                  </a:cubicBezTo>
                  <a:cubicBezTo>
                    <a:pt x="9760" y="19453"/>
                    <a:pt x="8929" y="19149"/>
                    <a:pt x="7938" y="18757"/>
                  </a:cubicBezTo>
                  <a:cubicBezTo>
                    <a:pt x="6005" y="17987"/>
                    <a:pt x="4329" y="17039"/>
                    <a:pt x="2550" y="16203"/>
                  </a:cubicBezTo>
                  <a:cubicBezTo>
                    <a:pt x="2121" y="16002"/>
                    <a:pt x="1626" y="15782"/>
                    <a:pt x="1182" y="15563"/>
                  </a:cubicBezTo>
                  <a:cubicBezTo>
                    <a:pt x="673" y="15311"/>
                    <a:pt x="173" y="15021"/>
                    <a:pt x="89" y="14718"/>
                  </a:cubicBezTo>
                  <a:cubicBezTo>
                    <a:pt x="1" y="14414"/>
                    <a:pt x="253" y="13812"/>
                    <a:pt x="477" y="13298"/>
                  </a:cubicBezTo>
                  <a:cubicBezTo>
                    <a:pt x="715" y="12766"/>
                    <a:pt x="958" y="12257"/>
                    <a:pt x="1169" y="11809"/>
                  </a:cubicBezTo>
                  <a:cubicBezTo>
                    <a:pt x="2550" y="8871"/>
                    <a:pt x="3779" y="5724"/>
                    <a:pt x="5085" y="2750"/>
                  </a:cubicBezTo>
                  <a:cubicBezTo>
                    <a:pt x="5091" y="2736"/>
                    <a:pt x="5095" y="2727"/>
                    <a:pt x="5100" y="271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4"/>
            <p:cNvSpPr/>
            <p:nvPr/>
          </p:nvSpPr>
          <p:spPr>
            <a:xfrm>
              <a:off x="6979030" y="3236923"/>
              <a:ext cx="77568" cy="67592"/>
            </a:xfrm>
            <a:custGeom>
              <a:avLst/>
              <a:gdLst/>
              <a:ahLst/>
              <a:cxnLst/>
              <a:rect l="l" t="t" r="r" b="b"/>
              <a:pathLst>
                <a:path w="762" h="664" extrusionOk="0">
                  <a:moveTo>
                    <a:pt x="757" y="337"/>
                  </a:moveTo>
                  <a:cubicBezTo>
                    <a:pt x="762" y="664"/>
                    <a:pt x="1" y="304"/>
                    <a:pt x="253" y="104"/>
                  </a:cubicBezTo>
                  <a:cubicBezTo>
                    <a:pt x="384" y="0"/>
                    <a:pt x="664" y="211"/>
                    <a:pt x="757" y="3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4"/>
            <p:cNvSpPr/>
            <p:nvPr/>
          </p:nvSpPr>
          <p:spPr>
            <a:xfrm>
              <a:off x="7074617" y="3282120"/>
              <a:ext cx="143226" cy="64742"/>
            </a:xfrm>
            <a:custGeom>
              <a:avLst/>
              <a:gdLst/>
              <a:ahLst/>
              <a:cxnLst/>
              <a:rect l="l" t="t" r="r" b="b"/>
              <a:pathLst>
                <a:path w="1407" h="636" extrusionOk="0">
                  <a:moveTo>
                    <a:pt x="113" y="379"/>
                  </a:moveTo>
                  <a:cubicBezTo>
                    <a:pt x="66" y="328"/>
                    <a:pt x="1" y="196"/>
                    <a:pt x="107" y="112"/>
                  </a:cubicBezTo>
                  <a:cubicBezTo>
                    <a:pt x="247" y="0"/>
                    <a:pt x="589" y="131"/>
                    <a:pt x="729" y="159"/>
                  </a:cubicBezTo>
                  <a:cubicBezTo>
                    <a:pt x="906" y="192"/>
                    <a:pt x="1247" y="178"/>
                    <a:pt x="1312" y="364"/>
                  </a:cubicBezTo>
                  <a:cubicBezTo>
                    <a:pt x="1406" y="636"/>
                    <a:pt x="892" y="580"/>
                    <a:pt x="715" y="552"/>
                  </a:cubicBezTo>
                  <a:cubicBezTo>
                    <a:pt x="622" y="537"/>
                    <a:pt x="533" y="515"/>
                    <a:pt x="454" y="500"/>
                  </a:cubicBezTo>
                  <a:cubicBezTo>
                    <a:pt x="318" y="472"/>
                    <a:pt x="201" y="472"/>
                    <a:pt x="113" y="37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4"/>
            <p:cNvSpPr/>
            <p:nvPr/>
          </p:nvSpPr>
          <p:spPr>
            <a:xfrm>
              <a:off x="7361684" y="3008288"/>
              <a:ext cx="71867" cy="81436"/>
            </a:xfrm>
            <a:custGeom>
              <a:avLst/>
              <a:gdLst/>
              <a:ahLst/>
              <a:cxnLst/>
              <a:rect l="l" t="t" r="r" b="b"/>
              <a:pathLst>
                <a:path w="706" h="800" extrusionOk="0">
                  <a:moveTo>
                    <a:pt x="0" y="729"/>
                  </a:moveTo>
                  <a:cubicBezTo>
                    <a:pt x="19" y="580"/>
                    <a:pt x="179" y="384"/>
                    <a:pt x="347" y="201"/>
                  </a:cubicBezTo>
                  <a:cubicBezTo>
                    <a:pt x="416" y="127"/>
                    <a:pt x="533" y="1"/>
                    <a:pt x="612" y="57"/>
                  </a:cubicBezTo>
                  <a:cubicBezTo>
                    <a:pt x="705" y="127"/>
                    <a:pt x="593" y="285"/>
                    <a:pt x="552" y="347"/>
                  </a:cubicBezTo>
                  <a:cubicBezTo>
                    <a:pt x="425" y="529"/>
                    <a:pt x="235" y="725"/>
                    <a:pt x="103" y="800"/>
                  </a:cubicBezTo>
                  <a:cubicBezTo>
                    <a:pt x="66" y="800"/>
                    <a:pt x="19" y="762"/>
                    <a:pt x="0" y="7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4"/>
            <p:cNvSpPr/>
            <p:nvPr/>
          </p:nvSpPr>
          <p:spPr>
            <a:xfrm>
              <a:off x="7374103" y="2918097"/>
              <a:ext cx="52323" cy="56089"/>
            </a:xfrm>
            <a:custGeom>
              <a:avLst/>
              <a:gdLst/>
              <a:ahLst/>
              <a:cxnLst/>
              <a:rect l="l" t="t" r="r" b="b"/>
              <a:pathLst>
                <a:path w="514" h="551" extrusionOk="0">
                  <a:moveTo>
                    <a:pt x="219" y="533"/>
                  </a:moveTo>
                  <a:cubicBezTo>
                    <a:pt x="1" y="429"/>
                    <a:pt x="299" y="0"/>
                    <a:pt x="449" y="130"/>
                  </a:cubicBezTo>
                  <a:cubicBezTo>
                    <a:pt x="514" y="186"/>
                    <a:pt x="449" y="449"/>
                    <a:pt x="341" y="527"/>
                  </a:cubicBezTo>
                  <a:cubicBezTo>
                    <a:pt x="303" y="550"/>
                    <a:pt x="257" y="546"/>
                    <a:pt x="219" y="53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4"/>
            <p:cNvSpPr/>
            <p:nvPr/>
          </p:nvSpPr>
          <p:spPr>
            <a:xfrm>
              <a:off x="7441492" y="2883283"/>
              <a:ext cx="32982" cy="57718"/>
            </a:xfrm>
            <a:custGeom>
              <a:avLst/>
              <a:gdLst/>
              <a:ahLst/>
              <a:cxnLst/>
              <a:rect l="l" t="t" r="r" b="b"/>
              <a:pathLst>
                <a:path w="324" h="567" extrusionOk="0">
                  <a:moveTo>
                    <a:pt x="89" y="528"/>
                  </a:moveTo>
                  <a:cubicBezTo>
                    <a:pt x="11" y="500"/>
                    <a:pt x="1" y="379"/>
                    <a:pt x="39" y="263"/>
                  </a:cubicBezTo>
                  <a:cubicBezTo>
                    <a:pt x="71" y="164"/>
                    <a:pt x="173" y="0"/>
                    <a:pt x="263" y="67"/>
                  </a:cubicBezTo>
                  <a:cubicBezTo>
                    <a:pt x="305" y="99"/>
                    <a:pt x="324" y="197"/>
                    <a:pt x="296" y="295"/>
                  </a:cubicBezTo>
                  <a:cubicBezTo>
                    <a:pt x="263" y="407"/>
                    <a:pt x="192" y="566"/>
                    <a:pt x="89" y="5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4"/>
            <p:cNvSpPr/>
            <p:nvPr/>
          </p:nvSpPr>
          <p:spPr>
            <a:xfrm>
              <a:off x="7786583" y="2103727"/>
              <a:ext cx="69017" cy="98029"/>
            </a:xfrm>
            <a:custGeom>
              <a:avLst/>
              <a:gdLst/>
              <a:ahLst/>
              <a:cxnLst/>
              <a:rect l="l" t="t" r="r" b="b"/>
              <a:pathLst>
                <a:path w="678" h="963" extrusionOk="0">
                  <a:moveTo>
                    <a:pt x="5" y="898"/>
                  </a:moveTo>
                  <a:cubicBezTo>
                    <a:pt x="1" y="729"/>
                    <a:pt x="141" y="486"/>
                    <a:pt x="296" y="258"/>
                  </a:cubicBezTo>
                  <a:cubicBezTo>
                    <a:pt x="361" y="156"/>
                    <a:pt x="468" y="1"/>
                    <a:pt x="561" y="48"/>
                  </a:cubicBezTo>
                  <a:cubicBezTo>
                    <a:pt x="678" y="104"/>
                    <a:pt x="585" y="305"/>
                    <a:pt x="548" y="374"/>
                  </a:cubicBezTo>
                  <a:cubicBezTo>
                    <a:pt x="440" y="598"/>
                    <a:pt x="268" y="850"/>
                    <a:pt x="132" y="958"/>
                  </a:cubicBezTo>
                  <a:cubicBezTo>
                    <a:pt x="95" y="963"/>
                    <a:pt x="33" y="935"/>
                    <a:pt x="5" y="89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4"/>
            <p:cNvSpPr/>
            <p:nvPr/>
          </p:nvSpPr>
          <p:spPr>
            <a:xfrm>
              <a:off x="7788110" y="2030129"/>
              <a:ext cx="53850" cy="62808"/>
            </a:xfrm>
            <a:custGeom>
              <a:avLst/>
              <a:gdLst/>
              <a:ahLst/>
              <a:cxnLst/>
              <a:rect l="l" t="t" r="r" b="b"/>
              <a:pathLst>
                <a:path w="529" h="617" extrusionOk="0">
                  <a:moveTo>
                    <a:pt x="257" y="607"/>
                  </a:moveTo>
                  <a:cubicBezTo>
                    <a:pt x="0" y="532"/>
                    <a:pt x="257" y="0"/>
                    <a:pt x="444" y="122"/>
                  </a:cubicBezTo>
                  <a:cubicBezTo>
                    <a:pt x="528" y="173"/>
                    <a:pt x="500" y="472"/>
                    <a:pt x="397" y="575"/>
                  </a:cubicBezTo>
                  <a:cubicBezTo>
                    <a:pt x="360" y="612"/>
                    <a:pt x="304" y="616"/>
                    <a:pt x="257" y="60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4"/>
            <p:cNvSpPr/>
            <p:nvPr/>
          </p:nvSpPr>
          <p:spPr>
            <a:xfrm>
              <a:off x="7865984" y="1933524"/>
              <a:ext cx="32982" cy="63418"/>
            </a:xfrm>
            <a:custGeom>
              <a:avLst/>
              <a:gdLst/>
              <a:ahLst/>
              <a:cxnLst/>
              <a:rect l="l" t="t" r="r" b="b"/>
              <a:pathLst>
                <a:path w="324" h="623" extrusionOk="0">
                  <a:moveTo>
                    <a:pt x="127" y="599"/>
                  </a:moveTo>
                  <a:cubicBezTo>
                    <a:pt x="33" y="585"/>
                    <a:pt x="1" y="449"/>
                    <a:pt x="24" y="315"/>
                  </a:cubicBezTo>
                  <a:cubicBezTo>
                    <a:pt x="38" y="203"/>
                    <a:pt x="122" y="1"/>
                    <a:pt x="234" y="57"/>
                  </a:cubicBezTo>
                  <a:cubicBezTo>
                    <a:pt x="285" y="85"/>
                    <a:pt x="324" y="188"/>
                    <a:pt x="309" y="305"/>
                  </a:cubicBezTo>
                  <a:cubicBezTo>
                    <a:pt x="290" y="436"/>
                    <a:pt x="248" y="623"/>
                    <a:pt x="127" y="59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4"/>
            <p:cNvSpPr/>
            <p:nvPr/>
          </p:nvSpPr>
          <p:spPr>
            <a:xfrm>
              <a:off x="6391969" y="2596726"/>
              <a:ext cx="69628" cy="99454"/>
            </a:xfrm>
            <a:custGeom>
              <a:avLst/>
              <a:gdLst/>
              <a:ahLst/>
              <a:cxnLst/>
              <a:rect l="l" t="t" r="r" b="b"/>
              <a:pathLst>
                <a:path w="684" h="977" extrusionOk="0">
                  <a:moveTo>
                    <a:pt x="683" y="70"/>
                  </a:moveTo>
                  <a:cubicBezTo>
                    <a:pt x="683" y="238"/>
                    <a:pt x="543" y="486"/>
                    <a:pt x="388" y="720"/>
                  </a:cubicBezTo>
                  <a:cubicBezTo>
                    <a:pt x="323" y="817"/>
                    <a:pt x="211" y="976"/>
                    <a:pt x="117" y="929"/>
                  </a:cubicBezTo>
                  <a:cubicBezTo>
                    <a:pt x="1" y="869"/>
                    <a:pt x="99" y="668"/>
                    <a:pt x="132" y="598"/>
                  </a:cubicBezTo>
                  <a:cubicBezTo>
                    <a:pt x="239" y="369"/>
                    <a:pt x="416" y="117"/>
                    <a:pt x="552" y="9"/>
                  </a:cubicBezTo>
                  <a:cubicBezTo>
                    <a:pt x="589" y="0"/>
                    <a:pt x="655" y="33"/>
                    <a:pt x="683" y="7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4"/>
            <p:cNvSpPr/>
            <p:nvPr/>
          </p:nvSpPr>
          <p:spPr>
            <a:xfrm>
              <a:off x="6427700" y="2682235"/>
              <a:ext cx="54257" cy="63316"/>
            </a:xfrm>
            <a:custGeom>
              <a:avLst/>
              <a:gdLst/>
              <a:ahLst/>
              <a:cxnLst/>
              <a:rect l="l" t="t" r="r" b="b"/>
              <a:pathLst>
                <a:path w="533" h="622" extrusionOk="0">
                  <a:moveTo>
                    <a:pt x="271" y="14"/>
                  </a:moveTo>
                  <a:cubicBezTo>
                    <a:pt x="533" y="89"/>
                    <a:pt x="276" y="622"/>
                    <a:pt x="84" y="505"/>
                  </a:cubicBezTo>
                  <a:cubicBezTo>
                    <a:pt x="0" y="449"/>
                    <a:pt x="28" y="145"/>
                    <a:pt x="130" y="42"/>
                  </a:cubicBezTo>
                  <a:cubicBezTo>
                    <a:pt x="173" y="5"/>
                    <a:pt x="229" y="1"/>
                    <a:pt x="271" y="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4"/>
            <p:cNvSpPr/>
            <p:nvPr/>
          </p:nvSpPr>
          <p:spPr>
            <a:xfrm>
              <a:off x="6345448" y="2810193"/>
              <a:ext cx="33389" cy="63724"/>
            </a:xfrm>
            <a:custGeom>
              <a:avLst/>
              <a:gdLst/>
              <a:ahLst/>
              <a:cxnLst/>
              <a:rect l="l" t="t" r="r" b="b"/>
              <a:pathLst>
                <a:path w="328" h="626" extrusionOk="0">
                  <a:moveTo>
                    <a:pt x="201" y="18"/>
                  </a:moveTo>
                  <a:cubicBezTo>
                    <a:pt x="294" y="37"/>
                    <a:pt x="328" y="173"/>
                    <a:pt x="304" y="313"/>
                  </a:cubicBezTo>
                  <a:cubicBezTo>
                    <a:pt x="285" y="420"/>
                    <a:pt x="201" y="625"/>
                    <a:pt x="89" y="569"/>
                  </a:cubicBezTo>
                  <a:cubicBezTo>
                    <a:pt x="37" y="541"/>
                    <a:pt x="0" y="434"/>
                    <a:pt x="14" y="322"/>
                  </a:cubicBezTo>
                  <a:cubicBezTo>
                    <a:pt x="28" y="186"/>
                    <a:pt x="76" y="0"/>
                    <a:pt x="201" y="1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4"/>
            <p:cNvSpPr/>
            <p:nvPr/>
          </p:nvSpPr>
          <p:spPr>
            <a:xfrm>
              <a:off x="6969563" y="1491016"/>
              <a:ext cx="105663" cy="58634"/>
            </a:xfrm>
            <a:custGeom>
              <a:avLst/>
              <a:gdLst/>
              <a:ahLst/>
              <a:cxnLst/>
              <a:rect l="l" t="t" r="r" b="b"/>
              <a:pathLst>
                <a:path w="1038" h="576" extrusionOk="0">
                  <a:moveTo>
                    <a:pt x="1" y="141"/>
                  </a:moveTo>
                  <a:cubicBezTo>
                    <a:pt x="98" y="57"/>
                    <a:pt x="229" y="5"/>
                    <a:pt x="346" y="1"/>
                  </a:cubicBezTo>
                  <a:cubicBezTo>
                    <a:pt x="505" y="1"/>
                    <a:pt x="1037" y="132"/>
                    <a:pt x="930" y="361"/>
                  </a:cubicBezTo>
                  <a:cubicBezTo>
                    <a:pt x="831" y="576"/>
                    <a:pt x="29" y="421"/>
                    <a:pt x="1" y="14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4"/>
            <p:cNvSpPr/>
            <p:nvPr/>
          </p:nvSpPr>
          <p:spPr>
            <a:xfrm>
              <a:off x="6836922" y="1481549"/>
              <a:ext cx="84693" cy="72376"/>
            </a:xfrm>
            <a:custGeom>
              <a:avLst/>
              <a:gdLst/>
              <a:ahLst/>
              <a:cxnLst/>
              <a:rect l="l" t="t" r="r" b="b"/>
              <a:pathLst>
                <a:path w="832" h="711" extrusionOk="0">
                  <a:moveTo>
                    <a:pt x="823" y="384"/>
                  </a:moveTo>
                  <a:cubicBezTo>
                    <a:pt x="692" y="533"/>
                    <a:pt x="435" y="710"/>
                    <a:pt x="308" y="617"/>
                  </a:cubicBezTo>
                  <a:cubicBezTo>
                    <a:pt x="0" y="402"/>
                    <a:pt x="832" y="1"/>
                    <a:pt x="823" y="38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4"/>
            <p:cNvSpPr/>
            <p:nvPr/>
          </p:nvSpPr>
          <p:spPr>
            <a:xfrm>
              <a:off x="6935767" y="1549549"/>
              <a:ext cx="49981" cy="43365"/>
            </a:xfrm>
            <a:custGeom>
              <a:avLst/>
              <a:gdLst/>
              <a:ahLst/>
              <a:cxnLst/>
              <a:rect l="l" t="t" r="r" b="b"/>
              <a:pathLst>
                <a:path w="491" h="426" extrusionOk="0">
                  <a:moveTo>
                    <a:pt x="491" y="192"/>
                  </a:moveTo>
                  <a:cubicBezTo>
                    <a:pt x="473" y="229"/>
                    <a:pt x="463" y="262"/>
                    <a:pt x="477" y="290"/>
                  </a:cubicBezTo>
                  <a:cubicBezTo>
                    <a:pt x="342" y="411"/>
                    <a:pt x="182" y="426"/>
                    <a:pt x="5" y="309"/>
                  </a:cubicBezTo>
                  <a:cubicBezTo>
                    <a:pt x="1" y="271"/>
                    <a:pt x="10" y="234"/>
                    <a:pt x="1" y="201"/>
                  </a:cubicBezTo>
                  <a:cubicBezTo>
                    <a:pt x="137" y="75"/>
                    <a:pt x="351" y="1"/>
                    <a:pt x="491" y="19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4"/>
            <p:cNvSpPr/>
            <p:nvPr/>
          </p:nvSpPr>
          <p:spPr>
            <a:xfrm>
              <a:off x="6440933" y="1636992"/>
              <a:ext cx="1294832" cy="1559601"/>
            </a:xfrm>
            <a:custGeom>
              <a:avLst/>
              <a:gdLst/>
              <a:ahLst/>
              <a:cxnLst/>
              <a:rect l="l" t="t" r="r" b="b"/>
              <a:pathLst>
                <a:path w="12720" h="15321" extrusionOk="0">
                  <a:moveTo>
                    <a:pt x="4110" y="2186"/>
                  </a:moveTo>
                  <a:cubicBezTo>
                    <a:pt x="4190" y="1976"/>
                    <a:pt x="4334" y="1659"/>
                    <a:pt x="4474" y="1355"/>
                  </a:cubicBezTo>
                  <a:cubicBezTo>
                    <a:pt x="4773" y="729"/>
                    <a:pt x="5026" y="0"/>
                    <a:pt x="5543" y="6"/>
                  </a:cubicBezTo>
                  <a:cubicBezTo>
                    <a:pt x="5806" y="6"/>
                    <a:pt x="6132" y="136"/>
                    <a:pt x="6459" y="263"/>
                  </a:cubicBezTo>
                  <a:cubicBezTo>
                    <a:pt x="6776" y="384"/>
                    <a:pt x="7089" y="556"/>
                    <a:pt x="7388" y="696"/>
                  </a:cubicBezTo>
                  <a:cubicBezTo>
                    <a:pt x="8691" y="1327"/>
                    <a:pt x="9634" y="1920"/>
                    <a:pt x="10989" y="2517"/>
                  </a:cubicBezTo>
                  <a:cubicBezTo>
                    <a:pt x="11287" y="2648"/>
                    <a:pt x="11595" y="2808"/>
                    <a:pt x="11885" y="2970"/>
                  </a:cubicBezTo>
                  <a:cubicBezTo>
                    <a:pt x="12291" y="3194"/>
                    <a:pt x="12720" y="3386"/>
                    <a:pt x="12716" y="3774"/>
                  </a:cubicBezTo>
                  <a:cubicBezTo>
                    <a:pt x="12716" y="3946"/>
                    <a:pt x="12571" y="4208"/>
                    <a:pt x="12463" y="4465"/>
                  </a:cubicBezTo>
                  <a:cubicBezTo>
                    <a:pt x="12366" y="4713"/>
                    <a:pt x="12230" y="4955"/>
                    <a:pt x="12132" y="5165"/>
                  </a:cubicBezTo>
                  <a:cubicBezTo>
                    <a:pt x="11894" y="5665"/>
                    <a:pt x="11670" y="6131"/>
                    <a:pt x="11465" y="6562"/>
                  </a:cubicBezTo>
                  <a:cubicBezTo>
                    <a:pt x="10974" y="7584"/>
                    <a:pt x="10605" y="8480"/>
                    <a:pt x="10176" y="9461"/>
                  </a:cubicBezTo>
                  <a:cubicBezTo>
                    <a:pt x="9765" y="10385"/>
                    <a:pt x="9382" y="11390"/>
                    <a:pt x="8920" y="12366"/>
                  </a:cubicBezTo>
                  <a:cubicBezTo>
                    <a:pt x="8532" y="13196"/>
                    <a:pt x="8135" y="14392"/>
                    <a:pt x="7552" y="14911"/>
                  </a:cubicBezTo>
                  <a:cubicBezTo>
                    <a:pt x="7089" y="15321"/>
                    <a:pt x="6478" y="15107"/>
                    <a:pt x="5758" y="14821"/>
                  </a:cubicBezTo>
                  <a:cubicBezTo>
                    <a:pt x="4349" y="14266"/>
                    <a:pt x="3134" y="13560"/>
                    <a:pt x="1836" y="12949"/>
                  </a:cubicBezTo>
                  <a:cubicBezTo>
                    <a:pt x="1528" y="12804"/>
                    <a:pt x="1164" y="12646"/>
                    <a:pt x="841" y="12482"/>
                  </a:cubicBezTo>
                  <a:cubicBezTo>
                    <a:pt x="472" y="12295"/>
                    <a:pt x="113" y="12081"/>
                    <a:pt x="56" y="11842"/>
                  </a:cubicBezTo>
                  <a:cubicBezTo>
                    <a:pt x="0" y="11605"/>
                    <a:pt x="207" y="11118"/>
                    <a:pt x="384" y="10708"/>
                  </a:cubicBezTo>
                  <a:cubicBezTo>
                    <a:pt x="575" y="10278"/>
                    <a:pt x="771" y="9868"/>
                    <a:pt x="940" y="9508"/>
                  </a:cubicBezTo>
                  <a:cubicBezTo>
                    <a:pt x="2046" y="7135"/>
                    <a:pt x="3045" y="4605"/>
                    <a:pt x="4101" y="2209"/>
                  </a:cubicBezTo>
                  <a:cubicBezTo>
                    <a:pt x="4105" y="2200"/>
                    <a:pt x="4105" y="2196"/>
                    <a:pt x="4110" y="218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4"/>
            <p:cNvSpPr/>
            <p:nvPr/>
          </p:nvSpPr>
          <p:spPr>
            <a:xfrm>
              <a:off x="6976180" y="1722501"/>
              <a:ext cx="149333" cy="142309"/>
            </a:xfrm>
            <a:custGeom>
              <a:avLst/>
              <a:gdLst/>
              <a:ahLst/>
              <a:cxnLst/>
              <a:rect l="l" t="t" r="r" b="b"/>
              <a:pathLst>
                <a:path w="1467" h="1398" extrusionOk="0">
                  <a:moveTo>
                    <a:pt x="407" y="716"/>
                  </a:moveTo>
                  <a:cubicBezTo>
                    <a:pt x="537" y="627"/>
                    <a:pt x="664" y="487"/>
                    <a:pt x="809" y="365"/>
                  </a:cubicBezTo>
                  <a:cubicBezTo>
                    <a:pt x="930" y="259"/>
                    <a:pt x="1084" y="90"/>
                    <a:pt x="1248" y="43"/>
                  </a:cubicBezTo>
                  <a:cubicBezTo>
                    <a:pt x="1332" y="15"/>
                    <a:pt x="1429" y="80"/>
                    <a:pt x="1438" y="151"/>
                  </a:cubicBezTo>
                  <a:cubicBezTo>
                    <a:pt x="1466" y="324"/>
                    <a:pt x="1084" y="660"/>
                    <a:pt x="1005" y="757"/>
                  </a:cubicBezTo>
                  <a:cubicBezTo>
                    <a:pt x="818" y="968"/>
                    <a:pt x="682" y="1160"/>
                    <a:pt x="509" y="1290"/>
                  </a:cubicBezTo>
                  <a:cubicBezTo>
                    <a:pt x="444" y="1337"/>
                    <a:pt x="323" y="1397"/>
                    <a:pt x="253" y="1388"/>
                  </a:cubicBezTo>
                  <a:cubicBezTo>
                    <a:pt x="1" y="1365"/>
                    <a:pt x="5" y="832"/>
                    <a:pt x="5" y="529"/>
                  </a:cubicBezTo>
                  <a:cubicBezTo>
                    <a:pt x="5" y="360"/>
                    <a:pt x="24" y="15"/>
                    <a:pt x="183" y="11"/>
                  </a:cubicBezTo>
                  <a:cubicBezTo>
                    <a:pt x="412" y="1"/>
                    <a:pt x="388" y="492"/>
                    <a:pt x="407" y="71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4"/>
            <p:cNvSpPr/>
            <p:nvPr/>
          </p:nvSpPr>
          <p:spPr>
            <a:xfrm>
              <a:off x="6779814" y="2128057"/>
              <a:ext cx="149944" cy="142106"/>
            </a:xfrm>
            <a:custGeom>
              <a:avLst/>
              <a:gdLst/>
              <a:ahLst/>
              <a:cxnLst/>
              <a:rect l="l" t="t" r="r" b="b"/>
              <a:pathLst>
                <a:path w="1473" h="1396" extrusionOk="0">
                  <a:moveTo>
                    <a:pt x="412" y="715"/>
                  </a:moveTo>
                  <a:cubicBezTo>
                    <a:pt x="538" y="622"/>
                    <a:pt x="664" y="486"/>
                    <a:pt x="809" y="359"/>
                  </a:cubicBezTo>
                  <a:cubicBezTo>
                    <a:pt x="930" y="257"/>
                    <a:pt x="1089" y="89"/>
                    <a:pt x="1248" y="42"/>
                  </a:cubicBezTo>
                  <a:cubicBezTo>
                    <a:pt x="1332" y="14"/>
                    <a:pt x="1430" y="75"/>
                    <a:pt x="1444" y="150"/>
                  </a:cubicBezTo>
                  <a:cubicBezTo>
                    <a:pt x="1472" y="322"/>
                    <a:pt x="1089" y="659"/>
                    <a:pt x="1005" y="752"/>
                  </a:cubicBezTo>
                  <a:cubicBezTo>
                    <a:pt x="818" y="962"/>
                    <a:pt x="683" y="1158"/>
                    <a:pt x="515" y="1284"/>
                  </a:cubicBezTo>
                  <a:cubicBezTo>
                    <a:pt x="449" y="1335"/>
                    <a:pt x="328" y="1396"/>
                    <a:pt x="253" y="1387"/>
                  </a:cubicBezTo>
                  <a:cubicBezTo>
                    <a:pt x="1" y="1359"/>
                    <a:pt x="5" y="831"/>
                    <a:pt x="5" y="527"/>
                  </a:cubicBezTo>
                  <a:cubicBezTo>
                    <a:pt x="5" y="359"/>
                    <a:pt x="24" y="14"/>
                    <a:pt x="184" y="10"/>
                  </a:cubicBezTo>
                  <a:cubicBezTo>
                    <a:pt x="412" y="1"/>
                    <a:pt x="389" y="490"/>
                    <a:pt x="412" y="7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4"/>
            <p:cNvSpPr/>
            <p:nvPr/>
          </p:nvSpPr>
          <p:spPr>
            <a:xfrm>
              <a:off x="6852599" y="1936374"/>
              <a:ext cx="162261" cy="137627"/>
            </a:xfrm>
            <a:custGeom>
              <a:avLst/>
              <a:gdLst/>
              <a:ahLst/>
              <a:cxnLst/>
              <a:rect l="l" t="t" r="r" b="b"/>
              <a:pathLst>
                <a:path w="1594" h="1352" extrusionOk="0">
                  <a:moveTo>
                    <a:pt x="342" y="785"/>
                  </a:moveTo>
                  <a:cubicBezTo>
                    <a:pt x="491" y="688"/>
                    <a:pt x="650" y="520"/>
                    <a:pt x="841" y="384"/>
                  </a:cubicBezTo>
                  <a:cubicBezTo>
                    <a:pt x="1027" y="244"/>
                    <a:pt x="1210" y="81"/>
                    <a:pt x="1406" y="25"/>
                  </a:cubicBezTo>
                  <a:cubicBezTo>
                    <a:pt x="1486" y="1"/>
                    <a:pt x="1565" y="81"/>
                    <a:pt x="1574" y="132"/>
                  </a:cubicBezTo>
                  <a:cubicBezTo>
                    <a:pt x="1593" y="268"/>
                    <a:pt x="1355" y="445"/>
                    <a:pt x="1303" y="487"/>
                  </a:cubicBezTo>
                  <a:cubicBezTo>
                    <a:pt x="1023" y="729"/>
                    <a:pt x="921" y="837"/>
                    <a:pt x="626" y="1057"/>
                  </a:cubicBezTo>
                  <a:cubicBezTo>
                    <a:pt x="477" y="1164"/>
                    <a:pt x="202" y="1351"/>
                    <a:pt x="70" y="1117"/>
                  </a:cubicBezTo>
                  <a:cubicBezTo>
                    <a:pt x="1" y="992"/>
                    <a:pt x="19" y="701"/>
                    <a:pt x="38" y="505"/>
                  </a:cubicBezTo>
                  <a:cubicBezTo>
                    <a:pt x="61" y="324"/>
                    <a:pt x="113" y="137"/>
                    <a:pt x="253" y="175"/>
                  </a:cubicBezTo>
                  <a:cubicBezTo>
                    <a:pt x="402" y="216"/>
                    <a:pt x="333" y="585"/>
                    <a:pt x="342" y="78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4"/>
            <p:cNvSpPr/>
            <p:nvPr/>
          </p:nvSpPr>
          <p:spPr>
            <a:xfrm>
              <a:off x="6586910" y="2517325"/>
              <a:ext cx="162159" cy="137016"/>
            </a:xfrm>
            <a:custGeom>
              <a:avLst/>
              <a:gdLst/>
              <a:ahLst/>
              <a:cxnLst/>
              <a:rect l="l" t="t" r="r" b="b"/>
              <a:pathLst>
                <a:path w="1593" h="1346" extrusionOk="0">
                  <a:moveTo>
                    <a:pt x="337" y="785"/>
                  </a:moveTo>
                  <a:cubicBezTo>
                    <a:pt x="486" y="682"/>
                    <a:pt x="650" y="519"/>
                    <a:pt x="836" y="379"/>
                  </a:cubicBezTo>
                  <a:cubicBezTo>
                    <a:pt x="1027" y="244"/>
                    <a:pt x="1210" y="75"/>
                    <a:pt x="1406" y="24"/>
                  </a:cubicBezTo>
                  <a:cubicBezTo>
                    <a:pt x="1486" y="0"/>
                    <a:pt x="1564" y="80"/>
                    <a:pt x="1574" y="131"/>
                  </a:cubicBezTo>
                  <a:cubicBezTo>
                    <a:pt x="1592" y="267"/>
                    <a:pt x="1350" y="444"/>
                    <a:pt x="1303" y="486"/>
                  </a:cubicBezTo>
                  <a:cubicBezTo>
                    <a:pt x="1023" y="729"/>
                    <a:pt x="920" y="836"/>
                    <a:pt x="626" y="1052"/>
                  </a:cubicBezTo>
                  <a:cubicBezTo>
                    <a:pt x="477" y="1158"/>
                    <a:pt x="201" y="1345"/>
                    <a:pt x="70" y="1112"/>
                  </a:cubicBezTo>
                  <a:cubicBezTo>
                    <a:pt x="1" y="990"/>
                    <a:pt x="14" y="701"/>
                    <a:pt x="38" y="505"/>
                  </a:cubicBezTo>
                  <a:cubicBezTo>
                    <a:pt x="57" y="318"/>
                    <a:pt x="113" y="136"/>
                    <a:pt x="253" y="173"/>
                  </a:cubicBezTo>
                  <a:cubicBezTo>
                    <a:pt x="402" y="211"/>
                    <a:pt x="331" y="584"/>
                    <a:pt x="337" y="78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4"/>
            <p:cNvSpPr/>
            <p:nvPr/>
          </p:nvSpPr>
          <p:spPr>
            <a:xfrm>
              <a:off x="6659592" y="2343763"/>
              <a:ext cx="143633" cy="135693"/>
            </a:xfrm>
            <a:custGeom>
              <a:avLst/>
              <a:gdLst/>
              <a:ahLst/>
              <a:cxnLst/>
              <a:rect l="l" t="t" r="r" b="b"/>
              <a:pathLst>
                <a:path w="1411" h="1333" extrusionOk="0">
                  <a:moveTo>
                    <a:pt x="949" y="1"/>
                  </a:moveTo>
                  <a:cubicBezTo>
                    <a:pt x="850" y="1"/>
                    <a:pt x="781" y="145"/>
                    <a:pt x="710" y="286"/>
                  </a:cubicBezTo>
                  <a:cubicBezTo>
                    <a:pt x="697" y="305"/>
                    <a:pt x="688" y="324"/>
                    <a:pt x="678" y="342"/>
                  </a:cubicBezTo>
                  <a:cubicBezTo>
                    <a:pt x="664" y="375"/>
                    <a:pt x="641" y="417"/>
                    <a:pt x="622" y="454"/>
                  </a:cubicBezTo>
                  <a:cubicBezTo>
                    <a:pt x="608" y="449"/>
                    <a:pt x="594" y="445"/>
                    <a:pt x="580" y="440"/>
                  </a:cubicBezTo>
                  <a:cubicBezTo>
                    <a:pt x="557" y="431"/>
                    <a:pt x="529" y="421"/>
                    <a:pt x="501" y="412"/>
                  </a:cubicBezTo>
                  <a:cubicBezTo>
                    <a:pt x="397" y="370"/>
                    <a:pt x="276" y="328"/>
                    <a:pt x="188" y="324"/>
                  </a:cubicBezTo>
                  <a:cubicBezTo>
                    <a:pt x="183" y="323"/>
                    <a:pt x="179" y="323"/>
                    <a:pt x="175" y="323"/>
                  </a:cubicBezTo>
                  <a:cubicBezTo>
                    <a:pt x="78" y="323"/>
                    <a:pt x="47" y="372"/>
                    <a:pt x="33" y="417"/>
                  </a:cubicBezTo>
                  <a:cubicBezTo>
                    <a:pt x="1" y="543"/>
                    <a:pt x="211" y="669"/>
                    <a:pt x="473" y="776"/>
                  </a:cubicBezTo>
                  <a:lnTo>
                    <a:pt x="473" y="781"/>
                  </a:lnTo>
                  <a:cubicBezTo>
                    <a:pt x="458" y="804"/>
                    <a:pt x="449" y="832"/>
                    <a:pt x="436" y="860"/>
                  </a:cubicBezTo>
                  <a:cubicBezTo>
                    <a:pt x="369" y="1009"/>
                    <a:pt x="304" y="1169"/>
                    <a:pt x="346" y="1262"/>
                  </a:cubicBezTo>
                  <a:cubicBezTo>
                    <a:pt x="360" y="1294"/>
                    <a:pt x="389" y="1313"/>
                    <a:pt x="421" y="1328"/>
                  </a:cubicBezTo>
                  <a:cubicBezTo>
                    <a:pt x="430" y="1328"/>
                    <a:pt x="440" y="1328"/>
                    <a:pt x="449" y="1332"/>
                  </a:cubicBezTo>
                  <a:cubicBezTo>
                    <a:pt x="450" y="1332"/>
                    <a:pt x="452" y="1332"/>
                    <a:pt x="453" y="1332"/>
                  </a:cubicBezTo>
                  <a:cubicBezTo>
                    <a:pt x="568" y="1332"/>
                    <a:pt x="693" y="1138"/>
                    <a:pt x="804" y="902"/>
                  </a:cubicBezTo>
                  <a:cubicBezTo>
                    <a:pt x="888" y="925"/>
                    <a:pt x="962" y="949"/>
                    <a:pt x="1033" y="972"/>
                  </a:cubicBezTo>
                  <a:cubicBezTo>
                    <a:pt x="1080" y="986"/>
                    <a:pt x="1145" y="1000"/>
                    <a:pt x="1205" y="1005"/>
                  </a:cubicBezTo>
                  <a:cubicBezTo>
                    <a:pt x="1210" y="1005"/>
                    <a:pt x="1215" y="1005"/>
                    <a:pt x="1219" y="1005"/>
                  </a:cubicBezTo>
                  <a:cubicBezTo>
                    <a:pt x="1325" y="1005"/>
                    <a:pt x="1365" y="956"/>
                    <a:pt x="1374" y="912"/>
                  </a:cubicBezTo>
                  <a:cubicBezTo>
                    <a:pt x="1411" y="800"/>
                    <a:pt x="1248" y="725"/>
                    <a:pt x="1089" y="655"/>
                  </a:cubicBezTo>
                  <a:cubicBezTo>
                    <a:pt x="1065" y="645"/>
                    <a:pt x="1046" y="636"/>
                    <a:pt x="1028" y="627"/>
                  </a:cubicBezTo>
                  <a:cubicBezTo>
                    <a:pt x="1000" y="617"/>
                    <a:pt x="972" y="604"/>
                    <a:pt x="940" y="589"/>
                  </a:cubicBezTo>
                  <a:cubicBezTo>
                    <a:pt x="968" y="505"/>
                    <a:pt x="1000" y="426"/>
                    <a:pt x="1024" y="352"/>
                  </a:cubicBezTo>
                  <a:cubicBezTo>
                    <a:pt x="1046" y="281"/>
                    <a:pt x="1126" y="61"/>
                    <a:pt x="981" y="11"/>
                  </a:cubicBezTo>
                  <a:cubicBezTo>
                    <a:pt x="972" y="5"/>
                    <a:pt x="962" y="5"/>
                    <a:pt x="9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4"/>
            <p:cNvSpPr/>
            <p:nvPr/>
          </p:nvSpPr>
          <p:spPr>
            <a:xfrm>
              <a:off x="7105462" y="1802920"/>
              <a:ext cx="551118" cy="328085"/>
            </a:xfrm>
            <a:custGeom>
              <a:avLst/>
              <a:gdLst/>
              <a:ahLst/>
              <a:cxnLst/>
              <a:rect l="l" t="t" r="r" b="b"/>
              <a:pathLst>
                <a:path w="5414" h="3223" extrusionOk="0">
                  <a:moveTo>
                    <a:pt x="267" y="1"/>
                  </a:moveTo>
                  <a:lnTo>
                    <a:pt x="0" y="542"/>
                  </a:lnTo>
                  <a:cubicBezTo>
                    <a:pt x="112" y="598"/>
                    <a:pt x="220" y="654"/>
                    <a:pt x="323" y="706"/>
                  </a:cubicBezTo>
                  <a:cubicBezTo>
                    <a:pt x="1756" y="1406"/>
                    <a:pt x="3129" y="2200"/>
                    <a:pt x="4511" y="2919"/>
                  </a:cubicBezTo>
                  <a:cubicBezTo>
                    <a:pt x="4694" y="3012"/>
                    <a:pt x="4913" y="3139"/>
                    <a:pt x="5095" y="3223"/>
                  </a:cubicBezTo>
                  <a:cubicBezTo>
                    <a:pt x="5194" y="3049"/>
                    <a:pt x="5291" y="2872"/>
                    <a:pt x="5375" y="2690"/>
                  </a:cubicBezTo>
                  <a:cubicBezTo>
                    <a:pt x="5390" y="2662"/>
                    <a:pt x="5399" y="2634"/>
                    <a:pt x="5413" y="2601"/>
                  </a:cubicBezTo>
                  <a:cubicBezTo>
                    <a:pt x="5222" y="2499"/>
                    <a:pt x="5021" y="2405"/>
                    <a:pt x="4829" y="2303"/>
                  </a:cubicBezTo>
                  <a:cubicBezTo>
                    <a:pt x="3961" y="1835"/>
                    <a:pt x="3181" y="1424"/>
                    <a:pt x="2289" y="981"/>
                  </a:cubicBezTo>
                  <a:cubicBezTo>
                    <a:pt x="1747" y="715"/>
                    <a:pt x="1187" y="458"/>
                    <a:pt x="603" y="169"/>
                  </a:cubicBezTo>
                  <a:cubicBezTo>
                    <a:pt x="496" y="113"/>
                    <a:pt x="388" y="57"/>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4"/>
            <p:cNvSpPr/>
            <p:nvPr/>
          </p:nvSpPr>
          <p:spPr>
            <a:xfrm>
              <a:off x="7039396" y="1936985"/>
              <a:ext cx="547657" cy="324624"/>
            </a:xfrm>
            <a:custGeom>
              <a:avLst/>
              <a:gdLst/>
              <a:ahLst/>
              <a:cxnLst/>
              <a:rect l="l" t="t" r="r" b="b"/>
              <a:pathLst>
                <a:path w="5380" h="3189" extrusionOk="0">
                  <a:moveTo>
                    <a:pt x="272" y="1"/>
                  </a:moveTo>
                  <a:lnTo>
                    <a:pt x="0" y="542"/>
                  </a:lnTo>
                  <a:cubicBezTo>
                    <a:pt x="39" y="565"/>
                    <a:pt x="80" y="583"/>
                    <a:pt x="117" y="602"/>
                  </a:cubicBezTo>
                  <a:cubicBezTo>
                    <a:pt x="1546" y="1298"/>
                    <a:pt x="2919" y="2096"/>
                    <a:pt x="4306" y="2811"/>
                  </a:cubicBezTo>
                  <a:cubicBezTo>
                    <a:pt x="4572" y="2951"/>
                    <a:pt x="4931" y="3171"/>
                    <a:pt x="5104" y="3189"/>
                  </a:cubicBezTo>
                  <a:cubicBezTo>
                    <a:pt x="5198" y="2998"/>
                    <a:pt x="5287" y="2797"/>
                    <a:pt x="5380" y="2601"/>
                  </a:cubicBezTo>
                  <a:cubicBezTo>
                    <a:pt x="5142" y="2451"/>
                    <a:pt x="4871" y="2330"/>
                    <a:pt x="4619" y="2195"/>
                  </a:cubicBezTo>
                  <a:cubicBezTo>
                    <a:pt x="3750" y="1732"/>
                    <a:pt x="2970" y="1317"/>
                    <a:pt x="2078" y="878"/>
                  </a:cubicBezTo>
                  <a:cubicBezTo>
                    <a:pt x="1537" y="607"/>
                    <a:pt x="977" y="355"/>
                    <a:pt x="393" y="61"/>
                  </a:cubicBezTo>
                  <a:cubicBezTo>
                    <a:pt x="356" y="42"/>
                    <a:pt x="313" y="19"/>
                    <a:pt x="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4"/>
            <p:cNvSpPr/>
            <p:nvPr/>
          </p:nvSpPr>
          <p:spPr>
            <a:xfrm>
              <a:off x="6975773" y="2066673"/>
              <a:ext cx="547657" cy="324828"/>
            </a:xfrm>
            <a:custGeom>
              <a:avLst/>
              <a:gdLst/>
              <a:ahLst/>
              <a:cxnLst/>
              <a:rect l="l" t="t" r="r" b="b"/>
              <a:pathLst>
                <a:path w="5380" h="3191" extrusionOk="0">
                  <a:moveTo>
                    <a:pt x="266" y="1"/>
                  </a:moveTo>
                  <a:lnTo>
                    <a:pt x="0" y="542"/>
                  </a:lnTo>
                  <a:cubicBezTo>
                    <a:pt x="154" y="622"/>
                    <a:pt x="304" y="697"/>
                    <a:pt x="444" y="766"/>
                  </a:cubicBezTo>
                  <a:cubicBezTo>
                    <a:pt x="1877" y="1462"/>
                    <a:pt x="3250" y="2261"/>
                    <a:pt x="4632" y="2975"/>
                  </a:cubicBezTo>
                  <a:cubicBezTo>
                    <a:pt x="4754" y="3041"/>
                    <a:pt x="4899" y="3120"/>
                    <a:pt x="5034" y="3190"/>
                  </a:cubicBezTo>
                  <a:cubicBezTo>
                    <a:pt x="5151" y="2990"/>
                    <a:pt x="5267" y="2789"/>
                    <a:pt x="5379" y="2583"/>
                  </a:cubicBezTo>
                  <a:cubicBezTo>
                    <a:pt x="5239" y="2509"/>
                    <a:pt x="5090" y="2438"/>
                    <a:pt x="4950" y="2363"/>
                  </a:cubicBezTo>
                  <a:cubicBezTo>
                    <a:pt x="4076" y="1897"/>
                    <a:pt x="3297" y="1481"/>
                    <a:pt x="2405" y="1042"/>
                  </a:cubicBezTo>
                  <a:cubicBezTo>
                    <a:pt x="1863" y="772"/>
                    <a:pt x="1308" y="520"/>
                    <a:pt x="724" y="225"/>
                  </a:cubicBezTo>
                  <a:cubicBezTo>
                    <a:pt x="580" y="155"/>
                    <a:pt x="434" y="85"/>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4"/>
            <p:cNvSpPr/>
            <p:nvPr/>
          </p:nvSpPr>
          <p:spPr>
            <a:xfrm>
              <a:off x="6909707" y="2200739"/>
              <a:ext cx="537579" cy="319535"/>
            </a:xfrm>
            <a:custGeom>
              <a:avLst/>
              <a:gdLst/>
              <a:ahLst/>
              <a:cxnLst/>
              <a:rect l="l" t="t" r="r" b="b"/>
              <a:pathLst>
                <a:path w="5281" h="3139" extrusionOk="0">
                  <a:moveTo>
                    <a:pt x="270" y="1"/>
                  </a:moveTo>
                  <a:lnTo>
                    <a:pt x="0" y="542"/>
                  </a:lnTo>
                  <a:cubicBezTo>
                    <a:pt x="84" y="584"/>
                    <a:pt x="158" y="621"/>
                    <a:pt x="233" y="660"/>
                  </a:cubicBezTo>
                  <a:cubicBezTo>
                    <a:pt x="1667" y="1360"/>
                    <a:pt x="3040" y="2158"/>
                    <a:pt x="4422" y="2873"/>
                  </a:cubicBezTo>
                  <a:cubicBezTo>
                    <a:pt x="4576" y="2951"/>
                    <a:pt x="4759" y="3054"/>
                    <a:pt x="4917" y="3138"/>
                  </a:cubicBezTo>
                  <a:cubicBezTo>
                    <a:pt x="5039" y="2938"/>
                    <a:pt x="5160" y="2737"/>
                    <a:pt x="5281" y="2537"/>
                  </a:cubicBezTo>
                  <a:cubicBezTo>
                    <a:pt x="5104" y="2438"/>
                    <a:pt x="4917" y="2349"/>
                    <a:pt x="4740" y="2256"/>
                  </a:cubicBezTo>
                  <a:cubicBezTo>
                    <a:pt x="3871" y="1789"/>
                    <a:pt x="3091" y="1378"/>
                    <a:pt x="2199" y="934"/>
                  </a:cubicBezTo>
                  <a:cubicBezTo>
                    <a:pt x="1653" y="668"/>
                    <a:pt x="1097" y="412"/>
                    <a:pt x="514" y="122"/>
                  </a:cubicBezTo>
                  <a:cubicBezTo>
                    <a:pt x="434" y="80"/>
                    <a:pt x="354" y="43"/>
                    <a:pt x="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4"/>
            <p:cNvSpPr/>
            <p:nvPr/>
          </p:nvSpPr>
          <p:spPr>
            <a:xfrm>
              <a:off x="6851174" y="2320044"/>
              <a:ext cx="544807" cy="325235"/>
            </a:xfrm>
            <a:custGeom>
              <a:avLst/>
              <a:gdLst/>
              <a:ahLst/>
              <a:cxnLst/>
              <a:rect l="l" t="t" r="r" b="b"/>
              <a:pathLst>
                <a:path w="5352" h="3195" extrusionOk="0">
                  <a:moveTo>
                    <a:pt x="267" y="1"/>
                  </a:moveTo>
                  <a:lnTo>
                    <a:pt x="0" y="542"/>
                  </a:lnTo>
                  <a:cubicBezTo>
                    <a:pt x="89" y="589"/>
                    <a:pt x="179" y="636"/>
                    <a:pt x="263" y="673"/>
                  </a:cubicBezTo>
                  <a:cubicBezTo>
                    <a:pt x="1696" y="1374"/>
                    <a:pt x="3069" y="2171"/>
                    <a:pt x="4451" y="2886"/>
                  </a:cubicBezTo>
                  <a:cubicBezTo>
                    <a:pt x="4633" y="2979"/>
                    <a:pt x="4852" y="3111"/>
                    <a:pt x="5034" y="3195"/>
                  </a:cubicBezTo>
                  <a:cubicBezTo>
                    <a:pt x="5132" y="3018"/>
                    <a:pt x="5231" y="2844"/>
                    <a:pt x="5315" y="2662"/>
                  </a:cubicBezTo>
                  <a:cubicBezTo>
                    <a:pt x="5324" y="2634"/>
                    <a:pt x="5338" y="2602"/>
                    <a:pt x="5352" y="2574"/>
                  </a:cubicBezTo>
                  <a:cubicBezTo>
                    <a:pt x="5160" y="2466"/>
                    <a:pt x="4959" y="2373"/>
                    <a:pt x="4768" y="2270"/>
                  </a:cubicBezTo>
                  <a:cubicBezTo>
                    <a:pt x="3895" y="1807"/>
                    <a:pt x="3115" y="1393"/>
                    <a:pt x="2228" y="953"/>
                  </a:cubicBezTo>
                  <a:cubicBezTo>
                    <a:pt x="1681" y="682"/>
                    <a:pt x="1126" y="430"/>
                    <a:pt x="543" y="136"/>
                  </a:cubicBezTo>
                  <a:cubicBezTo>
                    <a:pt x="453" y="89"/>
                    <a:pt x="365" y="48"/>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4"/>
            <p:cNvSpPr/>
            <p:nvPr/>
          </p:nvSpPr>
          <p:spPr>
            <a:xfrm>
              <a:off x="6785108" y="2454110"/>
              <a:ext cx="541549" cy="321876"/>
            </a:xfrm>
            <a:custGeom>
              <a:avLst/>
              <a:gdLst/>
              <a:ahLst/>
              <a:cxnLst/>
              <a:rect l="l" t="t" r="r" b="b"/>
              <a:pathLst>
                <a:path w="5320" h="3162" extrusionOk="0">
                  <a:moveTo>
                    <a:pt x="272" y="1"/>
                  </a:moveTo>
                  <a:lnTo>
                    <a:pt x="1" y="542"/>
                  </a:lnTo>
                  <a:cubicBezTo>
                    <a:pt x="20" y="552"/>
                    <a:pt x="37" y="561"/>
                    <a:pt x="52" y="570"/>
                  </a:cubicBezTo>
                  <a:cubicBezTo>
                    <a:pt x="1485" y="1270"/>
                    <a:pt x="2858" y="2069"/>
                    <a:pt x="4246" y="2783"/>
                  </a:cubicBezTo>
                  <a:cubicBezTo>
                    <a:pt x="4511" y="2923"/>
                    <a:pt x="4871" y="3143"/>
                    <a:pt x="5044" y="3162"/>
                  </a:cubicBezTo>
                  <a:cubicBezTo>
                    <a:pt x="5137" y="2966"/>
                    <a:pt x="5226" y="2770"/>
                    <a:pt x="5319" y="2574"/>
                  </a:cubicBezTo>
                  <a:cubicBezTo>
                    <a:pt x="5080" y="2419"/>
                    <a:pt x="4810" y="2302"/>
                    <a:pt x="4558" y="2167"/>
                  </a:cubicBezTo>
                  <a:cubicBezTo>
                    <a:pt x="3690" y="1701"/>
                    <a:pt x="2910" y="1289"/>
                    <a:pt x="2018" y="846"/>
                  </a:cubicBezTo>
                  <a:cubicBezTo>
                    <a:pt x="1476" y="580"/>
                    <a:pt x="916" y="322"/>
                    <a:pt x="332" y="33"/>
                  </a:cubicBezTo>
                  <a:cubicBezTo>
                    <a:pt x="313" y="20"/>
                    <a:pt x="290" y="10"/>
                    <a:pt x="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4"/>
            <p:cNvSpPr/>
            <p:nvPr/>
          </p:nvSpPr>
          <p:spPr>
            <a:xfrm>
              <a:off x="6721485" y="2583798"/>
              <a:ext cx="541448" cy="321978"/>
            </a:xfrm>
            <a:custGeom>
              <a:avLst/>
              <a:gdLst/>
              <a:ahLst/>
              <a:cxnLst/>
              <a:rect l="l" t="t" r="r" b="b"/>
              <a:pathLst>
                <a:path w="5319" h="3163" extrusionOk="0">
                  <a:moveTo>
                    <a:pt x="266" y="1"/>
                  </a:moveTo>
                  <a:lnTo>
                    <a:pt x="0" y="543"/>
                  </a:lnTo>
                  <a:cubicBezTo>
                    <a:pt x="136" y="613"/>
                    <a:pt x="261" y="679"/>
                    <a:pt x="382" y="735"/>
                  </a:cubicBezTo>
                  <a:cubicBezTo>
                    <a:pt x="1811" y="1435"/>
                    <a:pt x="3190" y="2233"/>
                    <a:pt x="4571" y="2948"/>
                  </a:cubicBezTo>
                  <a:cubicBezTo>
                    <a:pt x="4692" y="3013"/>
                    <a:pt x="4837" y="3093"/>
                    <a:pt x="4968" y="3162"/>
                  </a:cubicBezTo>
                  <a:cubicBezTo>
                    <a:pt x="5089" y="2962"/>
                    <a:pt x="5207" y="2756"/>
                    <a:pt x="5319" y="2550"/>
                  </a:cubicBezTo>
                  <a:cubicBezTo>
                    <a:pt x="5173" y="2476"/>
                    <a:pt x="5029" y="2406"/>
                    <a:pt x="4889" y="2332"/>
                  </a:cubicBezTo>
                  <a:cubicBezTo>
                    <a:pt x="4016" y="1864"/>
                    <a:pt x="3236" y="1453"/>
                    <a:pt x="2343" y="1009"/>
                  </a:cubicBezTo>
                  <a:cubicBezTo>
                    <a:pt x="1802" y="744"/>
                    <a:pt x="1246" y="487"/>
                    <a:pt x="662" y="197"/>
                  </a:cubicBezTo>
                  <a:cubicBezTo>
                    <a:pt x="537" y="132"/>
                    <a:pt x="410" y="7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4"/>
            <p:cNvSpPr/>
            <p:nvPr/>
          </p:nvSpPr>
          <p:spPr>
            <a:xfrm>
              <a:off x="6655419" y="2717864"/>
              <a:ext cx="531472" cy="316175"/>
            </a:xfrm>
            <a:custGeom>
              <a:avLst/>
              <a:gdLst/>
              <a:ahLst/>
              <a:cxnLst/>
              <a:rect l="l" t="t" r="r" b="b"/>
              <a:pathLst>
                <a:path w="5221" h="3106" extrusionOk="0">
                  <a:moveTo>
                    <a:pt x="270" y="0"/>
                  </a:moveTo>
                  <a:lnTo>
                    <a:pt x="0" y="547"/>
                  </a:lnTo>
                  <a:cubicBezTo>
                    <a:pt x="61" y="575"/>
                    <a:pt x="117" y="603"/>
                    <a:pt x="173" y="631"/>
                  </a:cubicBezTo>
                  <a:cubicBezTo>
                    <a:pt x="1606" y="1327"/>
                    <a:pt x="2979" y="2125"/>
                    <a:pt x="4361" y="2845"/>
                  </a:cubicBezTo>
                  <a:cubicBezTo>
                    <a:pt x="4515" y="2920"/>
                    <a:pt x="4697" y="3026"/>
                    <a:pt x="4856" y="3106"/>
                  </a:cubicBezTo>
                  <a:cubicBezTo>
                    <a:pt x="4977" y="2905"/>
                    <a:pt x="5099" y="2705"/>
                    <a:pt x="5220" y="2504"/>
                  </a:cubicBezTo>
                  <a:cubicBezTo>
                    <a:pt x="5043" y="2410"/>
                    <a:pt x="4856" y="2321"/>
                    <a:pt x="4679" y="2228"/>
                  </a:cubicBezTo>
                  <a:cubicBezTo>
                    <a:pt x="3805" y="1761"/>
                    <a:pt x="3026" y="1351"/>
                    <a:pt x="2134" y="907"/>
                  </a:cubicBezTo>
                  <a:cubicBezTo>
                    <a:pt x="1592" y="636"/>
                    <a:pt x="1037" y="384"/>
                    <a:pt x="453" y="90"/>
                  </a:cubicBezTo>
                  <a:cubicBezTo>
                    <a:pt x="393" y="62"/>
                    <a:pt x="331" y="29"/>
                    <a:pt x="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4"/>
            <p:cNvSpPr/>
            <p:nvPr/>
          </p:nvSpPr>
          <p:spPr>
            <a:xfrm>
              <a:off x="6359292" y="3108558"/>
              <a:ext cx="63215" cy="115232"/>
            </a:xfrm>
            <a:custGeom>
              <a:avLst/>
              <a:gdLst/>
              <a:ahLst/>
              <a:cxnLst/>
              <a:rect l="l" t="t" r="r" b="b"/>
              <a:pathLst>
                <a:path w="621" h="1132" extrusionOk="0">
                  <a:moveTo>
                    <a:pt x="621" y="1"/>
                  </a:moveTo>
                  <a:lnTo>
                    <a:pt x="0" y="11"/>
                  </a:lnTo>
                  <a:cubicBezTo>
                    <a:pt x="46" y="192"/>
                    <a:pt x="93" y="375"/>
                    <a:pt x="136" y="557"/>
                  </a:cubicBezTo>
                  <a:cubicBezTo>
                    <a:pt x="177" y="711"/>
                    <a:pt x="210" y="875"/>
                    <a:pt x="248" y="1000"/>
                  </a:cubicBezTo>
                  <a:cubicBezTo>
                    <a:pt x="261" y="1043"/>
                    <a:pt x="270" y="1112"/>
                    <a:pt x="317" y="1131"/>
                  </a:cubicBezTo>
                  <a:cubicBezTo>
                    <a:pt x="322" y="1131"/>
                    <a:pt x="326" y="1127"/>
                    <a:pt x="332" y="1127"/>
                  </a:cubicBezTo>
                  <a:cubicBezTo>
                    <a:pt x="438" y="800"/>
                    <a:pt x="509" y="436"/>
                    <a:pt x="6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4"/>
            <p:cNvSpPr/>
            <p:nvPr/>
          </p:nvSpPr>
          <p:spPr>
            <a:xfrm>
              <a:off x="6326412" y="2948839"/>
              <a:ext cx="127549" cy="160836"/>
            </a:xfrm>
            <a:custGeom>
              <a:avLst/>
              <a:gdLst/>
              <a:ahLst/>
              <a:cxnLst/>
              <a:rect l="l" t="t" r="r" b="b"/>
              <a:pathLst>
                <a:path w="1253" h="1580" extrusionOk="0">
                  <a:moveTo>
                    <a:pt x="617" y="1"/>
                  </a:moveTo>
                  <a:cubicBezTo>
                    <a:pt x="552" y="1"/>
                    <a:pt x="477" y="6"/>
                    <a:pt x="369" y="15"/>
                  </a:cubicBezTo>
                  <a:cubicBezTo>
                    <a:pt x="291" y="24"/>
                    <a:pt x="164" y="24"/>
                    <a:pt x="108" y="62"/>
                  </a:cubicBezTo>
                  <a:cubicBezTo>
                    <a:pt x="56" y="95"/>
                    <a:pt x="0" y="287"/>
                    <a:pt x="5" y="352"/>
                  </a:cubicBezTo>
                  <a:cubicBezTo>
                    <a:pt x="10" y="436"/>
                    <a:pt x="61" y="548"/>
                    <a:pt x="89" y="651"/>
                  </a:cubicBezTo>
                  <a:cubicBezTo>
                    <a:pt x="168" y="953"/>
                    <a:pt x="248" y="1272"/>
                    <a:pt x="323" y="1580"/>
                  </a:cubicBezTo>
                  <a:lnTo>
                    <a:pt x="944" y="1570"/>
                  </a:lnTo>
                  <a:cubicBezTo>
                    <a:pt x="948" y="1556"/>
                    <a:pt x="953" y="1542"/>
                    <a:pt x="957" y="1524"/>
                  </a:cubicBezTo>
                  <a:cubicBezTo>
                    <a:pt x="1028" y="1253"/>
                    <a:pt x="1108" y="968"/>
                    <a:pt x="1177" y="683"/>
                  </a:cubicBezTo>
                  <a:cubicBezTo>
                    <a:pt x="1201" y="589"/>
                    <a:pt x="1252" y="445"/>
                    <a:pt x="1243" y="393"/>
                  </a:cubicBezTo>
                  <a:cubicBezTo>
                    <a:pt x="1229" y="337"/>
                    <a:pt x="1088" y="108"/>
                    <a:pt x="1060" y="85"/>
                  </a:cubicBezTo>
                  <a:cubicBezTo>
                    <a:pt x="976" y="15"/>
                    <a:pt x="743" y="6"/>
                    <a:pt x="6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4"/>
            <p:cNvSpPr/>
            <p:nvPr/>
          </p:nvSpPr>
          <p:spPr>
            <a:xfrm>
              <a:off x="6323969" y="2182314"/>
              <a:ext cx="146585" cy="808049"/>
            </a:xfrm>
            <a:custGeom>
              <a:avLst/>
              <a:gdLst/>
              <a:ahLst/>
              <a:cxnLst/>
              <a:rect l="l" t="t" r="r" b="b"/>
              <a:pathLst>
                <a:path w="1440" h="7938" extrusionOk="0">
                  <a:moveTo>
                    <a:pt x="1043" y="7705"/>
                  </a:moveTo>
                  <a:cubicBezTo>
                    <a:pt x="963" y="7755"/>
                    <a:pt x="916" y="7826"/>
                    <a:pt x="828" y="7877"/>
                  </a:cubicBezTo>
                  <a:cubicBezTo>
                    <a:pt x="763" y="7817"/>
                    <a:pt x="711" y="7722"/>
                    <a:pt x="651" y="7648"/>
                  </a:cubicBezTo>
                  <a:cubicBezTo>
                    <a:pt x="576" y="7681"/>
                    <a:pt x="543" y="7807"/>
                    <a:pt x="445" y="7858"/>
                  </a:cubicBezTo>
                  <a:cubicBezTo>
                    <a:pt x="384" y="7789"/>
                    <a:pt x="319" y="7727"/>
                    <a:pt x="263" y="7653"/>
                  </a:cubicBezTo>
                  <a:cubicBezTo>
                    <a:pt x="169" y="7718"/>
                    <a:pt x="146" y="7858"/>
                    <a:pt x="43" y="7891"/>
                  </a:cubicBezTo>
                  <a:cubicBezTo>
                    <a:pt x="1" y="7727"/>
                    <a:pt x="34" y="7559"/>
                    <a:pt x="39" y="7396"/>
                  </a:cubicBezTo>
                  <a:cubicBezTo>
                    <a:pt x="108" y="4949"/>
                    <a:pt x="151" y="2460"/>
                    <a:pt x="230" y="4"/>
                  </a:cubicBezTo>
                  <a:cubicBezTo>
                    <a:pt x="636" y="0"/>
                    <a:pt x="1033" y="18"/>
                    <a:pt x="1425" y="37"/>
                  </a:cubicBezTo>
                  <a:cubicBezTo>
                    <a:pt x="1440" y="93"/>
                    <a:pt x="1440" y="182"/>
                    <a:pt x="1440" y="275"/>
                  </a:cubicBezTo>
                  <a:cubicBezTo>
                    <a:pt x="1379" y="2615"/>
                    <a:pt x="1328" y="5033"/>
                    <a:pt x="1272" y="7401"/>
                  </a:cubicBezTo>
                  <a:cubicBezTo>
                    <a:pt x="1267" y="7578"/>
                    <a:pt x="1276" y="7765"/>
                    <a:pt x="1257" y="7929"/>
                  </a:cubicBezTo>
                  <a:cubicBezTo>
                    <a:pt x="1164" y="7938"/>
                    <a:pt x="1108" y="7765"/>
                    <a:pt x="1043" y="77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4"/>
            <p:cNvSpPr/>
            <p:nvPr/>
          </p:nvSpPr>
          <p:spPr>
            <a:xfrm>
              <a:off x="6348706" y="2098536"/>
              <a:ext cx="125208" cy="95687"/>
            </a:xfrm>
            <a:custGeom>
              <a:avLst/>
              <a:gdLst/>
              <a:ahLst/>
              <a:cxnLst/>
              <a:rect l="l" t="t" r="r" b="b"/>
              <a:pathLst>
                <a:path w="1230" h="940" extrusionOk="0">
                  <a:moveTo>
                    <a:pt x="1187" y="869"/>
                  </a:moveTo>
                  <a:cubicBezTo>
                    <a:pt x="753" y="940"/>
                    <a:pt x="393" y="851"/>
                    <a:pt x="1" y="836"/>
                  </a:cubicBezTo>
                  <a:cubicBezTo>
                    <a:pt x="1" y="621"/>
                    <a:pt x="109" y="351"/>
                    <a:pt x="318" y="239"/>
                  </a:cubicBezTo>
                  <a:cubicBezTo>
                    <a:pt x="757" y="0"/>
                    <a:pt x="1229" y="356"/>
                    <a:pt x="1187" y="86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4"/>
            <p:cNvSpPr/>
            <p:nvPr/>
          </p:nvSpPr>
          <p:spPr>
            <a:xfrm>
              <a:off x="6333131" y="2179871"/>
              <a:ext cx="148417" cy="126531"/>
            </a:xfrm>
            <a:custGeom>
              <a:avLst/>
              <a:gdLst/>
              <a:ahLst/>
              <a:cxnLst/>
              <a:rect l="l" t="t" r="r" b="b"/>
              <a:pathLst>
                <a:path w="1458" h="1243" extrusionOk="0">
                  <a:moveTo>
                    <a:pt x="93" y="1219"/>
                  </a:moveTo>
                  <a:cubicBezTo>
                    <a:pt x="121" y="1126"/>
                    <a:pt x="98" y="1037"/>
                    <a:pt x="37" y="925"/>
                  </a:cubicBezTo>
                  <a:cubicBezTo>
                    <a:pt x="42" y="869"/>
                    <a:pt x="84" y="831"/>
                    <a:pt x="93" y="780"/>
                  </a:cubicBezTo>
                  <a:cubicBezTo>
                    <a:pt x="0" y="663"/>
                    <a:pt x="112" y="565"/>
                    <a:pt x="107" y="477"/>
                  </a:cubicBezTo>
                  <a:cubicBezTo>
                    <a:pt x="107" y="434"/>
                    <a:pt x="79" y="402"/>
                    <a:pt x="79" y="365"/>
                  </a:cubicBezTo>
                  <a:cubicBezTo>
                    <a:pt x="79" y="304"/>
                    <a:pt x="121" y="262"/>
                    <a:pt x="130" y="201"/>
                  </a:cubicBezTo>
                  <a:cubicBezTo>
                    <a:pt x="140" y="145"/>
                    <a:pt x="102" y="93"/>
                    <a:pt x="130" y="42"/>
                  </a:cubicBezTo>
                  <a:cubicBezTo>
                    <a:pt x="346" y="0"/>
                    <a:pt x="555" y="37"/>
                    <a:pt x="751" y="52"/>
                  </a:cubicBezTo>
                  <a:cubicBezTo>
                    <a:pt x="957" y="65"/>
                    <a:pt x="1158" y="37"/>
                    <a:pt x="1363" y="74"/>
                  </a:cubicBezTo>
                  <a:cubicBezTo>
                    <a:pt x="1457" y="206"/>
                    <a:pt x="1378" y="327"/>
                    <a:pt x="1378" y="444"/>
                  </a:cubicBezTo>
                  <a:cubicBezTo>
                    <a:pt x="1378" y="509"/>
                    <a:pt x="1410" y="574"/>
                    <a:pt x="1410" y="640"/>
                  </a:cubicBezTo>
                  <a:cubicBezTo>
                    <a:pt x="1410" y="738"/>
                    <a:pt x="1317" y="831"/>
                    <a:pt x="1415" y="986"/>
                  </a:cubicBezTo>
                  <a:cubicBezTo>
                    <a:pt x="1387" y="1065"/>
                    <a:pt x="1312" y="1121"/>
                    <a:pt x="1331" y="1223"/>
                  </a:cubicBezTo>
                  <a:cubicBezTo>
                    <a:pt x="1322" y="1233"/>
                    <a:pt x="1317" y="1242"/>
                    <a:pt x="1307" y="1229"/>
                  </a:cubicBezTo>
                  <a:cubicBezTo>
                    <a:pt x="901" y="1233"/>
                    <a:pt x="490" y="1242"/>
                    <a:pt x="93" y="121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4"/>
            <p:cNvSpPr/>
            <p:nvPr/>
          </p:nvSpPr>
          <p:spPr>
            <a:xfrm>
              <a:off x="6394819" y="2346206"/>
              <a:ext cx="59143" cy="97520"/>
            </a:xfrm>
            <a:custGeom>
              <a:avLst/>
              <a:gdLst/>
              <a:ahLst/>
              <a:cxnLst/>
              <a:rect l="l" t="t" r="r" b="b"/>
              <a:pathLst>
                <a:path w="581" h="958" extrusionOk="0">
                  <a:moveTo>
                    <a:pt x="369" y="761"/>
                  </a:moveTo>
                  <a:cubicBezTo>
                    <a:pt x="67" y="957"/>
                    <a:pt x="1" y="75"/>
                    <a:pt x="267" y="43"/>
                  </a:cubicBezTo>
                  <a:cubicBezTo>
                    <a:pt x="580" y="0"/>
                    <a:pt x="505" y="575"/>
                    <a:pt x="397" y="738"/>
                  </a:cubicBezTo>
                  <a:cubicBezTo>
                    <a:pt x="388" y="752"/>
                    <a:pt x="379" y="757"/>
                    <a:pt x="369" y="76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4"/>
            <p:cNvSpPr/>
            <p:nvPr/>
          </p:nvSpPr>
          <p:spPr>
            <a:xfrm>
              <a:off x="6402963" y="2252961"/>
              <a:ext cx="55173" cy="75328"/>
            </a:xfrm>
            <a:custGeom>
              <a:avLst/>
              <a:gdLst/>
              <a:ahLst/>
              <a:cxnLst/>
              <a:rect l="l" t="t" r="r" b="b"/>
              <a:pathLst>
                <a:path w="542" h="740" extrusionOk="0">
                  <a:moveTo>
                    <a:pt x="360" y="613"/>
                  </a:moveTo>
                  <a:cubicBezTo>
                    <a:pt x="99" y="739"/>
                    <a:pt x="0" y="1"/>
                    <a:pt x="299" y="20"/>
                  </a:cubicBezTo>
                  <a:cubicBezTo>
                    <a:pt x="528" y="29"/>
                    <a:pt x="542" y="529"/>
                    <a:pt x="360" y="61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4"/>
            <p:cNvSpPr/>
            <p:nvPr/>
          </p:nvSpPr>
          <p:spPr>
            <a:xfrm>
              <a:off x="6342089" y="2884301"/>
              <a:ext cx="32880" cy="106070"/>
            </a:xfrm>
            <a:custGeom>
              <a:avLst/>
              <a:gdLst/>
              <a:ahLst/>
              <a:cxnLst/>
              <a:rect l="l" t="t" r="r" b="b"/>
              <a:pathLst>
                <a:path w="323" h="1042" extrusionOk="0">
                  <a:moveTo>
                    <a:pt x="239" y="18"/>
                  </a:moveTo>
                  <a:cubicBezTo>
                    <a:pt x="323" y="164"/>
                    <a:pt x="318" y="444"/>
                    <a:pt x="295" y="724"/>
                  </a:cubicBezTo>
                  <a:cubicBezTo>
                    <a:pt x="286" y="841"/>
                    <a:pt x="267" y="1033"/>
                    <a:pt x="159" y="1037"/>
                  </a:cubicBezTo>
                  <a:cubicBezTo>
                    <a:pt x="33" y="1042"/>
                    <a:pt x="19" y="817"/>
                    <a:pt x="14" y="738"/>
                  </a:cubicBezTo>
                  <a:cubicBezTo>
                    <a:pt x="1" y="490"/>
                    <a:pt x="33" y="187"/>
                    <a:pt x="98" y="29"/>
                  </a:cubicBezTo>
                  <a:cubicBezTo>
                    <a:pt x="126" y="1"/>
                    <a:pt x="197" y="1"/>
                    <a:pt x="239" y="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8" name="Google Shape;1998;p44"/>
          <p:cNvGrpSpPr/>
          <p:nvPr/>
        </p:nvGrpSpPr>
        <p:grpSpPr>
          <a:xfrm>
            <a:off x="5006684" y="1827428"/>
            <a:ext cx="2468523" cy="2513942"/>
            <a:chOff x="5378250" y="1062800"/>
            <a:chExt cx="1276184" cy="1299665"/>
          </a:xfrm>
        </p:grpSpPr>
        <p:sp>
          <p:nvSpPr>
            <p:cNvPr id="1999" name="Google Shape;1999;p44"/>
            <p:cNvSpPr/>
            <p:nvPr/>
          </p:nvSpPr>
          <p:spPr>
            <a:xfrm>
              <a:off x="5378250" y="1062800"/>
              <a:ext cx="272706" cy="598461"/>
            </a:xfrm>
            <a:custGeom>
              <a:avLst/>
              <a:gdLst/>
              <a:ahLst/>
              <a:cxnLst/>
              <a:rect l="l" t="t" r="r" b="b"/>
              <a:pathLst>
                <a:path w="4133" h="9070" extrusionOk="0">
                  <a:moveTo>
                    <a:pt x="3661" y="1150"/>
                  </a:moveTo>
                  <a:cubicBezTo>
                    <a:pt x="2891" y="1304"/>
                    <a:pt x="2214" y="1533"/>
                    <a:pt x="1527" y="1818"/>
                  </a:cubicBezTo>
                  <a:cubicBezTo>
                    <a:pt x="1111" y="1990"/>
                    <a:pt x="869" y="2186"/>
                    <a:pt x="841" y="2723"/>
                  </a:cubicBezTo>
                  <a:cubicBezTo>
                    <a:pt x="831" y="2994"/>
                    <a:pt x="878" y="3302"/>
                    <a:pt x="934" y="3583"/>
                  </a:cubicBezTo>
                  <a:cubicBezTo>
                    <a:pt x="1079" y="4358"/>
                    <a:pt x="1294" y="5147"/>
                    <a:pt x="1466" y="5880"/>
                  </a:cubicBezTo>
                  <a:cubicBezTo>
                    <a:pt x="1727" y="6992"/>
                    <a:pt x="2031" y="7934"/>
                    <a:pt x="2190" y="8934"/>
                  </a:cubicBezTo>
                  <a:cubicBezTo>
                    <a:pt x="2022" y="8981"/>
                    <a:pt x="1859" y="9037"/>
                    <a:pt x="1671" y="9069"/>
                  </a:cubicBezTo>
                  <a:cubicBezTo>
                    <a:pt x="1173" y="7714"/>
                    <a:pt x="696" y="6156"/>
                    <a:pt x="322" y="4577"/>
                  </a:cubicBezTo>
                  <a:cubicBezTo>
                    <a:pt x="197" y="4044"/>
                    <a:pt x="46" y="3484"/>
                    <a:pt x="14" y="2943"/>
                  </a:cubicBezTo>
                  <a:cubicBezTo>
                    <a:pt x="0" y="2779"/>
                    <a:pt x="0" y="2643"/>
                    <a:pt x="14" y="2485"/>
                  </a:cubicBezTo>
                  <a:cubicBezTo>
                    <a:pt x="70" y="1691"/>
                    <a:pt x="696" y="1290"/>
                    <a:pt x="1331" y="1047"/>
                  </a:cubicBezTo>
                  <a:cubicBezTo>
                    <a:pt x="2031" y="781"/>
                    <a:pt x="2811" y="692"/>
                    <a:pt x="3628" y="589"/>
                  </a:cubicBezTo>
                  <a:cubicBezTo>
                    <a:pt x="3699" y="393"/>
                    <a:pt x="3675" y="1"/>
                    <a:pt x="3880" y="25"/>
                  </a:cubicBezTo>
                  <a:cubicBezTo>
                    <a:pt x="4123" y="48"/>
                    <a:pt x="4132" y="464"/>
                    <a:pt x="4132" y="822"/>
                  </a:cubicBezTo>
                  <a:cubicBezTo>
                    <a:pt x="4132" y="1197"/>
                    <a:pt x="4114" y="1630"/>
                    <a:pt x="3867" y="1612"/>
                  </a:cubicBezTo>
                  <a:cubicBezTo>
                    <a:pt x="3680" y="1593"/>
                    <a:pt x="3708" y="1337"/>
                    <a:pt x="3661" y="115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4"/>
            <p:cNvSpPr/>
            <p:nvPr/>
          </p:nvSpPr>
          <p:spPr>
            <a:xfrm>
              <a:off x="5746108" y="1062800"/>
              <a:ext cx="273036" cy="598461"/>
            </a:xfrm>
            <a:custGeom>
              <a:avLst/>
              <a:gdLst/>
              <a:ahLst/>
              <a:cxnLst/>
              <a:rect l="l" t="t" r="r" b="b"/>
              <a:pathLst>
                <a:path w="4138" h="9070" extrusionOk="0">
                  <a:moveTo>
                    <a:pt x="477" y="1150"/>
                  </a:moveTo>
                  <a:cubicBezTo>
                    <a:pt x="1243" y="1304"/>
                    <a:pt x="1924" y="1533"/>
                    <a:pt x="2611" y="1818"/>
                  </a:cubicBezTo>
                  <a:cubicBezTo>
                    <a:pt x="3027" y="1990"/>
                    <a:pt x="3269" y="2186"/>
                    <a:pt x="3292" y="2723"/>
                  </a:cubicBezTo>
                  <a:cubicBezTo>
                    <a:pt x="3307" y="2994"/>
                    <a:pt x="3260" y="3302"/>
                    <a:pt x="3204" y="3583"/>
                  </a:cubicBezTo>
                  <a:cubicBezTo>
                    <a:pt x="3055" y="4358"/>
                    <a:pt x="2844" y="5147"/>
                    <a:pt x="2671" y="5880"/>
                  </a:cubicBezTo>
                  <a:cubicBezTo>
                    <a:pt x="2410" y="6992"/>
                    <a:pt x="2107" y="7934"/>
                    <a:pt x="1943" y="8934"/>
                  </a:cubicBezTo>
                  <a:cubicBezTo>
                    <a:pt x="2116" y="8981"/>
                    <a:pt x="2279" y="9037"/>
                    <a:pt x="2466" y="9069"/>
                  </a:cubicBezTo>
                  <a:cubicBezTo>
                    <a:pt x="2966" y="7714"/>
                    <a:pt x="3442" y="6156"/>
                    <a:pt x="3816" y="4577"/>
                  </a:cubicBezTo>
                  <a:cubicBezTo>
                    <a:pt x="3937" y="4044"/>
                    <a:pt x="4091" y="3484"/>
                    <a:pt x="4124" y="2943"/>
                  </a:cubicBezTo>
                  <a:cubicBezTo>
                    <a:pt x="4133" y="2779"/>
                    <a:pt x="4137" y="2643"/>
                    <a:pt x="4124" y="2485"/>
                  </a:cubicBezTo>
                  <a:cubicBezTo>
                    <a:pt x="4068" y="1691"/>
                    <a:pt x="3442" y="1290"/>
                    <a:pt x="2807" y="1047"/>
                  </a:cubicBezTo>
                  <a:cubicBezTo>
                    <a:pt x="2107" y="781"/>
                    <a:pt x="1322" y="692"/>
                    <a:pt x="505" y="589"/>
                  </a:cubicBezTo>
                  <a:cubicBezTo>
                    <a:pt x="439" y="393"/>
                    <a:pt x="463" y="1"/>
                    <a:pt x="253" y="25"/>
                  </a:cubicBezTo>
                  <a:cubicBezTo>
                    <a:pt x="14" y="48"/>
                    <a:pt x="1" y="464"/>
                    <a:pt x="1" y="822"/>
                  </a:cubicBezTo>
                  <a:cubicBezTo>
                    <a:pt x="1" y="1197"/>
                    <a:pt x="24" y="1630"/>
                    <a:pt x="271" y="1612"/>
                  </a:cubicBezTo>
                  <a:cubicBezTo>
                    <a:pt x="454" y="1593"/>
                    <a:pt x="430" y="1337"/>
                    <a:pt x="477" y="115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4"/>
            <p:cNvSpPr/>
            <p:nvPr/>
          </p:nvSpPr>
          <p:spPr>
            <a:xfrm>
              <a:off x="5468186" y="1626100"/>
              <a:ext cx="1013755" cy="736365"/>
            </a:xfrm>
            <a:custGeom>
              <a:avLst/>
              <a:gdLst/>
              <a:ahLst/>
              <a:cxnLst/>
              <a:rect l="l" t="t" r="r" b="b"/>
              <a:pathLst>
                <a:path w="15364" h="11160" extrusionOk="0">
                  <a:moveTo>
                    <a:pt x="5903" y="0"/>
                  </a:moveTo>
                  <a:cubicBezTo>
                    <a:pt x="6360" y="33"/>
                    <a:pt x="6814" y="70"/>
                    <a:pt x="7267" y="117"/>
                  </a:cubicBezTo>
                  <a:cubicBezTo>
                    <a:pt x="7004" y="2087"/>
                    <a:pt x="6127" y="3436"/>
                    <a:pt x="4404" y="3940"/>
                  </a:cubicBezTo>
                  <a:cubicBezTo>
                    <a:pt x="4582" y="4828"/>
                    <a:pt x="4731" y="5655"/>
                    <a:pt x="5025" y="6406"/>
                  </a:cubicBezTo>
                  <a:cubicBezTo>
                    <a:pt x="5310" y="7125"/>
                    <a:pt x="5698" y="7789"/>
                    <a:pt x="6136" y="8362"/>
                  </a:cubicBezTo>
                  <a:cubicBezTo>
                    <a:pt x="6590" y="8946"/>
                    <a:pt x="7075" y="9431"/>
                    <a:pt x="7799" y="9768"/>
                  </a:cubicBezTo>
                  <a:cubicBezTo>
                    <a:pt x="8499" y="10099"/>
                    <a:pt x="9498" y="10170"/>
                    <a:pt x="10381" y="9875"/>
                  </a:cubicBezTo>
                  <a:cubicBezTo>
                    <a:pt x="11137" y="9619"/>
                    <a:pt x="11683" y="9123"/>
                    <a:pt x="12114" y="8541"/>
                  </a:cubicBezTo>
                  <a:cubicBezTo>
                    <a:pt x="12562" y="7929"/>
                    <a:pt x="12781" y="7158"/>
                    <a:pt x="12898" y="6257"/>
                  </a:cubicBezTo>
                  <a:cubicBezTo>
                    <a:pt x="12963" y="5785"/>
                    <a:pt x="12991" y="5328"/>
                    <a:pt x="13094" y="4907"/>
                  </a:cubicBezTo>
                  <a:cubicBezTo>
                    <a:pt x="13383" y="3698"/>
                    <a:pt x="13874" y="2657"/>
                    <a:pt x="15241" y="2461"/>
                  </a:cubicBezTo>
                  <a:cubicBezTo>
                    <a:pt x="15265" y="2550"/>
                    <a:pt x="15284" y="2634"/>
                    <a:pt x="15303" y="2727"/>
                  </a:cubicBezTo>
                  <a:cubicBezTo>
                    <a:pt x="15316" y="2811"/>
                    <a:pt x="15363" y="2927"/>
                    <a:pt x="15344" y="2993"/>
                  </a:cubicBezTo>
                  <a:cubicBezTo>
                    <a:pt x="15325" y="3082"/>
                    <a:pt x="15181" y="3133"/>
                    <a:pt x="15111" y="3184"/>
                  </a:cubicBezTo>
                  <a:cubicBezTo>
                    <a:pt x="15008" y="3259"/>
                    <a:pt x="14957" y="3334"/>
                    <a:pt x="14873" y="3380"/>
                  </a:cubicBezTo>
                  <a:cubicBezTo>
                    <a:pt x="14340" y="3955"/>
                    <a:pt x="14042" y="4772"/>
                    <a:pt x="13892" y="5705"/>
                  </a:cubicBezTo>
                  <a:cubicBezTo>
                    <a:pt x="13812" y="6210"/>
                    <a:pt x="13795" y="6696"/>
                    <a:pt x="13700" y="7158"/>
                  </a:cubicBezTo>
                  <a:cubicBezTo>
                    <a:pt x="13612" y="7592"/>
                    <a:pt x="13448" y="7998"/>
                    <a:pt x="13271" y="8377"/>
                  </a:cubicBezTo>
                  <a:cubicBezTo>
                    <a:pt x="12926" y="9114"/>
                    <a:pt x="12412" y="9703"/>
                    <a:pt x="11773" y="10183"/>
                  </a:cubicBezTo>
                  <a:cubicBezTo>
                    <a:pt x="11137" y="10664"/>
                    <a:pt x="10394" y="11019"/>
                    <a:pt x="9372" y="11075"/>
                  </a:cubicBezTo>
                  <a:cubicBezTo>
                    <a:pt x="7803" y="11160"/>
                    <a:pt x="6571" y="10492"/>
                    <a:pt x="5754" y="9740"/>
                  </a:cubicBezTo>
                  <a:cubicBezTo>
                    <a:pt x="4913" y="8970"/>
                    <a:pt x="4236" y="7910"/>
                    <a:pt x="3853" y="6686"/>
                  </a:cubicBezTo>
                  <a:cubicBezTo>
                    <a:pt x="3596" y="5860"/>
                    <a:pt x="3368" y="4959"/>
                    <a:pt x="3260" y="3987"/>
                  </a:cubicBezTo>
                  <a:cubicBezTo>
                    <a:pt x="2321" y="3824"/>
                    <a:pt x="1640" y="3343"/>
                    <a:pt x="1112" y="2755"/>
                  </a:cubicBezTo>
                  <a:cubicBezTo>
                    <a:pt x="589" y="2175"/>
                    <a:pt x="168" y="1424"/>
                    <a:pt x="0" y="504"/>
                  </a:cubicBezTo>
                  <a:cubicBezTo>
                    <a:pt x="440" y="382"/>
                    <a:pt x="888" y="266"/>
                    <a:pt x="1364" y="177"/>
                  </a:cubicBezTo>
                  <a:cubicBezTo>
                    <a:pt x="1584" y="976"/>
                    <a:pt x="1896" y="1694"/>
                    <a:pt x="2429" y="2222"/>
                  </a:cubicBezTo>
                  <a:cubicBezTo>
                    <a:pt x="2681" y="2470"/>
                    <a:pt x="3022" y="2708"/>
                    <a:pt x="3409" y="2802"/>
                  </a:cubicBezTo>
                  <a:cubicBezTo>
                    <a:pt x="3830" y="2899"/>
                    <a:pt x="4282" y="2820"/>
                    <a:pt x="4642" y="2578"/>
                  </a:cubicBezTo>
                  <a:cubicBezTo>
                    <a:pt x="5375" y="2087"/>
                    <a:pt x="5754" y="1167"/>
                    <a:pt x="5870" y="42"/>
                  </a:cubicBezTo>
                  <a:cubicBezTo>
                    <a:pt x="5870" y="18"/>
                    <a:pt x="5884" y="5"/>
                    <a:pt x="59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4"/>
            <p:cNvSpPr/>
            <p:nvPr/>
          </p:nvSpPr>
          <p:spPr>
            <a:xfrm>
              <a:off x="6399610" y="1689510"/>
              <a:ext cx="254824" cy="265646"/>
            </a:xfrm>
            <a:custGeom>
              <a:avLst/>
              <a:gdLst/>
              <a:ahLst/>
              <a:cxnLst/>
              <a:rect l="l" t="t" r="r" b="b"/>
              <a:pathLst>
                <a:path w="3862" h="4026" extrusionOk="0">
                  <a:moveTo>
                    <a:pt x="1905" y="48"/>
                  </a:moveTo>
                  <a:cubicBezTo>
                    <a:pt x="2536" y="1"/>
                    <a:pt x="3041" y="300"/>
                    <a:pt x="3358" y="654"/>
                  </a:cubicBezTo>
                  <a:cubicBezTo>
                    <a:pt x="3633" y="962"/>
                    <a:pt x="3862" y="1434"/>
                    <a:pt x="3862" y="1929"/>
                  </a:cubicBezTo>
                  <a:cubicBezTo>
                    <a:pt x="3862" y="2503"/>
                    <a:pt x="3601" y="2938"/>
                    <a:pt x="3269" y="3265"/>
                  </a:cubicBezTo>
                  <a:cubicBezTo>
                    <a:pt x="2961" y="3563"/>
                    <a:pt x="2476" y="3830"/>
                    <a:pt x="2036" y="3899"/>
                  </a:cubicBezTo>
                  <a:cubicBezTo>
                    <a:pt x="1252" y="4026"/>
                    <a:pt x="593" y="3512"/>
                    <a:pt x="304" y="2951"/>
                  </a:cubicBezTo>
                  <a:cubicBezTo>
                    <a:pt x="206" y="2765"/>
                    <a:pt x="117" y="2578"/>
                    <a:pt x="94" y="2330"/>
                  </a:cubicBezTo>
                  <a:cubicBezTo>
                    <a:pt x="0" y="1289"/>
                    <a:pt x="519" y="519"/>
                    <a:pt x="1177" y="211"/>
                  </a:cubicBezTo>
                  <a:cubicBezTo>
                    <a:pt x="1368" y="117"/>
                    <a:pt x="1616" y="66"/>
                    <a:pt x="1905"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4"/>
            <p:cNvSpPr/>
            <p:nvPr/>
          </p:nvSpPr>
          <p:spPr>
            <a:xfrm>
              <a:off x="6451077" y="1734841"/>
              <a:ext cx="168255" cy="154663"/>
            </a:xfrm>
            <a:custGeom>
              <a:avLst/>
              <a:gdLst/>
              <a:ahLst/>
              <a:cxnLst/>
              <a:rect l="l" t="t" r="r" b="b"/>
              <a:pathLst>
                <a:path w="2550" h="2344" extrusionOk="0">
                  <a:moveTo>
                    <a:pt x="1074" y="70"/>
                  </a:moveTo>
                  <a:cubicBezTo>
                    <a:pt x="1560" y="1"/>
                    <a:pt x="1920" y="257"/>
                    <a:pt x="2125" y="561"/>
                  </a:cubicBezTo>
                  <a:cubicBezTo>
                    <a:pt x="2162" y="611"/>
                    <a:pt x="2218" y="682"/>
                    <a:pt x="2261" y="779"/>
                  </a:cubicBezTo>
                  <a:cubicBezTo>
                    <a:pt x="2550" y="1513"/>
                    <a:pt x="2069" y="2330"/>
                    <a:pt x="1280" y="2339"/>
                  </a:cubicBezTo>
                  <a:cubicBezTo>
                    <a:pt x="664" y="2344"/>
                    <a:pt x="117" y="1943"/>
                    <a:pt x="52" y="1345"/>
                  </a:cubicBezTo>
                  <a:cubicBezTo>
                    <a:pt x="0" y="910"/>
                    <a:pt x="224" y="583"/>
                    <a:pt x="448" y="369"/>
                  </a:cubicBezTo>
                  <a:cubicBezTo>
                    <a:pt x="593" y="229"/>
                    <a:pt x="850" y="103"/>
                    <a:pt x="1074" y="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4"/>
            <p:cNvSpPr/>
            <p:nvPr/>
          </p:nvSpPr>
          <p:spPr>
            <a:xfrm>
              <a:off x="6471400" y="1883897"/>
              <a:ext cx="43153" cy="43285"/>
            </a:xfrm>
            <a:custGeom>
              <a:avLst/>
              <a:gdLst/>
              <a:ahLst/>
              <a:cxnLst/>
              <a:rect l="l" t="t" r="r" b="b"/>
              <a:pathLst>
                <a:path w="654" h="656" extrusionOk="0">
                  <a:moveTo>
                    <a:pt x="285" y="1"/>
                  </a:moveTo>
                  <a:cubicBezTo>
                    <a:pt x="0" y="61"/>
                    <a:pt x="463" y="655"/>
                    <a:pt x="589" y="397"/>
                  </a:cubicBezTo>
                  <a:cubicBezTo>
                    <a:pt x="654" y="263"/>
                    <a:pt x="412" y="57"/>
                    <a:pt x="2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4"/>
            <p:cNvSpPr/>
            <p:nvPr/>
          </p:nvSpPr>
          <p:spPr>
            <a:xfrm>
              <a:off x="6426399" y="1802012"/>
              <a:ext cx="51862" cy="75550"/>
            </a:xfrm>
            <a:custGeom>
              <a:avLst/>
              <a:gdLst/>
              <a:ahLst/>
              <a:cxnLst/>
              <a:rect l="l" t="t" r="r" b="b"/>
              <a:pathLst>
                <a:path w="786" h="1145" extrusionOk="0">
                  <a:moveTo>
                    <a:pt x="486" y="1078"/>
                  </a:moveTo>
                  <a:cubicBezTo>
                    <a:pt x="538" y="1112"/>
                    <a:pt x="663" y="1144"/>
                    <a:pt x="715" y="1032"/>
                  </a:cubicBezTo>
                  <a:cubicBezTo>
                    <a:pt x="785" y="888"/>
                    <a:pt x="603" y="616"/>
                    <a:pt x="551" y="495"/>
                  </a:cubicBezTo>
                  <a:cubicBezTo>
                    <a:pt x="486" y="350"/>
                    <a:pt x="435" y="47"/>
                    <a:pt x="253" y="24"/>
                  </a:cubicBezTo>
                  <a:cubicBezTo>
                    <a:pt x="1" y="0"/>
                    <a:pt x="150" y="439"/>
                    <a:pt x="211" y="584"/>
                  </a:cubicBezTo>
                  <a:cubicBezTo>
                    <a:pt x="243" y="664"/>
                    <a:pt x="281" y="737"/>
                    <a:pt x="309" y="804"/>
                  </a:cubicBezTo>
                  <a:cubicBezTo>
                    <a:pt x="361" y="916"/>
                    <a:pt x="383" y="1022"/>
                    <a:pt x="486" y="107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4"/>
            <p:cNvSpPr/>
            <p:nvPr/>
          </p:nvSpPr>
          <p:spPr>
            <a:xfrm>
              <a:off x="5500254" y="1682120"/>
              <a:ext cx="38600" cy="71591"/>
            </a:xfrm>
            <a:custGeom>
              <a:avLst/>
              <a:gdLst/>
              <a:ahLst/>
              <a:cxnLst/>
              <a:rect l="l" t="t" r="r" b="b"/>
              <a:pathLst>
                <a:path w="585" h="1085" extrusionOk="0">
                  <a:moveTo>
                    <a:pt x="551" y="1028"/>
                  </a:moveTo>
                  <a:cubicBezTo>
                    <a:pt x="584" y="856"/>
                    <a:pt x="486" y="570"/>
                    <a:pt x="369" y="300"/>
                  </a:cubicBezTo>
                  <a:cubicBezTo>
                    <a:pt x="322" y="188"/>
                    <a:pt x="238" y="0"/>
                    <a:pt x="131" y="33"/>
                  </a:cubicBezTo>
                  <a:cubicBezTo>
                    <a:pt x="1" y="71"/>
                    <a:pt x="61" y="300"/>
                    <a:pt x="80" y="379"/>
                  </a:cubicBezTo>
                  <a:cubicBezTo>
                    <a:pt x="150" y="636"/>
                    <a:pt x="285" y="930"/>
                    <a:pt x="406" y="1065"/>
                  </a:cubicBezTo>
                  <a:cubicBezTo>
                    <a:pt x="444" y="1084"/>
                    <a:pt x="514" y="1061"/>
                    <a:pt x="551" y="102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4"/>
            <p:cNvSpPr/>
            <p:nvPr/>
          </p:nvSpPr>
          <p:spPr>
            <a:xfrm>
              <a:off x="5527307" y="1654077"/>
              <a:ext cx="34047" cy="42031"/>
            </a:xfrm>
            <a:custGeom>
              <a:avLst/>
              <a:gdLst/>
              <a:ahLst/>
              <a:cxnLst/>
              <a:rect l="l" t="t" r="r" b="b"/>
              <a:pathLst>
                <a:path w="516" h="637" extrusionOk="0">
                  <a:moveTo>
                    <a:pt x="230" y="631"/>
                  </a:moveTo>
                  <a:cubicBezTo>
                    <a:pt x="515" y="603"/>
                    <a:pt x="347" y="1"/>
                    <a:pt x="127" y="89"/>
                  </a:cubicBezTo>
                  <a:cubicBezTo>
                    <a:pt x="34" y="126"/>
                    <a:pt x="1" y="449"/>
                    <a:pt x="90" y="575"/>
                  </a:cubicBezTo>
                  <a:cubicBezTo>
                    <a:pt x="123" y="622"/>
                    <a:pt x="179" y="636"/>
                    <a:pt x="230" y="63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4"/>
            <p:cNvSpPr/>
            <p:nvPr/>
          </p:nvSpPr>
          <p:spPr>
            <a:xfrm>
              <a:off x="5902028" y="1656519"/>
              <a:ext cx="31144" cy="41041"/>
            </a:xfrm>
            <a:custGeom>
              <a:avLst/>
              <a:gdLst/>
              <a:ahLst/>
              <a:cxnLst/>
              <a:rect l="l" t="t" r="r" b="b"/>
              <a:pathLst>
                <a:path w="472" h="622" extrusionOk="0">
                  <a:moveTo>
                    <a:pt x="187" y="594"/>
                  </a:moveTo>
                  <a:cubicBezTo>
                    <a:pt x="472" y="622"/>
                    <a:pt x="425" y="1"/>
                    <a:pt x="192" y="43"/>
                  </a:cubicBezTo>
                  <a:cubicBezTo>
                    <a:pt x="93" y="61"/>
                    <a:pt x="0" y="369"/>
                    <a:pt x="61" y="515"/>
                  </a:cubicBezTo>
                  <a:cubicBezTo>
                    <a:pt x="84" y="566"/>
                    <a:pt x="136" y="589"/>
                    <a:pt x="187" y="59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C46939BF-E909-9A4C-9C87-CBD0DA70E0DC}"/>
              </a:ext>
            </a:extLst>
          </p:cNvPr>
          <p:cNvPicPr>
            <a:picLocks noChangeAspect="1"/>
          </p:cNvPicPr>
          <p:nvPr/>
        </p:nvPicPr>
        <p:blipFill>
          <a:blip r:embed="rId3"/>
          <a:stretch>
            <a:fillRect/>
          </a:stretch>
        </p:blipFill>
        <p:spPr>
          <a:xfrm>
            <a:off x="-21472" y="0"/>
            <a:ext cx="9186945" cy="5143500"/>
          </a:xfrm>
          <a:prstGeom prst="rect">
            <a:avLst/>
          </a:prstGeom>
        </p:spPr>
      </p:pic>
      <p:sp>
        <p:nvSpPr>
          <p:cNvPr id="2" name="Title 1">
            <a:extLst>
              <a:ext uri="{FF2B5EF4-FFF2-40B4-BE49-F238E27FC236}">
                <a16:creationId xmlns:a16="http://schemas.microsoft.com/office/drawing/2014/main" id="{4A6ACD12-365B-487E-BE58-BFAD2644DFC9}"/>
              </a:ext>
            </a:extLst>
          </p:cNvPr>
          <p:cNvSpPr>
            <a:spLocks noGrp="1"/>
          </p:cNvSpPr>
          <p:nvPr>
            <p:ph type="title"/>
          </p:nvPr>
        </p:nvSpPr>
        <p:spPr>
          <a:xfrm>
            <a:off x="1240023" y="274320"/>
            <a:ext cx="7025402" cy="891540"/>
          </a:xfrm>
        </p:spPr>
        <p:txBody>
          <a:bodyPr spcFirstLastPara="1" vert="horz" wrap="square" lIns="68580" tIns="34290" rIns="68580" bIns="34290" rtlCol="0" anchor="ctr" anchorCtr="0">
            <a:normAutofit/>
          </a:bodyPr>
          <a:lstStyle/>
          <a:p>
            <a:r>
              <a:rPr lang="en-US" b="1" err="1">
                <a:latin typeface="Arial" panose="020B0604020202020204" pitchFamily="34" charset="0"/>
                <a:cs typeface="Arial" panose="020B0604020202020204" pitchFamily="34" charset="0"/>
              </a:rPr>
              <a:t>Xét</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nghiệm</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nước</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tiểu</a:t>
            </a:r>
            <a:endParaRPr lang="en-US" b="1">
              <a:latin typeface="Arial" panose="020B0604020202020204" pitchFamily="34" charset="0"/>
              <a:cs typeface="Arial" panose="020B0604020202020204" pitchFamily="34" charset="0"/>
            </a:endParaRPr>
          </a:p>
        </p:txBody>
      </p:sp>
      <p:sp>
        <p:nvSpPr>
          <p:cNvPr id="4" name="Flowchart: Alternate Process 3">
            <a:extLst>
              <a:ext uri="{FF2B5EF4-FFF2-40B4-BE49-F238E27FC236}">
                <a16:creationId xmlns:a16="http://schemas.microsoft.com/office/drawing/2014/main" id="{9A3070A7-0F95-4B2E-B5A6-BB64BAD967E8}"/>
              </a:ext>
            </a:extLst>
          </p:cNvPr>
          <p:cNvSpPr/>
          <p:nvPr/>
        </p:nvSpPr>
        <p:spPr>
          <a:xfrm>
            <a:off x="1240022" y="1632204"/>
            <a:ext cx="7025403" cy="3031236"/>
          </a:xfrm>
          <a:prstGeom prst="flowChartAlternateProcess">
            <a:avLst/>
          </a:prstGeom>
        </p:spPr>
        <p:style>
          <a:lnRef idx="2">
            <a:schemeClr val="accent1"/>
          </a:lnRef>
          <a:fillRef idx="1">
            <a:schemeClr val="lt1"/>
          </a:fillRef>
          <a:effectRef idx="0">
            <a:schemeClr val="accent1"/>
          </a:effectRef>
          <a:fontRef idx="minor">
            <a:schemeClr val="dk1"/>
          </a:fontRef>
        </p:style>
        <p:txBody>
          <a:bodyPr vert="horz" lIns="68580" tIns="34290" rIns="68580" bIns="34290" rtlCol="0" anchor="t">
            <a:normAutofit/>
          </a:bodyPr>
          <a:lstStyle/>
          <a:p>
            <a:pPr indent="-171450">
              <a:lnSpc>
                <a:spcPct val="90000"/>
              </a:lnSpc>
              <a:spcAft>
                <a:spcPts val="450"/>
              </a:spcAft>
              <a:buFont typeface="Arial" panose="020B0604020202020204" pitchFamily="34" charset="0"/>
              <a:buChar char="•"/>
            </a:pPr>
            <a:endParaRPr lang="en-US" sz="1800">
              <a:solidFill>
                <a:schemeClr val="tx1"/>
              </a:solidFill>
            </a:endParaRPr>
          </a:p>
        </p:txBody>
      </p:sp>
      <p:graphicFrame>
        <p:nvGraphicFramePr>
          <p:cNvPr id="12" name="Table 4">
            <a:extLst>
              <a:ext uri="{FF2B5EF4-FFF2-40B4-BE49-F238E27FC236}">
                <a16:creationId xmlns:a16="http://schemas.microsoft.com/office/drawing/2014/main" id="{063E3A15-16B5-4A33-AF53-A89962D5FEDA}"/>
              </a:ext>
            </a:extLst>
          </p:cNvPr>
          <p:cNvGraphicFramePr>
            <a:graphicFrameLocks noGrp="1"/>
          </p:cNvGraphicFramePr>
          <p:nvPr>
            <p:extLst>
              <p:ext uri="{D42A27DB-BD31-4B8C-83A1-F6EECF244321}">
                <p14:modId xmlns:p14="http://schemas.microsoft.com/office/powerpoint/2010/main" val="649333051"/>
              </p:ext>
            </p:extLst>
          </p:nvPr>
        </p:nvGraphicFramePr>
        <p:xfrm>
          <a:off x="1367539" y="2103121"/>
          <a:ext cx="6770370" cy="2026920"/>
        </p:xfrm>
        <a:graphic>
          <a:graphicData uri="http://schemas.openxmlformats.org/drawingml/2006/table">
            <a:tbl>
              <a:tblPr firstRow="1" bandRow="1">
                <a:tableStyleId>{5C22544A-7EE6-4342-B048-85BDC9FD1C3A}</a:tableStyleId>
              </a:tblPr>
              <a:tblGrid>
                <a:gridCol w="2256790">
                  <a:extLst>
                    <a:ext uri="{9D8B030D-6E8A-4147-A177-3AD203B41FA5}">
                      <a16:colId xmlns:a16="http://schemas.microsoft.com/office/drawing/2014/main" val="2358435578"/>
                    </a:ext>
                  </a:extLst>
                </a:gridCol>
                <a:gridCol w="2256790">
                  <a:extLst>
                    <a:ext uri="{9D8B030D-6E8A-4147-A177-3AD203B41FA5}">
                      <a16:colId xmlns:a16="http://schemas.microsoft.com/office/drawing/2014/main" val="579333172"/>
                    </a:ext>
                  </a:extLst>
                </a:gridCol>
                <a:gridCol w="2256790">
                  <a:extLst>
                    <a:ext uri="{9D8B030D-6E8A-4147-A177-3AD203B41FA5}">
                      <a16:colId xmlns:a16="http://schemas.microsoft.com/office/drawing/2014/main" val="3306169945"/>
                    </a:ext>
                  </a:extLst>
                </a:gridCol>
              </a:tblGrid>
              <a:tr h="777492">
                <a:tc>
                  <a:txBody>
                    <a:bodyPr/>
                    <a:lstStyle/>
                    <a:p>
                      <a:pPr algn="ctr"/>
                      <a:endParaRPr lang="en-US" sz="1800">
                        <a:latin typeface="Arial" panose="020B0604020202020204" pitchFamily="34" charset="0"/>
                        <a:cs typeface="Arial" panose="020B0604020202020204" pitchFamily="34" charset="0"/>
                      </a:endParaRPr>
                    </a:p>
                  </a:txBody>
                  <a:tcPr marL="68580" marR="68580" marT="34290" marB="34290" anchor="ctr">
                    <a:solidFill>
                      <a:schemeClr val="accent1">
                        <a:lumMod val="60000"/>
                        <a:lumOff val="40000"/>
                      </a:schemeClr>
                    </a:solidFill>
                  </a:tcPr>
                </a:tc>
                <a:tc>
                  <a:txBody>
                    <a:bodyPr/>
                    <a:lstStyle/>
                    <a:p>
                      <a:pPr algn="ctr"/>
                      <a:r>
                        <a:rPr lang="en-US" sz="1800" err="1">
                          <a:solidFill>
                            <a:schemeClr val="tx1"/>
                          </a:solidFill>
                        </a:rPr>
                        <a:t>Vàng</a:t>
                      </a:r>
                      <a:r>
                        <a:rPr lang="en-US" sz="1800">
                          <a:solidFill>
                            <a:schemeClr val="tx1"/>
                          </a:solidFill>
                        </a:rPr>
                        <a:t> da </a:t>
                      </a:r>
                      <a:r>
                        <a:rPr lang="en-US" sz="1800" err="1">
                          <a:solidFill>
                            <a:schemeClr val="tx1"/>
                          </a:solidFill>
                        </a:rPr>
                        <a:t>trước</a:t>
                      </a:r>
                      <a:r>
                        <a:rPr lang="en-US" sz="1800">
                          <a:solidFill>
                            <a:schemeClr val="tx1"/>
                          </a:solidFill>
                        </a:rPr>
                        <a:t> </a:t>
                      </a:r>
                      <a:r>
                        <a:rPr lang="en-US" sz="1800" err="1">
                          <a:solidFill>
                            <a:schemeClr val="tx1"/>
                          </a:solidFill>
                        </a:rPr>
                        <a:t>gan</a:t>
                      </a:r>
                      <a:endParaRPr lang="en-US" sz="1800">
                        <a:solidFill>
                          <a:schemeClr val="tx1"/>
                        </a:solidFill>
                        <a:latin typeface="Arial" panose="020B0604020202020204" pitchFamily="34" charset="0"/>
                        <a:cs typeface="Arial" panose="020B0604020202020204" pitchFamily="34" charset="0"/>
                      </a:endParaRPr>
                    </a:p>
                  </a:txBody>
                  <a:tcPr marL="68580" marR="68580" marT="34290" marB="34290" anchor="ctr">
                    <a:solidFill>
                      <a:schemeClr val="accent1">
                        <a:lumMod val="60000"/>
                        <a:lumOff val="40000"/>
                      </a:schemeClr>
                    </a:solidFill>
                  </a:tcPr>
                </a:tc>
                <a:tc>
                  <a:txBody>
                    <a:bodyPr/>
                    <a:lstStyle/>
                    <a:p>
                      <a:pPr algn="ctr"/>
                      <a:r>
                        <a:rPr lang="en-US" sz="1800" err="1">
                          <a:solidFill>
                            <a:schemeClr val="tx1"/>
                          </a:solidFill>
                        </a:rPr>
                        <a:t>Vàng</a:t>
                      </a:r>
                      <a:r>
                        <a:rPr lang="en-US" sz="1800">
                          <a:solidFill>
                            <a:schemeClr val="tx1"/>
                          </a:solidFill>
                        </a:rPr>
                        <a:t> da </a:t>
                      </a:r>
                      <a:r>
                        <a:rPr lang="en-US" sz="1800" err="1">
                          <a:solidFill>
                            <a:schemeClr val="tx1"/>
                          </a:solidFill>
                        </a:rPr>
                        <a:t>tắc</a:t>
                      </a:r>
                      <a:r>
                        <a:rPr lang="en-US" sz="1800">
                          <a:solidFill>
                            <a:schemeClr val="tx1"/>
                          </a:solidFill>
                        </a:rPr>
                        <a:t> </a:t>
                      </a:r>
                      <a:r>
                        <a:rPr lang="en-US" sz="1800" err="1">
                          <a:solidFill>
                            <a:schemeClr val="tx1"/>
                          </a:solidFill>
                        </a:rPr>
                        <a:t>mật</a:t>
                      </a:r>
                      <a:endParaRPr lang="en-US" sz="1800">
                        <a:solidFill>
                          <a:schemeClr val="tx1"/>
                        </a:solidFill>
                        <a:latin typeface="Arial" panose="020B0604020202020204" pitchFamily="34" charset="0"/>
                        <a:cs typeface="Arial" panose="020B0604020202020204" pitchFamily="34" charset="0"/>
                      </a:endParaRPr>
                    </a:p>
                  </a:txBody>
                  <a:tcPr marL="68580" marR="68580" marT="34290" marB="34290" anchor="ctr">
                    <a:solidFill>
                      <a:schemeClr val="accent1">
                        <a:lumMod val="60000"/>
                        <a:lumOff val="40000"/>
                      </a:schemeClr>
                    </a:solidFill>
                  </a:tcPr>
                </a:tc>
                <a:extLst>
                  <a:ext uri="{0D108BD9-81ED-4DB2-BD59-A6C34878D82A}">
                    <a16:rowId xmlns:a16="http://schemas.microsoft.com/office/drawing/2014/main" val="3280541071"/>
                  </a:ext>
                </a:extLst>
              </a:tr>
              <a:tr h="624714">
                <a:tc>
                  <a:txBody>
                    <a:bodyPr/>
                    <a:lstStyle/>
                    <a:p>
                      <a:pPr algn="ctr"/>
                      <a:r>
                        <a:rPr lang="en-US" sz="1800" b="1"/>
                        <a:t>Bilirubin</a:t>
                      </a:r>
                      <a:endParaRPr lang="en-US" sz="1800" b="1">
                        <a:latin typeface="Arial" panose="020B0604020202020204" pitchFamily="34" charset="0"/>
                        <a:cs typeface="Arial" panose="020B0604020202020204" pitchFamily="34" charset="0"/>
                      </a:endParaRPr>
                    </a:p>
                  </a:txBody>
                  <a:tcPr marL="68580" marR="68580" marT="34290" marB="34290" anchor="ctr"/>
                </a:tc>
                <a:tc>
                  <a:txBody>
                    <a:bodyPr/>
                    <a:lstStyle/>
                    <a:p>
                      <a:pPr algn="ctr"/>
                      <a:r>
                        <a:rPr lang="en-US" sz="1800" err="1"/>
                        <a:t>Âm</a:t>
                      </a:r>
                      <a:r>
                        <a:rPr lang="en-US" sz="1800"/>
                        <a:t> </a:t>
                      </a:r>
                      <a:r>
                        <a:rPr lang="en-US" sz="1800" err="1"/>
                        <a:t>tính</a:t>
                      </a:r>
                      <a:endParaRPr lang="en-US" sz="1800">
                        <a:latin typeface="Arial" panose="020B0604020202020204" pitchFamily="34" charset="0"/>
                        <a:cs typeface="Arial" panose="020B0604020202020204" pitchFamily="34" charset="0"/>
                      </a:endParaRPr>
                    </a:p>
                  </a:txBody>
                  <a:tcPr marL="68580" marR="68580" marT="34290" marB="34290" anchor="ctr"/>
                </a:tc>
                <a:tc>
                  <a:txBody>
                    <a:bodyPr/>
                    <a:lstStyle/>
                    <a:p>
                      <a:pPr algn="ctr"/>
                      <a:r>
                        <a:rPr lang="en-US" sz="1800" err="1"/>
                        <a:t>Dương</a:t>
                      </a:r>
                      <a:r>
                        <a:rPr lang="en-US" sz="1800"/>
                        <a:t> </a:t>
                      </a:r>
                      <a:r>
                        <a:rPr lang="en-US" sz="1800" err="1"/>
                        <a:t>tính</a:t>
                      </a:r>
                      <a:endParaRPr lang="en-US" sz="1800">
                        <a:latin typeface="Arial" panose="020B0604020202020204" pitchFamily="34" charset="0"/>
                        <a:cs typeface="Arial" panose="020B0604020202020204" pitchFamily="34" charset="0"/>
                      </a:endParaRPr>
                    </a:p>
                  </a:txBody>
                  <a:tcPr marL="68580" marR="68580" marT="34290" marB="34290" anchor="ctr"/>
                </a:tc>
                <a:extLst>
                  <a:ext uri="{0D108BD9-81ED-4DB2-BD59-A6C34878D82A}">
                    <a16:rowId xmlns:a16="http://schemas.microsoft.com/office/drawing/2014/main" val="2038000680"/>
                  </a:ext>
                </a:extLst>
              </a:tr>
              <a:tr h="624714">
                <a:tc>
                  <a:txBody>
                    <a:bodyPr/>
                    <a:lstStyle/>
                    <a:p>
                      <a:pPr algn="ctr"/>
                      <a:r>
                        <a:rPr lang="en-US" sz="1800" b="1"/>
                        <a:t>Urobilinogen</a:t>
                      </a:r>
                      <a:endParaRPr lang="en-US" sz="1800" b="1">
                        <a:latin typeface="Arial" panose="020B0604020202020204" pitchFamily="34" charset="0"/>
                        <a:cs typeface="Arial" panose="020B0604020202020204" pitchFamily="34" charset="0"/>
                      </a:endParaRPr>
                    </a:p>
                  </a:txBody>
                  <a:tcPr marL="68580" marR="68580" marT="34290" marB="34290" anchor="ctr"/>
                </a:tc>
                <a:tc>
                  <a:txBody>
                    <a:bodyPr/>
                    <a:lstStyle/>
                    <a:p>
                      <a:pPr algn="ctr"/>
                      <a:r>
                        <a:rPr lang="en-US" sz="1800" err="1"/>
                        <a:t>Tăng</a:t>
                      </a:r>
                      <a:r>
                        <a:rPr lang="en-US" sz="1800"/>
                        <a:t> </a:t>
                      </a:r>
                      <a:r>
                        <a:rPr lang="en-US" sz="1800" err="1"/>
                        <a:t>cao</a:t>
                      </a:r>
                      <a:endParaRPr lang="en-US" sz="1800">
                        <a:latin typeface="Arial" panose="020B0604020202020204" pitchFamily="34" charset="0"/>
                        <a:cs typeface="Arial" panose="020B0604020202020204" pitchFamily="34" charset="0"/>
                      </a:endParaRPr>
                    </a:p>
                  </a:txBody>
                  <a:tcPr marL="68580" marR="68580" marT="34290" marB="34290" anchor="ctr"/>
                </a:tc>
                <a:tc>
                  <a:txBody>
                    <a:bodyPr/>
                    <a:lstStyle/>
                    <a:p>
                      <a:pPr algn="ctr"/>
                      <a:r>
                        <a:rPr lang="en-US" sz="1800" err="1"/>
                        <a:t>Giảm</a:t>
                      </a:r>
                      <a:r>
                        <a:rPr lang="en-US" sz="1800"/>
                        <a:t> </a:t>
                      </a:r>
                      <a:r>
                        <a:rPr lang="en-US" sz="1800" err="1"/>
                        <a:t>hoặc</a:t>
                      </a:r>
                      <a:r>
                        <a:rPr lang="en-US" sz="1800"/>
                        <a:t> </a:t>
                      </a:r>
                      <a:r>
                        <a:rPr lang="en-US" sz="1800" err="1"/>
                        <a:t>âm</a:t>
                      </a:r>
                      <a:r>
                        <a:rPr lang="en-US" sz="1800"/>
                        <a:t> </a:t>
                      </a:r>
                      <a:r>
                        <a:rPr lang="en-US" sz="1800" err="1"/>
                        <a:t>tính</a:t>
                      </a:r>
                      <a:endParaRPr lang="en-US" sz="1800">
                        <a:latin typeface="Arial" panose="020B0604020202020204" pitchFamily="34" charset="0"/>
                        <a:cs typeface="Arial" panose="020B0604020202020204" pitchFamily="34" charset="0"/>
                      </a:endParaRPr>
                    </a:p>
                  </a:txBody>
                  <a:tcPr marL="68580" marR="68580" marT="34290" marB="34290" anchor="ctr"/>
                </a:tc>
                <a:extLst>
                  <a:ext uri="{0D108BD9-81ED-4DB2-BD59-A6C34878D82A}">
                    <a16:rowId xmlns:a16="http://schemas.microsoft.com/office/drawing/2014/main" val="689531843"/>
                  </a:ext>
                </a:extLst>
              </a:tr>
            </a:tbl>
          </a:graphicData>
        </a:graphic>
      </p:graphicFrame>
    </p:spTree>
    <p:extLst>
      <p:ext uri="{BB962C8B-B14F-4D97-AF65-F5344CB8AC3E}">
        <p14:creationId xmlns:p14="http://schemas.microsoft.com/office/powerpoint/2010/main" val="1205354429"/>
      </p:ext>
    </p:extLst>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25248 0.24815" pathEditMode="relative" ptsTypes="AA">
                                      <p:cBhvr>
                                        <p:cTn id="6" dur="30000" fill="hold"/>
                                        <p:tgtEl>
                                          <p:spTgt spid="5"/>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5"/>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25248 0.24815 L 0 0" pathEditMode="relative" ptsTypes="AA">
                                      <p:cBhvr>
                                        <p:cTn id="11" dur="30000" fill="hold"/>
                                        <p:tgtEl>
                                          <p:spTgt spid="5"/>
                                        </p:tgtEl>
                                        <p:attrNameLst>
                                          <p:attrName>ppt_x</p:attrName>
                                          <p:attrName>ppt_y</p:attrName>
                                        </p:attrNameLst>
                                      </p:cBhvr>
                                    </p:animMotion>
                                  </p:childTnLst>
                                </p:cTn>
                              </p:par>
                              <p:par>
                                <p:cTn id="12" presetID="6" presetClass="emph" presetSubtype="0" accel="50000" decel="50000" fill="hold" nodeType="withEffect">
                                  <p:stCondLst>
                                    <p:cond delay="5000"/>
                                  </p:stCondLst>
                                  <p:childTnLst>
                                    <p:animScale>
                                      <p:cBhvr>
                                        <p:cTn id="13" dur="30000" fill="hold"/>
                                        <p:tgtEl>
                                          <p:spTgt spid="5"/>
                                        </p:tgtEl>
                                      </p:cBhvr>
                                      <p:by x="150000" y="150000"/>
                                      <p:to x="100000" y="100000"/>
                                    </p:animScale>
                                  </p:childTnLst>
                                </p:cTn>
                              </p:par>
                            </p:childTnLst>
                          </p:cTn>
                        </p:par>
                        <p:par>
                          <p:cTn id="14" fill="hold">
                            <p:stCondLst>
                              <p:cond delay="65000"/>
                            </p:stCondLst>
                            <p:childTnLst>
                              <p:par>
                                <p:cTn id="15" presetID="0" presetClass="path" presetSubtype="0" accel="50000" decel="50000" fill="hold" nodeType="afterEffect">
                                  <p:stCondLst>
                                    <p:cond delay="0"/>
                                  </p:stCondLst>
                                  <p:childTnLst>
                                    <p:animMotion origin="layout" path="M 0 0 L 0 0" pathEditMode="relative" ptsTypes="AA">
                                      <p:cBhvr>
                                        <p:cTn id="16" dur="5000" fill="hold"/>
                                        <p:tgtEl>
                                          <p:spTgt spid="5"/>
                                        </p:tgtEl>
                                        <p:attrNameLst>
                                          <p:attrName>ppt_x</p:attrName>
                                          <p:attrName>ppt_y</p:attrName>
                                        </p:attrNameLst>
                                      </p:cBhvr>
                                    </p:animMotion>
                                  </p:childTnLst>
                                </p:cTn>
                              </p:par>
                            </p:childTnLst>
                          </p:cTn>
                        </p:par>
                      </p:childTnLst>
                    </p:cTn>
                  </p:par>
                </p:childTnLst>
              </p:cTn>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605F0E6B-7C06-844E-90B7-DABD06ED473B}"/>
              </a:ext>
            </a:extLst>
          </p:cNvPr>
          <p:cNvPicPr>
            <a:picLocks noChangeAspect="1"/>
          </p:cNvPicPr>
          <p:nvPr/>
        </p:nvPicPr>
        <p:blipFill>
          <a:blip r:embed="rId3"/>
          <a:stretch>
            <a:fillRect/>
          </a:stretch>
        </p:blipFill>
        <p:spPr>
          <a:xfrm>
            <a:off x="-21472" y="0"/>
            <a:ext cx="9186945" cy="5143500"/>
          </a:xfrm>
          <a:prstGeom prst="rect">
            <a:avLst/>
          </a:prstGeom>
        </p:spPr>
      </p:pic>
      <p:sp>
        <p:nvSpPr>
          <p:cNvPr id="2" name="Title 1">
            <a:extLst>
              <a:ext uri="{FF2B5EF4-FFF2-40B4-BE49-F238E27FC236}">
                <a16:creationId xmlns:a16="http://schemas.microsoft.com/office/drawing/2014/main" id="{4A6ACD12-365B-487E-BE58-BFAD2644DFC9}"/>
              </a:ext>
            </a:extLst>
          </p:cNvPr>
          <p:cNvSpPr>
            <a:spLocks noGrp="1"/>
          </p:cNvSpPr>
          <p:nvPr>
            <p:ph type="title"/>
          </p:nvPr>
        </p:nvSpPr>
        <p:spPr>
          <a:xfrm>
            <a:off x="1240023" y="274320"/>
            <a:ext cx="7025402" cy="891540"/>
          </a:xfrm>
        </p:spPr>
        <p:txBody>
          <a:bodyPr spcFirstLastPara="1" vert="horz" wrap="square" lIns="68580" tIns="34290" rIns="68580" bIns="34290" rtlCol="0" anchor="ctr" anchorCtr="0">
            <a:normAutofit/>
          </a:bodyPr>
          <a:lstStyle/>
          <a:p>
            <a:r>
              <a:rPr lang="en-US" b="1" kern="1200" err="1">
                <a:solidFill>
                  <a:schemeClr val="bg1"/>
                </a:solidFill>
                <a:latin typeface="Arial" panose="020B0604020202020204" pitchFamily="34" charset="0"/>
                <a:cs typeface="Arial" panose="020B0604020202020204" pitchFamily="34" charset="0"/>
              </a:rPr>
              <a:t>Hình</a:t>
            </a:r>
            <a:r>
              <a:rPr lang="en-US" b="1" kern="1200">
                <a:solidFill>
                  <a:schemeClr val="bg1"/>
                </a:solidFill>
                <a:latin typeface="Arial" panose="020B0604020202020204" pitchFamily="34" charset="0"/>
                <a:cs typeface="Arial" panose="020B0604020202020204" pitchFamily="34" charset="0"/>
              </a:rPr>
              <a:t> </a:t>
            </a:r>
            <a:r>
              <a:rPr lang="en-US" b="1" kern="1200" err="1">
                <a:solidFill>
                  <a:schemeClr val="bg1"/>
                </a:solidFill>
                <a:latin typeface="Arial" panose="020B0604020202020204" pitchFamily="34" charset="0"/>
                <a:cs typeface="Arial" panose="020B0604020202020204" pitchFamily="34" charset="0"/>
              </a:rPr>
              <a:t>ảnh</a:t>
            </a:r>
            <a:r>
              <a:rPr lang="en-US" b="1" kern="1200">
                <a:solidFill>
                  <a:schemeClr val="bg1"/>
                </a:solidFill>
                <a:latin typeface="Arial" panose="020B0604020202020204" pitchFamily="34" charset="0"/>
                <a:cs typeface="Arial" panose="020B0604020202020204" pitchFamily="34" charset="0"/>
              </a:rPr>
              <a:t> </a:t>
            </a:r>
            <a:r>
              <a:rPr lang="en-US" b="1" kern="1200" err="1">
                <a:solidFill>
                  <a:schemeClr val="bg1"/>
                </a:solidFill>
                <a:latin typeface="Arial" panose="020B0604020202020204" pitchFamily="34" charset="0"/>
                <a:cs typeface="Arial" panose="020B0604020202020204" pitchFamily="34" charset="0"/>
              </a:rPr>
              <a:t>học</a:t>
            </a:r>
            <a:endParaRPr lang="en-US" b="1" kern="1200">
              <a:solidFill>
                <a:schemeClr val="bg1"/>
              </a:solidFill>
              <a:latin typeface="Arial" panose="020B0604020202020204" pitchFamily="34" charset="0"/>
              <a:cs typeface="Arial" panose="020B0604020202020204" pitchFamily="34" charset="0"/>
            </a:endParaRPr>
          </a:p>
        </p:txBody>
      </p:sp>
      <p:sp>
        <p:nvSpPr>
          <p:cNvPr id="4" name="Flowchart: Alternate Process 3">
            <a:extLst>
              <a:ext uri="{FF2B5EF4-FFF2-40B4-BE49-F238E27FC236}">
                <a16:creationId xmlns:a16="http://schemas.microsoft.com/office/drawing/2014/main" id="{9A3070A7-0F95-4B2E-B5A6-BB64BAD967E8}"/>
              </a:ext>
            </a:extLst>
          </p:cNvPr>
          <p:cNvSpPr/>
          <p:nvPr/>
        </p:nvSpPr>
        <p:spPr>
          <a:xfrm>
            <a:off x="1240022" y="1632204"/>
            <a:ext cx="7025403" cy="2040144"/>
          </a:xfrm>
          <a:prstGeom prst="flowChartAlternateProcess">
            <a:avLst/>
          </a:prstGeom>
        </p:spPr>
        <p:style>
          <a:lnRef idx="2">
            <a:schemeClr val="accent1"/>
          </a:lnRef>
          <a:fillRef idx="1">
            <a:schemeClr val="lt1"/>
          </a:fillRef>
          <a:effectRef idx="0">
            <a:schemeClr val="accent1"/>
          </a:effectRef>
          <a:fontRef idx="minor">
            <a:schemeClr val="dk1"/>
          </a:fontRef>
        </p:style>
        <p:txBody>
          <a:bodyPr vert="horz" lIns="68580" tIns="34290" rIns="68580" bIns="34290" rtlCol="0" anchor="t">
            <a:normAutofit/>
          </a:bodyPr>
          <a:lstStyle/>
          <a:p>
            <a:pPr indent="-171450">
              <a:lnSpc>
                <a:spcPct val="90000"/>
              </a:lnSpc>
              <a:spcAft>
                <a:spcPts val="450"/>
              </a:spcAft>
              <a:buFont typeface="Arial" panose="020B0604020202020204" pitchFamily="34" charset="0"/>
              <a:buChar char="•"/>
            </a:pPr>
            <a:r>
              <a:rPr lang="en-US" sz="1800" err="1">
                <a:solidFill>
                  <a:schemeClr val="tx1"/>
                </a:solidFill>
                <a:latin typeface="Arial" panose="020B0604020202020204" pitchFamily="34" charset="0"/>
                <a:cs typeface="Arial" panose="020B0604020202020204" pitchFamily="34" charset="0"/>
              </a:rPr>
              <a:t>Siêu</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âm</a:t>
            </a:r>
            <a:endParaRPr lang="en-US" sz="1800">
              <a:solidFill>
                <a:schemeClr val="tx1"/>
              </a:solidFill>
              <a:latin typeface="Arial" panose="020B0604020202020204" pitchFamily="34" charset="0"/>
              <a:cs typeface="Arial" panose="020B0604020202020204" pitchFamily="34" charset="0"/>
            </a:endParaRPr>
          </a:p>
          <a:p>
            <a:pPr indent="-171450">
              <a:lnSpc>
                <a:spcPct val="90000"/>
              </a:lnSpc>
              <a:spcAft>
                <a:spcPts val="450"/>
              </a:spcAft>
              <a:buFont typeface="Arial" panose="020B0604020202020204" pitchFamily="34" charset="0"/>
              <a:buChar char="•"/>
            </a:pPr>
            <a:r>
              <a:rPr lang="en-US" sz="1800" err="1">
                <a:solidFill>
                  <a:schemeClr val="tx1"/>
                </a:solidFill>
                <a:latin typeface="Arial" panose="020B0604020202020204" pitchFamily="34" charset="0"/>
                <a:cs typeface="Arial" panose="020B0604020202020204" pitchFamily="34" charset="0"/>
              </a:rPr>
              <a:t>Chụp</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cắt</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lớp</a:t>
            </a:r>
            <a:r>
              <a:rPr lang="en-US" sz="1800">
                <a:solidFill>
                  <a:schemeClr val="tx1"/>
                </a:solidFill>
                <a:latin typeface="Arial" panose="020B0604020202020204" pitchFamily="34" charset="0"/>
                <a:cs typeface="Arial" panose="020B0604020202020204" pitchFamily="34" charset="0"/>
              </a:rPr>
              <a:t> vi </a:t>
            </a:r>
            <a:r>
              <a:rPr lang="en-US" sz="1800" err="1">
                <a:solidFill>
                  <a:schemeClr val="tx1"/>
                </a:solidFill>
                <a:latin typeface="Arial" panose="020B0604020202020204" pitchFamily="34" charset="0"/>
                <a:cs typeface="Arial" panose="020B0604020202020204" pitchFamily="34" charset="0"/>
              </a:rPr>
              <a:t>tính</a:t>
            </a:r>
            <a:r>
              <a:rPr lang="en-US" sz="1800">
                <a:solidFill>
                  <a:schemeClr val="tx1"/>
                </a:solidFill>
                <a:latin typeface="Arial" panose="020B0604020202020204" pitchFamily="34" charset="0"/>
                <a:cs typeface="Arial" panose="020B0604020202020204" pitchFamily="34" charset="0"/>
              </a:rPr>
              <a:t> (CT – scan) </a:t>
            </a:r>
          </a:p>
          <a:p>
            <a:pPr indent="-171450">
              <a:lnSpc>
                <a:spcPct val="90000"/>
              </a:lnSpc>
              <a:spcAft>
                <a:spcPts val="450"/>
              </a:spcAft>
              <a:buFont typeface="Arial" panose="020B0604020202020204" pitchFamily="34" charset="0"/>
              <a:buChar char="•"/>
            </a:pPr>
            <a:r>
              <a:rPr lang="en-US" sz="1800" err="1">
                <a:solidFill>
                  <a:schemeClr val="tx1"/>
                </a:solidFill>
                <a:latin typeface="Arial" panose="020B0604020202020204" pitchFamily="34" charset="0"/>
                <a:cs typeface="Arial" panose="020B0604020202020204" pitchFamily="34" charset="0"/>
              </a:rPr>
              <a:t>Cộng</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hưởng</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từ</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đường</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mật</a:t>
            </a:r>
            <a:r>
              <a:rPr lang="en-US" sz="1800">
                <a:solidFill>
                  <a:schemeClr val="tx1"/>
                </a:solidFill>
                <a:latin typeface="Arial" panose="020B0604020202020204" pitchFamily="34" charset="0"/>
                <a:cs typeface="Arial" panose="020B0604020202020204" pitchFamily="34" charset="0"/>
              </a:rPr>
              <a:t> (MRCP)</a:t>
            </a:r>
          </a:p>
          <a:p>
            <a:pPr indent="-171450">
              <a:lnSpc>
                <a:spcPct val="90000"/>
              </a:lnSpc>
              <a:spcAft>
                <a:spcPts val="450"/>
              </a:spcAft>
              <a:buFont typeface="Arial" panose="020B0604020202020204" pitchFamily="34" charset="0"/>
              <a:buChar char="•"/>
            </a:pPr>
            <a:r>
              <a:rPr lang="en-US" sz="1800" err="1">
                <a:solidFill>
                  <a:schemeClr val="tx1"/>
                </a:solidFill>
                <a:latin typeface="Arial" panose="020B0604020202020204" pitchFamily="34" charset="0"/>
                <a:cs typeface="Arial" panose="020B0604020202020204" pitchFamily="34" charset="0"/>
              </a:rPr>
              <a:t>Siêu</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âm</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nội</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soi</a:t>
            </a:r>
            <a:r>
              <a:rPr lang="en-US" sz="1800">
                <a:solidFill>
                  <a:schemeClr val="tx1"/>
                </a:solidFill>
                <a:latin typeface="Arial" panose="020B0604020202020204" pitchFamily="34" charset="0"/>
                <a:cs typeface="Arial" panose="020B0604020202020204" pitchFamily="34" charset="0"/>
              </a:rPr>
              <a:t> (EUS)</a:t>
            </a:r>
          </a:p>
          <a:p>
            <a:pPr indent="-171450">
              <a:lnSpc>
                <a:spcPct val="90000"/>
              </a:lnSpc>
              <a:spcAft>
                <a:spcPts val="450"/>
              </a:spcAft>
              <a:buFont typeface="Arial" panose="020B0604020202020204" pitchFamily="34" charset="0"/>
              <a:buChar char="•"/>
            </a:pPr>
            <a:r>
              <a:rPr lang="en-US" sz="1800" err="1">
                <a:solidFill>
                  <a:schemeClr val="tx1"/>
                </a:solidFill>
                <a:latin typeface="Arial" panose="020B0604020202020204" pitchFamily="34" charset="0"/>
                <a:cs typeface="Arial" panose="020B0604020202020204" pitchFamily="34" charset="0"/>
              </a:rPr>
              <a:t>Chụp</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mật</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tuỵ</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ngược</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dòng</a:t>
            </a:r>
            <a:r>
              <a:rPr lang="en-US" sz="1800">
                <a:solidFill>
                  <a:schemeClr val="tx1"/>
                </a:solidFill>
                <a:latin typeface="Arial" panose="020B0604020202020204" pitchFamily="34" charset="0"/>
                <a:cs typeface="Arial" panose="020B0604020202020204" pitchFamily="34" charset="0"/>
              </a:rPr>
              <a:t> (ERCP) </a:t>
            </a:r>
            <a:r>
              <a:rPr lang="en-US" sz="1800" err="1">
                <a:solidFill>
                  <a:schemeClr val="tx1"/>
                </a:solidFill>
                <a:latin typeface="Arial" panose="020B0604020202020204" pitchFamily="34" charset="0"/>
                <a:cs typeface="Arial" panose="020B0604020202020204" pitchFamily="34" charset="0"/>
              </a:rPr>
              <a:t>và</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xuyên</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gan</a:t>
            </a:r>
            <a:r>
              <a:rPr lang="en-US" sz="1800">
                <a:solidFill>
                  <a:schemeClr val="tx1"/>
                </a:solidFill>
                <a:latin typeface="Arial" panose="020B0604020202020204" pitchFamily="34" charset="0"/>
                <a:cs typeface="Arial" panose="020B0604020202020204" pitchFamily="34" charset="0"/>
              </a:rPr>
              <a:t> qua da (PTC)</a:t>
            </a:r>
          </a:p>
          <a:p>
            <a:pPr indent="-171450">
              <a:lnSpc>
                <a:spcPct val="90000"/>
              </a:lnSpc>
              <a:spcAft>
                <a:spcPts val="450"/>
              </a:spcAft>
              <a:buFont typeface="Arial" panose="020B0604020202020204" pitchFamily="34" charset="0"/>
              <a:buChar char="•"/>
            </a:pPr>
            <a:endParaRPr lang="en-US" sz="180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7748903"/>
      </p:ext>
    </p:extLst>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22067 0.12322" pathEditMode="relative" ptsTypes="AA">
                                      <p:cBhvr>
                                        <p:cTn id="6" dur="30000" fill="hold"/>
                                        <p:tgtEl>
                                          <p:spTgt spid="5"/>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5"/>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22067 0.12322 L 0 0" pathEditMode="relative" ptsTypes="AA">
                                      <p:cBhvr>
                                        <p:cTn id="11" dur="30000" fill="hold"/>
                                        <p:tgtEl>
                                          <p:spTgt spid="5"/>
                                        </p:tgtEl>
                                        <p:attrNameLst>
                                          <p:attrName>ppt_x</p:attrName>
                                          <p:attrName>ppt_y</p:attrName>
                                        </p:attrNameLst>
                                      </p:cBhvr>
                                    </p:animMotion>
                                  </p:childTnLst>
                                </p:cTn>
                              </p:par>
                              <p:par>
                                <p:cTn id="12" presetID="6" presetClass="emph" presetSubtype="0" accel="50000" decel="50000" fill="hold" nodeType="withEffect">
                                  <p:stCondLst>
                                    <p:cond delay="5000"/>
                                  </p:stCondLst>
                                  <p:childTnLst>
                                    <p:animScale>
                                      <p:cBhvr>
                                        <p:cTn id="13" dur="30000" fill="hold"/>
                                        <p:tgtEl>
                                          <p:spTgt spid="5"/>
                                        </p:tgtEl>
                                      </p:cBhvr>
                                      <p:by x="150000" y="150000"/>
                                      <p:to x="100000" y="100000"/>
                                    </p:animScale>
                                  </p:childTnLst>
                                </p:cTn>
                              </p:par>
                            </p:childTnLst>
                          </p:cTn>
                        </p:par>
                        <p:par>
                          <p:cTn id="14" fill="hold">
                            <p:stCondLst>
                              <p:cond delay="65000"/>
                            </p:stCondLst>
                            <p:childTnLst>
                              <p:par>
                                <p:cTn id="15" presetID="0" presetClass="path" presetSubtype="0" accel="50000" decel="50000" fill="hold" nodeType="afterEffect">
                                  <p:stCondLst>
                                    <p:cond delay="0"/>
                                  </p:stCondLst>
                                  <p:childTnLst>
                                    <p:animMotion origin="layout" path="M 0 0 L 0 0" pathEditMode="relative" ptsTypes="AA">
                                      <p:cBhvr>
                                        <p:cTn id="16" dur="5000" fill="hold"/>
                                        <p:tgtEl>
                                          <p:spTgt spid="5"/>
                                        </p:tgtEl>
                                        <p:attrNameLst>
                                          <p:attrName>ppt_x</p:attrName>
                                          <p:attrName>ppt_y</p:attrName>
                                        </p:attrNameLst>
                                      </p:cBhvr>
                                    </p:animMotion>
                                  </p:childTnLst>
                                </p:cTn>
                              </p:par>
                            </p:childTnLst>
                          </p:cTn>
                        </p:par>
                      </p:childTnLst>
                    </p:cTn>
                  </p:par>
                </p:childTnLst>
              </p:cTn>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6A724019-6578-2C45-83D1-14C22E5DBA4D}"/>
              </a:ext>
            </a:extLst>
          </p:cNvPr>
          <p:cNvPicPr>
            <a:picLocks noChangeAspect="1"/>
          </p:cNvPicPr>
          <p:nvPr/>
        </p:nvPicPr>
        <p:blipFill>
          <a:blip r:embed="rId3"/>
          <a:stretch>
            <a:fillRect/>
          </a:stretch>
        </p:blipFill>
        <p:spPr>
          <a:xfrm>
            <a:off x="-21472" y="0"/>
            <a:ext cx="9186945" cy="5143500"/>
          </a:xfrm>
          <a:prstGeom prst="rect">
            <a:avLst/>
          </a:prstGeom>
        </p:spPr>
      </p:pic>
      <p:sp>
        <p:nvSpPr>
          <p:cNvPr id="2" name="Title 1">
            <a:extLst>
              <a:ext uri="{FF2B5EF4-FFF2-40B4-BE49-F238E27FC236}">
                <a16:creationId xmlns:a16="http://schemas.microsoft.com/office/drawing/2014/main" id="{4A6ACD12-365B-487E-BE58-BFAD2644DFC9}"/>
              </a:ext>
            </a:extLst>
          </p:cNvPr>
          <p:cNvSpPr>
            <a:spLocks noGrp="1"/>
          </p:cNvSpPr>
          <p:nvPr>
            <p:ph type="title"/>
          </p:nvPr>
        </p:nvSpPr>
        <p:spPr>
          <a:xfrm>
            <a:off x="1240023" y="274320"/>
            <a:ext cx="7025402" cy="891540"/>
          </a:xfrm>
        </p:spPr>
        <p:txBody>
          <a:bodyPr spcFirstLastPara="1" vert="horz" wrap="square" lIns="68580" tIns="34290" rIns="68580" bIns="34290" rtlCol="0" anchor="ctr" anchorCtr="0">
            <a:normAutofit/>
          </a:bodyPr>
          <a:lstStyle/>
          <a:p>
            <a:r>
              <a:rPr lang="en-US" b="1" err="1">
                <a:latin typeface="Arial" panose="020B0604020202020204" pitchFamily="34" charset="0"/>
                <a:cs typeface="Arial" panose="020B0604020202020204" pitchFamily="34" charset="0"/>
              </a:rPr>
              <a:t>Siêu</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âm</a:t>
            </a:r>
            <a:endParaRPr lang="en-US" b="1" kern="1200">
              <a:solidFill>
                <a:schemeClr val="tx1"/>
              </a:solidFill>
              <a:latin typeface="Arial" panose="020B0604020202020204" pitchFamily="34" charset="0"/>
              <a:cs typeface="Arial" panose="020B0604020202020204" pitchFamily="34" charset="0"/>
            </a:endParaRPr>
          </a:p>
        </p:txBody>
      </p:sp>
      <p:sp>
        <p:nvSpPr>
          <p:cNvPr id="4" name="Flowchart: Alternate Process 3">
            <a:extLst>
              <a:ext uri="{FF2B5EF4-FFF2-40B4-BE49-F238E27FC236}">
                <a16:creationId xmlns:a16="http://schemas.microsoft.com/office/drawing/2014/main" id="{9A3070A7-0F95-4B2E-B5A6-BB64BAD967E8}"/>
              </a:ext>
            </a:extLst>
          </p:cNvPr>
          <p:cNvSpPr/>
          <p:nvPr/>
        </p:nvSpPr>
        <p:spPr>
          <a:xfrm>
            <a:off x="1240022" y="1632204"/>
            <a:ext cx="7025403" cy="3031236"/>
          </a:xfrm>
          <a:prstGeom prst="flowChartAlternateProcess">
            <a:avLst/>
          </a:prstGeom>
        </p:spPr>
        <p:style>
          <a:lnRef idx="2">
            <a:schemeClr val="accent1"/>
          </a:lnRef>
          <a:fillRef idx="1">
            <a:schemeClr val="lt1"/>
          </a:fillRef>
          <a:effectRef idx="0">
            <a:schemeClr val="accent1"/>
          </a:effectRef>
          <a:fontRef idx="minor">
            <a:schemeClr val="dk1"/>
          </a:fontRef>
        </p:style>
        <p:txBody>
          <a:bodyPr vert="horz" lIns="68580" tIns="34290" rIns="68580" bIns="34290" rtlCol="0" anchor="t">
            <a:normAutofit/>
          </a:bodyPr>
          <a:lstStyle/>
          <a:p>
            <a:pPr indent="-171450">
              <a:lnSpc>
                <a:spcPct val="90000"/>
              </a:lnSpc>
              <a:spcAft>
                <a:spcPts val="450"/>
              </a:spcAft>
              <a:buFont typeface="Arial" panose="020B0604020202020204" pitchFamily="34" charset="0"/>
              <a:buChar char="•"/>
            </a:pPr>
            <a:endParaRPr lang="en-US" sz="1800">
              <a:solidFill>
                <a:schemeClr val="tx1"/>
              </a:solidFill>
            </a:endParaRPr>
          </a:p>
        </p:txBody>
      </p:sp>
      <p:pic>
        <p:nvPicPr>
          <p:cNvPr id="10" name="Picture 9">
            <a:extLst>
              <a:ext uri="{FF2B5EF4-FFF2-40B4-BE49-F238E27FC236}">
                <a16:creationId xmlns:a16="http://schemas.microsoft.com/office/drawing/2014/main" id="{611B2129-4EE7-483A-B8BE-867E46DB95F9}"/>
              </a:ext>
            </a:extLst>
          </p:cNvPr>
          <p:cNvPicPr>
            <a:picLocks noChangeAspect="1"/>
          </p:cNvPicPr>
          <p:nvPr/>
        </p:nvPicPr>
        <p:blipFill>
          <a:blip r:embed="rId4"/>
          <a:stretch>
            <a:fillRect/>
          </a:stretch>
        </p:blipFill>
        <p:spPr>
          <a:xfrm>
            <a:off x="4889934" y="1712134"/>
            <a:ext cx="2851000" cy="2951306"/>
          </a:xfrm>
          <a:prstGeom prst="rect">
            <a:avLst/>
          </a:prstGeom>
        </p:spPr>
      </p:pic>
      <p:sp>
        <p:nvSpPr>
          <p:cNvPr id="14" name="Content Placeholder 2">
            <a:extLst>
              <a:ext uri="{FF2B5EF4-FFF2-40B4-BE49-F238E27FC236}">
                <a16:creationId xmlns:a16="http://schemas.microsoft.com/office/drawing/2014/main" id="{F8F16F59-46E1-4BDA-A848-4DC5416068AA}"/>
              </a:ext>
            </a:extLst>
          </p:cNvPr>
          <p:cNvSpPr>
            <a:spLocks noGrp="1"/>
          </p:cNvSpPr>
          <p:nvPr>
            <p:ph idx="1"/>
          </p:nvPr>
        </p:nvSpPr>
        <p:spPr>
          <a:xfrm>
            <a:off x="1553422" y="1712134"/>
            <a:ext cx="3336512" cy="2871375"/>
          </a:xfrm>
        </p:spPr>
        <p:txBody>
          <a:bodyPr anchor="ctr">
            <a:normAutofit/>
          </a:bodyPr>
          <a:lstStyle/>
          <a:p>
            <a:pPr>
              <a:lnSpc>
                <a:spcPct val="107000"/>
              </a:lnSpc>
              <a:spcAft>
                <a:spcPts val="600"/>
              </a:spcAft>
              <a:buClr>
                <a:schemeClr val="tx1"/>
              </a:buClr>
              <a:buSzPct val="100000"/>
            </a:pP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Đầu</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tay</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khi</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nghi</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ngờ</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vàng</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da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sau</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gan</a:t>
            </a:r>
            <a:endParaRPr lang="en-US" sz="1800">
              <a:solidFill>
                <a:schemeClr val="tx1"/>
              </a:solidFill>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600"/>
              </a:spcAft>
              <a:buClr>
                <a:schemeClr val="tx1"/>
              </a:buClr>
              <a:buSzPct val="100000"/>
            </a:pP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Ưu</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điểm</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rẻ</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nhanh</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dễ</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thực</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hiện</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p>
          <a:p>
            <a:pPr>
              <a:lnSpc>
                <a:spcPct val="107000"/>
              </a:lnSpc>
              <a:spcAft>
                <a:spcPts val="600"/>
              </a:spcAft>
              <a:buClr>
                <a:schemeClr val="tx1"/>
              </a:buClr>
              <a:buSzPct val="100000"/>
            </a:pP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Nhược</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điểm</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phụ</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thuộc</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người</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thực</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hiện</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giới</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hạn</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hơi</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a:t>
            </a:r>
          </a:p>
        </p:txBody>
      </p:sp>
      <p:sp>
        <p:nvSpPr>
          <p:cNvPr id="3" name="Thought Bubble: Cloud 2">
            <a:extLst>
              <a:ext uri="{FF2B5EF4-FFF2-40B4-BE49-F238E27FC236}">
                <a16:creationId xmlns:a16="http://schemas.microsoft.com/office/drawing/2014/main" id="{59E6D693-82E5-435B-87B7-07A2ADD5E9D4}"/>
              </a:ext>
            </a:extLst>
          </p:cNvPr>
          <p:cNvSpPr/>
          <p:nvPr/>
        </p:nvSpPr>
        <p:spPr>
          <a:xfrm>
            <a:off x="6019800" y="820594"/>
            <a:ext cx="2520046" cy="891540"/>
          </a:xfrm>
          <a:prstGeom prst="cloud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a:latin typeface="Arial" panose="020B0604020202020204" pitchFamily="34" charset="0"/>
                <a:cs typeface="Arial" panose="020B0604020202020204" pitchFamily="34" charset="0"/>
              </a:rPr>
              <a:t>Tìm thấy gì ?</a:t>
            </a:r>
          </a:p>
        </p:txBody>
      </p:sp>
    </p:spTree>
    <p:extLst>
      <p:ext uri="{BB962C8B-B14F-4D97-AF65-F5344CB8AC3E}">
        <p14:creationId xmlns:p14="http://schemas.microsoft.com/office/powerpoint/2010/main" val="2515242640"/>
      </p:ext>
    </p:extLst>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25248 -0.18075" pathEditMode="relative" ptsTypes="AA">
                                      <p:cBhvr>
                                        <p:cTn id="6" dur="30000" fill="hold"/>
                                        <p:tgtEl>
                                          <p:spTgt spid="6"/>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6"/>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25248 -0.18075 L 0 0" pathEditMode="relative" ptsTypes="AA">
                                      <p:cBhvr>
                                        <p:cTn id="11" dur="30000" fill="hold"/>
                                        <p:tgtEl>
                                          <p:spTgt spid="6"/>
                                        </p:tgtEl>
                                        <p:attrNameLst>
                                          <p:attrName>ppt_x</p:attrName>
                                          <p:attrName>ppt_y</p:attrName>
                                        </p:attrNameLst>
                                      </p:cBhvr>
                                    </p:animMotion>
                                  </p:childTnLst>
                                </p:cTn>
                              </p:par>
                              <p:par>
                                <p:cTn id="12" presetID="6" presetClass="emph" presetSubtype="0" accel="50000" decel="50000" fill="hold" nodeType="withEffect">
                                  <p:stCondLst>
                                    <p:cond delay="5000"/>
                                  </p:stCondLst>
                                  <p:childTnLst>
                                    <p:animScale>
                                      <p:cBhvr>
                                        <p:cTn id="13" dur="30000" fill="hold"/>
                                        <p:tgtEl>
                                          <p:spTgt spid="6"/>
                                        </p:tgtEl>
                                      </p:cBhvr>
                                      <p:by x="150000" y="150000"/>
                                      <p:to x="100000" y="100000"/>
                                    </p:animScale>
                                  </p:childTnLst>
                                </p:cTn>
                              </p:par>
                            </p:childTnLst>
                          </p:cTn>
                        </p:par>
                        <p:par>
                          <p:cTn id="14" fill="hold">
                            <p:stCondLst>
                              <p:cond delay="65000"/>
                            </p:stCondLst>
                            <p:childTnLst>
                              <p:par>
                                <p:cTn id="15" presetID="0" presetClass="path" presetSubtype="0" accel="50000" decel="50000" fill="hold" nodeType="afterEffect">
                                  <p:stCondLst>
                                    <p:cond delay="0"/>
                                  </p:stCondLst>
                                  <p:childTnLst>
                                    <p:animMotion origin="layout" path="M 0 0 L 0 0" pathEditMode="relative" ptsTypes="AA">
                                      <p:cBhvr>
                                        <p:cTn id="16" dur="5000" fill="hold"/>
                                        <p:tgtEl>
                                          <p:spTgt spid="6"/>
                                        </p:tgtEl>
                                        <p:attrNameLst>
                                          <p:attrName>ppt_x</p:attrName>
                                          <p:attrName>ppt_y</p:attrName>
                                        </p:attrNameLst>
                                      </p:cBhvr>
                                    </p:animMotion>
                                  </p:childTnLst>
                                </p:cTn>
                              </p:par>
                            </p:childTnLst>
                          </p:cTn>
                        </p:par>
                      </p:childTnLst>
                    </p:cTn>
                  </p:par>
                </p:childTnLst>
              </p:cTn>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ACB127A7-2532-2C4D-9E8E-B60FC29D653A}"/>
              </a:ext>
            </a:extLst>
          </p:cNvPr>
          <p:cNvPicPr>
            <a:picLocks noChangeAspect="1"/>
          </p:cNvPicPr>
          <p:nvPr/>
        </p:nvPicPr>
        <p:blipFill>
          <a:blip r:embed="rId3"/>
          <a:stretch>
            <a:fillRect/>
          </a:stretch>
        </p:blipFill>
        <p:spPr>
          <a:xfrm>
            <a:off x="-21472" y="0"/>
            <a:ext cx="9186945" cy="5143500"/>
          </a:xfrm>
          <a:prstGeom prst="rect">
            <a:avLst/>
          </a:prstGeom>
        </p:spPr>
      </p:pic>
      <p:sp>
        <p:nvSpPr>
          <p:cNvPr id="2" name="Title 1">
            <a:extLst>
              <a:ext uri="{FF2B5EF4-FFF2-40B4-BE49-F238E27FC236}">
                <a16:creationId xmlns:a16="http://schemas.microsoft.com/office/drawing/2014/main" id="{4A6ACD12-365B-487E-BE58-BFAD2644DFC9}"/>
              </a:ext>
            </a:extLst>
          </p:cNvPr>
          <p:cNvSpPr>
            <a:spLocks noGrp="1"/>
          </p:cNvSpPr>
          <p:nvPr>
            <p:ph type="title"/>
          </p:nvPr>
        </p:nvSpPr>
        <p:spPr>
          <a:xfrm>
            <a:off x="1240023" y="274320"/>
            <a:ext cx="7025402" cy="891540"/>
          </a:xfrm>
        </p:spPr>
        <p:txBody>
          <a:bodyPr spcFirstLastPara="1" vert="horz" wrap="square" lIns="68580" tIns="34290" rIns="68580" bIns="34290" rtlCol="0" anchor="ctr" anchorCtr="0">
            <a:normAutofit/>
          </a:bodyPr>
          <a:lstStyle/>
          <a:p>
            <a:r>
              <a:rPr lang="en-US" b="1" err="1">
                <a:latin typeface="Arial" panose="020B0604020202020204" pitchFamily="34" charset="0"/>
                <a:cs typeface="Arial" panose="020B0604020202020204" pitchFamily="34" charset="0"/>
              </a:rPr>
              <a:t>Siêu</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âm</a:t>
            </a:r>
            <a:endParaRPr lang="en-US" b="1" kern="1200">
              <a:solidFill>
                <a:schemeClr val="tx1"/>
              </a:solidFill>
              <a:latin typeface="Arial" panose="020B0604020202020204" pitchFamily="34" charset="0"/>
              <a:cs typeface="Arial" panose="020B0604020202020204" pitchFamily="34" charset="0"/>
            </a:endParaRPr>
          </a:p>
        </p:txBody>
      </p:sp>
      <p:sp>
        <p:nvSpPr>
          <p:cNvPr id="4" name="Flowchart: Alternate Process 3">
            <a:extLst>
              <a:ext uri="{FF2B5EF4-FFF2-40B4-BE49-F238E27FC236}">
                <a16:creationId xmlns:a16="http://schemas.microsoft.com/office/drawing/2014/main" id="{9A3070A7-0F95-4B2E-B5A6-BB64BAD967E8}"/>
              </a:ext>
            </a:extLst>
          </p:cNvPr>
          <p:cNvSpPr/>
          <p:nvPr/>
        </p:nvSpPr>
        <p:spPr>
          <a:xfrm>
            <a:off x="501445" y="1165859"/>
            <a:ext cx="8318089" cy="3833843"/>
          </a:xfrm>
          <a:prstGeom prst="flowChartAlternateProcess">
            <a:avLst/>
          </a:prstGeom>
        </p:spPr>
        <p:style>
          <a:lnRef idx="2">
            <a:schemeClr val="accent1"/>
          </a:lnRef>
          <a:fillRef idx="1">
            <a:schemeClr val="lt1"/>
          </a:fillRef>
          <a:effectRef idx="0">
            <a:schemeClr val="accent1"/>
          </a:effectRef>
          <a:fontRef idx="minor">
            <a:schemeClr val="dk1"/>
          </a:fontRef>
        </p:style>
        <p:txBody>
          <a:bodyPr vert="horz" lIns="68580" tIns="34290" rIns="68580" bIns="34290" rtlCol="0" anchor="t">
            <a:normAutofit/>
          </a:bodyPr>
          <a:lstStyle/>
          <a:p>
            <a:pPr indent="-171450">
              <a:lnSpc>
                <a:spcPct val="90000"/>
              </a:lnSpc>
              <a:spcAft>
                <a:spcPts val="450"/>
              </a:spcAft>
              <a:buFont typeface="Arial" panose="020B0604020202020204" pitchFamily="34" charset="0"/>
              <a:buChar char="•"/>
            </a:pPr>
            <a:endParaRPr lang="en-US" sz="1800">
              <a:solidFill>
                <a:schemeClr val="tx1"/>
              </a:solidFill>
            </a:endParaRPr>
          </a:p>
        </p:txBody>
      </p:sp>
      <p:pic>
        <p:nvPicPr>
          <p:cNvPr id="10" name="Picture 9">
            <a:extLst>
              <a:ext uri="{FF2B5EF4-FFF2-40B4-BE49-F238E27FC236}">
                <a16:creationId xmlns:a16="http://schemas.microsoft.com/office/drawing/2014/main" id="{0476F7C7-6110-4066-A158-3BA9B278DF62}"/>
              </a:ext>
            </a:extLst>
          </p:cNvPr>
          <p:cNvPicPr>
            <a:picLocks noChangeAspect="1"/>
          </p:cNvPicPr>
          <p:nvPr/>
        </p:nvPicPr>
        <p:blipFill>
          <a:blip r:embed="rId4"/>
          <a:stretch>
            <a:fillRect/>
          </a:stretch>
        </p:blipFill>
        <p:spPr>
          <a:xfrm>
            <a:off x="797659" y="1585232"/>
            <a:ext cx="7844895" cy="3257241"/>
          </a:xfrm>
          <a:prstGeom prst="rect">
            <a:avLst/>
          </a:prstGeom>
        </p:spPr>
      </p:pic>
    </p:spTree>
    <p:extLst>
      <p:ext uri="{BB962C8B-B14F-4D97-AF65-F5344CB8AC3E}">
        <p14:creationId xmlns:p14="http://schemas.microsoft.com/office/powerpoint/2010/main" val="865747757"/>
      </p:ext>
    </p:extLst>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17118 -0.01392" pathEditMode="relative" ptsTypes="AA">
                                      <p:cBhvr>
                                        <p:cTn id="6" dur="30000" fill="hold"/>
                                        <p:tgtEl>
                                          <p:spTgt spid="5"/>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5"/>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17118 -0.01392 L 0 0" pathEditMode="relative" ptsTypes="AA">
                                      <p:cBhvr>
                                        <p:cTn id="11" dur="30000" fill="hold"/>
                                        <p:tgtEl>
                                          <p:spTgt spid="5"/>
                                        </p:tgtEl>
                                        <p:attrNameLst>
                                          <p:attrName>ppt_x</p:attrName>
                                          <p:attrName>ppt_y</p:attrName>
                                        </p:attrNameLst>
                                      </p:cBhvr>
                                    </p:animMotion>
                                  </p:childTnLst>
                                </p:cTn>
                              </p:par>
                              <p:par>
                                <p:cTn id="12" presetID="6" presetClass="emph" presetSubtype="0" accel="50000" decel="50000" fill="hold" nodeType="withEffect">
                                  <p:stCondLst>
                                    <p:cond delay="5000"/>
                                  </p:stCondLst>
                                  <p:childTnLst>
                                    <p:animScale>
                                      <p:cBhvr>
                                        <p:cTn id="13" dur="30000" fill="hold"/>
                                        <p:tgtEl>
                                          <p:spTgt spid="5"/>
                                        </p:tgtEl>
                                      </p:cBhvr>
                                      <p:by x="150000" y="150000"/>
                                      <p:to x="100000" y="100000"/>
                                    </p:animScale>
                                  </p:childTnLst>
                                </p:cTn>
                              </p:par>
                            </p:childTnLst>
                          </p:cTn>
                        </p:par>
                        <p:par>
                          <p:cTn id="14" fill="hold">
                            <p:stCondLst>
                              <p:cond delay="65000"/>
                            </p:stCondLst>
                            <p:childTnLst>
                              <p:par>
                                <p:cTn id="15" presetID="0" presetClass="path" presetSubtype="0" accel="50000" decel="50000" fill="hold" nodeType="afterEffect">
                                  <p:stCondLst>
                                    <p:cond delay="0"/>
                                  </p:stCondLst>
                                  <p:childTnLst>
                                    <p:animMotion origin="layout" path="M 0 0 L 0 0" pathEditMode="relative" ptsTypes="AA">
                                      <p:cBhvr>
                                        <p:cTn id="16" dur="5000" fill="hold"/>
                                        <p:tgtEl>
                                          <p:spTgt spid="5"/>
                                        </p:tgtEl>
                                        <p:attrNameLst>
                                          <p:attrName>ppt_x</p:attrName>
                                          <p:attrName>ppt_y</p:attrName>
                                        </p:attrNameLst>
                                      </p:cBhvr>
                                    </p:animMotion>
                                  </p:childTnLst>
                                </p:cTn>
                              </p:par>
                            </p:childTnLst>
                          </p:cTn>
                        </p:par>
                      </p:childTnLst>
                    </p:cTn>
                  </p:par>
                </p:childTnLst>
              </p:cTn>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62"/>
        <p:cNvGrpSpPr/>
        <p:nvPr/>
      </p:nvGrpSpPr>
      <p:grpSpPr>
        <a:xfrm>
          <a:off x="0" y="0"/>
          <a:ext cx="0" cy="0"/>
          <a:chOff x="0" y="0"/>
          <a:chExt cx="0" cy="0"/>
        </a:xfrm>
      </p:grpSpPr>
      <p:sp>
        <p:nvSpPr>
          <p:cNvPr id="3363" name="Google Shape;3363;p72"/>
          <p:cNvSpPr/>
          <p:nvPr/>
        </p:nvSpPr>
        <p:spPr>
          <a:xfrm rot="-5400000">
            <a:off x="4710067" y="749376"/>
            <a:ext cx="3585899" cy="4264048"/>
          </a:xfrm>
          <a:custGeom>
            <a:avLst/>
            <a:gdLst/>
            <a:ahLst/>
            <a:cxnLst/>
            <a:rect l="l" t="t" r="r" b="b"/>
            <a:pathLst>
              <a:path w="155698" h="154025" extrusionOk="0">
                <a:moveTo>
                  <a:pt x="93462" y="8032"/>
                </a:moveTo>
                <a:cubicBezTo>
                  <a:pt x="101617" y="9636"/>
                  <a:pt x="114584" y="5620"/>
                  <a:pt x="120332" y="9636"/>
                </a:cubicBezTo>
                <a:cubicBezTo>
                  <a:pt x="126080" y="13652"/>
                  <a:pt x="123741" y="26515"/>
                  <a:pt x="127952" y="32130"/>
                </a:cubicBezTo>
                <a:cubicBezTo>
                  <a:pt x="132163" y="37745"/>
                  <a:pt x="142390" y="37024"/>
                  <a:pt x="145598" y="43325"/>
                </a:cubicBezTo>
                <a:cubicBezTo>
                  <a:pt x="148807" y="49626"/>
                  <a:pt x="145545" y="61199"/>
                  <a:pt x="147203" y="69935"/>
                </a:cubicBezTo>
                <a:cubicBezTo>
                  <a:pt x="148861" y="78672"/>
                  <a:pt x="156895" y="88050"/>
                  <a:pt x="155545" y="95744"/>
                </a:cubicBezTo>
                <a:cubicBezTo>
                  <a:pt x="154195" y="103438"/>
                  <a:pt x="143166" y="109063"/>
                  <a:pt x="139102" y="116101"/>
                </a:cubicBezTo>
                <a:cubicBezTo>
                  <a:pt x="135038" y="123139"/>
                  <a:pt x="136763" y="134060"/>
                  <a:pt x="131161" y="137973"/>
                </a:cubicBezTo>
                <a:cubicBezTo>
                  <a:pt x="125560" y="141886"/>
                  <a:pt x="115386" y="136903"/>
                  <a:pt x="105493" y="139577"/>
                </a:cubicBezTo>
                <a:cubicBezTo>
                  <a:pt x="95600" y="142251"/>
                  <a:pt x="82433" y="154416"/>
                  <a:pt x="71805" y="154015"/>
                </a:cubicBezTo>
                <a:cubicBezTo>
                  <a:pt x="61177" y="153614"/>
                  <a:pt x="51886" y="141449"/>
                  <a:pt x="41726" y="137171"/>
                </a:cubicBezTo>
                <a:cubicBezTo>
                  <a:pt x="31566" y="132893"/>
                  <a:pt x="15872" y="135980"/>
                  <a:pt x="10845" y="128348"/>
                </a:cubicBezTo>
                <a:cubicBezTo>
                  <a:pt x="5819" y="120717"/>
                  <a:pt x="13372" y="102344"/>
                  <a:pt x="11567" y="91382"/>
                </a:cubicBezTo>
                <a:cubicBezTo>
                  <a:pt x="9762" y="80420"/>
                  <a:pt x="-465" y="70572"/>
                  <a:pt x="16" y="62575"/>
                </a:cubicBezTo>
                <a:cubicBezTo>
                  <a:pt x="497" y="54578"/>
                  <a:pt x="11380" y="51623"/>
                  <a:pt x="14455" y="43398"/>
                </a:cubicBezTo>
                <a:cubicBezTo>
                  <a:pt x="17530" y="35173"/>
                  <a:pt x="12650" y="18801"/>
                  <a:pt x="18465" y="13227"/>
                </a:cubicBezTo>
                <a:cubicBezTo>
                  <a:pt x="24280" y="7653"/>
                  <a:pt x="40523" y="12159"/>
                  <a:pt x="49346" y="9956"/>
                </a:cubicBezTo>
                <a:cubicBezTo>
                  <a:pt x="58169" y="7753"/>
                  <a:pt x="64051" y="332"/>
                  <a:pt x="71404" y="11"/>
                </a:cubicBezTo>
                <a:cubicBezTo>
                  <a:pt x="78757" y="-310"/>
                  <a:pt x="85307" y="6428"/>
                  <a:pt x="93462" y="8032"/>
                </a:cubicBezTo>
                <a:close/>
              </a:path>
            </a:pathLst>
          </a:custGeom>
          <a:solidFill>
            <a:srgbClr val="5D74FF">
              <a:alpha val="25000"/>
            </a:srgbClr>
          </a:solidFill>
          <a:ln>
            <a:noFill/>
          </a:ln>
        </p:spPr>
        <p:txBody>
          <a:bodyPr/>
          <a:lstStyle/>
          <a:p>
            <a:endParaRPr lang="en-VN"/>
          </a:p>
        </p:txBody>
      </p:sp>
      <p:sp>
        <p:nvSpPr>
          <p:cNvPr id="3364" name="Google Shape;3364;p72"/>
          <p:cNvSpPr txBox="1">
            <a:spLocks noGrp="1"/>
          </p:cNvSpPr>
          <p:nvPr>
            <p:ph type="title"/>
          </p:nvPr>
        </p:nvSpPr>
        <p:spPr>
          <a:xfrm>
            <a:off x="685214" y="428932"/>
            <a:ext cx="6890168" cy="477600"/>
          </a:xfrm>
          <a:prstGeom prst="rect">
            <a:avLst/>
          </a:prstGeom>
        </p:spPr>
        <p:txBody>
          <a:bodyPr spcFirstLastPara="1" wrap="square" lIns="91425" tIns="91425" rIns="91425" bIns="91425" anchor="ctr" anchorCtr="0">
            <a:noAutofit/>
          </a:bodyPr>
          <a:lstStyle/>
          <a:p>
            <a:pPr lvl="0"/>
            <a:r>
              <a:rPr lang="en-US" b="1" kern="1200" err="1">
                <a:solidFill>
                  <a:schemeClr val="tx1"/>
                </a:solidFill>
                <a:latin typeface="Arial" panose="020B0604020202020204" pitchFamily="34" charset="0"/>
                <a:cs typeface="Arial" panose="020B0604020202020204" pitchFamily="34" charset="0"/>
              </a:rPr>
              <a:t>Chụp</a:t>
            </a:r>
            <a:r>
              <a:rPr lang="en-US" b="1" kern="1200">
                <a:solidFill>
                  <a:schemeClr val="tx1"/>
                </a:solidFill>
                <a:latin typeface="Arial" panose="020B0604020202020204" pitchFamily="34" charset="0"/>
                <a:cs typeface="Arial" panose="020B0604020202020204" pitchFamily="34" charset="0"/>
              </a:rPr>
              <a:t> </a:t>
            </a:r>
            <a:r>
              <a:rPr lang="en-US" b="1" kern="1200" err="1">
                <a:solidFill>
                  <a:schemeClr val="tx1"/>
                </a:solidFill>
                <a:latin typeface="Arial" panose="020B0604020202020204" pitchFamily="34" charset="0"/>
                <a:cs typeface="Arial" panose="020B0604020202020204" pitchFamily="34" charset="0"/>
              </a:rPr>
              <a:t>cắt</a:t>
            </a:r>
            <a:r>
              <a:rPr lang="en-US" b="1" kern="1200">
                <a:solidFill>
                  <a:schemeClr val="tx1"/>
                </a:solidFill>
                <a:latin typeface="Arial" panose="020B0604020202020204" pitchFamily="34" charset="0"/>
                <a:cs typeface="Arial" panose="020B0604020202020204" pitchFamily="34" charset="0"/>
              </a:rPr>
              <a:t> </a:t>
            </a:r>
            <a:r>
              <a:rPr lang="en-US" b="1" kern="1200" err="1">
                <a:solidFill>
                  <a:schemeClr val="tx1"/>
                </a:solidFill>
                <a:latin typeface="Arial" panose="020B0604020202020204" pitchFamily="34" charset="0"/>
                <a:cs typeface="Arial" panose="020B0604020202020204" pitchFamily="34" charset="0"/>
              </a:rPr>
              <a:t>lớp</a:t>
            </a:r>
            <a:r>
              <a:rPr lang="en-US" b="1" kern="1200">
                <a:solidFill>
                  <a:schemeClr val="tx1"/>
                </a:solidFill>
                <a:latin typeface="Arial" panose="020B0604020202020204" pitchFamily="34" charset="0"/>
                <a:cs typeface="Arial" panose="020B0604020202020204" pitchFamily="34" charset="0"/>
              </a:rPr>
              <a:t> vi </a:t>
            </a:r>
            <a:r>
              <a:rPr lang="en-US" b="1" kern="1200" err="1">
                <a:solidFill>
                  <a:schemeClr val="tx1"/>
                </a:solidFill>
                <a:latin typeface="Arial" panose="020B0604020202020204" pitchFamily="34" charset="0"/>
                <a:cs typeface="Arial" panose="020B0604020202020204" pitchFamily="34" charset="0"/>
              </a:rPr>
              <a:t>tính</a:t>
            </a:r>
            <a:endParaRPr>
              <a:solidFill>
                <a:schemeClr val="tx1"/>
              </a:solidFill>
            </a:endParaRPr>
          </a:p>
        </p:txBody>
      </p:sp>
      <p:sp>
        <p:nvSpPr>
          <p:cNvPr id="3381" name="Google Shape;3381;p72"/>
          <p:cNvSpPr/>
          <p:nvPr/>
        </p:nvSpPr>
        <p:spPr>
          <a:xfrm>
            <a:off x="4612221" y="2968214"/>
            <a:ext cx="267300" cy="267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2"/>
          <p:cNvSpPr/>
          <p:nvPr/>
        </p:nvSpPr>
        <p:spPr>
          <a:xfrm>
            <a:off x="4612221" y="2093353"/>
            <a:ext cx="267300" cy="267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Content Placeholder 2">
            <a:extLst>
              <a:ext uri="{FF2B5EF4-FFF2-40B4-BE49-F238E27FC236}">
                <a16:creationId xmlns:a16="http://schemas.microsoft.com/office/drawing/2014/main" id="{EB681F94-DD9F-9B40-8361-8CC306DE21CE}"/>
              </a:ext>
            </a:extLst>
          </p:cNvPr>
          <p:cNvSpPr txBox="1">
            <a:spLocks/>
          </p:cNvSpPr>
          <p:nvPr/>
        </p:nvSpPr>
        <p:spPr>
          <a:xfrm>
            <a:off x="4881076" y="1485792"/>
            <a:ext cx="3511179" cy="2781437"/>
          </a:xfrm>
          <a:prstGeom prst="rect">
            <a:avLst/>
          </a:prstGeom>
        </p:spPr>
        <p:txBody>
          <a:bodyPr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buClr>
                <a:schemeClr val="tx1"/>
              </a:buClr>
              <a:buSzPct val="100000"/>
            </a:pPr>
            <a:r>
              <a:rPr lang="en-US" sz="1800" err="1">
                <a:solidFill>
                  <a:schemeClr val="tx1"/>
                </a:solidFill>
                <a:latin typeface="Arial" panose="020B0604020202020204" pitchFamily="34" charset="0"/>
                <a:cs typeface="Arial" panose="020B0604020202020204" pitchFamily="34" charset="0"/>
              </a:rPr>
              <a:t>Ưu</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điểm</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khách</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quan</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đánh</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giá</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tốt</a:t>
            </a:r>
            <a:r>
              <a:rPr lang="en-US" sz="1800">
                <a:solidFill>
                  <a:schemeClr val="tx1"/>
                </a:solidFill>
                <a:latin typeface="Arial" panose="020B0604020202020204" pitchFamily="34" charset="0"/>
                <a:cs typeface="Arial" panose="020B0604020202020204" pitchFamily="34" charset="0"/>
              </a:rPr>
              <a:t> u, </a:t>
            </a:r>
            <a:r>
              <a:rPr lang="en-US" sz="1800" err="1">
                <a:solidFill>
                  <a:schemeClr val="tx1"/>
                </a:solidFill>
                <a:latin typeface="Arial" panose="020B0604020202020204" pitchFamily="34" charset="0"/>
                <a:cs typeface="Arial" panose="020B0604020202020204" pitchFamily="34" charset="0"/>
              </a:rPr>
              <a:t>không</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giới</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hạn</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hơi</a:t>
            </a:r>
            <a:r>
              <a:rPr lang="en-US" sz="1800">
                <a:solidFill>
                  <a:schemeClr val="tx1"/>
                </a:solidFill>
                <a:latin typeface="Arial" panose="020B0604020202020204" pitchFamily="34" charset="0"/>
                <a:cs typeface="Arial" panose="020B0604020202020204" pitchFamily="34" charset="0"/>
              </a:rPr>
              <a:t>,…</a:t>
            </a:r>
          </a:p>
          <a:p>
            <a:pPr lvl="0">
              <a:buClr>
                <a:schemeClr val="tx1"/>
              </a:buClr>
              <a:buSzPct val="100000"/>
            </a:pPr>
            <a:endParaRPr lang="en-US" sz="1800">
              <a:solidFill>
                <a:schemeClr val="tx1"/>
              </a:solidFill>
              <a:latin typeface="Arial" panose="020B0604020202020204" pitchFamily="34" charset="0"/>
              <a:cs typeface="Arial" panose="020B0604020202020204" pitchFamily="34" charset="0"/>
            </a:endParaRPr>
          </a:p>
          <a:p>
            <a:pPr>
              <a:buClr>
                <a:schemeClr val="tx1"/>
              </a:buClr>
              <a:buSzPct val="100000"/>
            </a:pPr>
            <a:r>
              <a:rPr lang="en-US" sz="1800" err="1">
                <a:solidFill>
                  <a:schemeClr val="tx1"/>
                </a:solidFill>
                <a:latin typeface="Arial" panose="020B0604020202020204" pitchFamily="34" charset="0"/>
                <a:cs typeface="Arial" panose="020B0604020202020204" pitchFamily="34" charset="0"/>
              </a:rPr>
              <a:t>Nhược</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điểm</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không</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tái</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tạo</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hình</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ảnh</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đường</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mật</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không</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phát</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hiện</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sỏi</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đồng</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đậm</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độ</a:t>
            </a:r>
            <a:r>
              <a:rPr lang="en-US" sz="1800">
                <a:solidFill>
                  <a:schemeClr val="tx1"/>
                </a:solidFill>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17FF385B-4E2B-6A4C-BB58-57D1B48EEBEB}"/>
              </a:ext>
            </a:extLst>
          </p:cNvPr>
          <p:cNvPicPr>
            <a:picLocks noChangeAspect="1"/>
          </p:cNvPicPr>
          <p:nvPr/>
        </p:nvPicPr>
        <p:blipFill>
          <a:blip r:embed="rId3"/>
          <a:stretch>
            <a:fillRect/>
          </a:stretch>
        </p:blipFill>
        <p:spPr>
          <a:xfrm>
            <a:off x="937506" y="1088450"/>
            <a:ext cx="3190701" cy="35761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8605609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8A740400-E1C4-EC4B-8310-1776D75C852D}"/>
              </a:ext>
            </a:extLst>
          </p:cNvPr>
          <p:cNvPicPr>
            <a:picLocks noChangeAspect="1"/>
          </p:cNvPicPr>
          <p:nvPr/>
        </p:nvPicPr>
        <p:blipFill>
          <a:blip r:embed="rId3"/>
          <a:stretch>
            <a:fillRect/>
          </a:stretch>
        </p:blipFill>
        <p:spPr>
          <a:xfrm>
            <a:off x="-21472" y="0"/>
            <a:ext cx="9186945" cy="5143500"/>
          </a:xfrm>
          <a:prstGeom prst="rect">
            <a:avLst/>
          </a:prstGeom>
        </p:spPr>
      </p:pic>
      <p:sp>
        <p:nvSpPr>
          <p:cNvPr id="2" name="Title 1">
            <a:extLst>
              <a:ext uri="{FF2B5EF4-FFF2-40B4-BE49-F238E27FC236}">
                <a16:creationId xmlns:a16="http://schemas.microsoft.com/office/drawing/2014/main" id="{4A6ACD12-365B-487E-BE58-BFAD2644DFC9}"/>
              </a:ext>
            </a:extLst>
          </p:cNvPr>
          <p:cNvSpPr>
            <a:spLocks noGrp="1"/>
          </p:cNvSpPr>
          <p:nvPr>
            <p:ph type="title"/>
          </p:nvPr>
        </p:nvSpPr>
        <p:spPr>
          <a:xfrm>
            <a:off x="1240023" y="274320"/>
            <a:ext cx="7025402" cy="891540"/>
          </a:xfrm>
        </p:spPr>
        <p:txBody>
          <a:bodyPr spcFirstLastPara="1" vert="horz" wrap="square" lIns="68580" tIns="34290" rIns="68580" bIns="34290" rtlCol="0" anchor="ctr" anchorCtr="0">
            <a:normAutofit/>
          </a:bodyPr>
          <a:lstStyle/>
          <a:p>
            <a:r>
              <a:rPr lang="en-US" b="1" kern="1200" err="1">
                <a:solidFill>
                  <a:schemeClr val="bg1"/>
                </a:solidFill>
                <a:latin typeface="Arial" panose="020B0604020202020204" pitchFamily="34" charset="0"/>
                <a:cs typeface="Arial" panose="020B0604020202020204" pitchFamily="34" charset="0"/>
              </a:rPr>
              <a:t>Chụp</a:t>
            </a:r>
            <a:r>
              <a:rPr lang="en-US" b="1" kern="1200">
                <a:solidFill>
                  <a:schemeClr val="bg1"/>
                </a:solidFill>
                <a:latin typeface="Arial" panose="020B0604020202020204" pitchFamily="34" charset="0"/>
                <a:cs typeface="Arial" panose="020B0604020202020204" pitchFamily="34" charset="0"/>
              </a:rPr>
              <a:t> </a:t>
            </a:r>
            <a:r>
              <a:rPr lang="en-US" b="1" kern="1200" err="1">
                <a:solidFill>
                  <a:schemeClr val="bg1"/>
                </a:solidFill>
                <a:latin typeface="Arial" panose="020B0604020202020204" pitchFamily="34" charset="0"/>
                <a:cs typeface="Arial" panose="020B0604020202020204" pitchFamily="34" charset="0"/>
              </a:rPr>
              <a:t>cắt</a:t>
            </a:r>
            <a:r>
              <a:rPr lang="en-US" b="1" kern="1200">
                <a:solidFill>
                  <a:schemeClr val="bg1"/>
                </a:solidFill>
                <a:latin typeface="Arial" panose="020B0604020202020204" pitchFamily="34" charset="0"/>
                <a:cs typeface="Arial" panose="020B0604020202020204" pitchFamily="34" charset="0"/>
              </a:rPr>
              <a:t> </a:t>
            </a:r>
            <a:r>
              <a:rPr lang="en-US" b="1" kern="1200" err="1">
                <a:solidFill>
                  <a:schemeClr val="bg1"/>
                </a:solidFill>
                <a:latin typeface="Arial" panose="020B0604020202020204" pitchFamily="34" charset="0"/>
                <a:cs typeface="Arial" panose="020B0604020202020204" pitchFamily="34" charset="0"/>
              </a:rPr>
              <a:t>lớp</a:t>
            </a:r>
            <a:r>
              <a:rPr lang="en-US" b="1" kern="1200">
                <a:solidFill>
                  <a:schemeClr val="bg1"/>
                </a:solidFill>
                <a:latin typeface="Arial" panose="020B0604020202020204" pitchFamily="34" charset="0"/>
                <a:cs typeface="Arial" panose="020B0604020202020204" pitchFamily="34" charset="0"/>
              </a:rPr>
              <a:t> vi </a:t>
            </a:r>
            <a:r>
              <a:rPr lang="en-US" b="1" kern="1200" err="1">
                <a:solidFill>
                  <a:schemeClr val="bg1"/>
                </a:solidFill>
                <a:latin typeface="Arial" panose="020B0604020202020204" pitchFamily="34" charset="0"/>
                <a:cs typeface="Arial" panose="020B0604020202020204" pitchFamily="34" charset="0"/>
              </a:rPr>
              <a:t>tính</a:t>
            </a:r>
            <a:endParaRPr lang="en-US" b="1" kern="1200">
              <a:solidFill>
                <a:schemeClr val="bg1"/>
              </a:solidFill>
              <a:latin typeface="Arial" panose="020B0604020202020204" pitchFamily="34" charset="0"/>
              <a:cs typeface="Arial" panose="020B0604020202020204" pitchFamily="34" charset="0"/>
            </a:endParaRPr>
          </a:p>
        </p:txBody>
      </p:sp>
      <p:sp>
        <p:nvSpPr>
          <p:cNvPr id="4" name="Flowchart: Alternate Process 3">
            <a:extLst>
              <a:ext uri="{FF2B5EF4-FFF2-40B4-BE49-F238E27FC236}">
                <a16:creationId xmlns:a16="http://schemas.microsoft.com/office/drawing/2014/main" id="{9A3070A7-0F95-4B2E-B5A6-BB64BAD967E8}"/>
              </a:ext>
            </a:extLst>
          </p:cNvPr>
          <p:cNvSpPr/>
          <p:nvPr/>
        </p:nvSpPr>
        <p:spPr>
          <a:xfrm>
            <a:off x="398206" y="1165860"/>
            <a:ext cx="8465575" cy="3703320"/>
          </a:xfrm>
          <a:prstGeom prst="flowChartAlternateProcess">
            <a:avLst/>
          </a:prstGeom>
        </p:spPr>
        <p:style>
          <a:lnRef idx="2">
            <a:schemeClr val="accent1"/>
          </a:lnRef>
          <a:fillRef idx="1">
            <a:schemeClr val="lt1"/>
          </a:fillRef>
          <a:effectRef idx="0">
            <a:schemeClr val="accent1"/>
          </a:effectRef>
          <a:fontRef idx="minor">
            <a:schemeClr val="dk1"/>
          </a:fontRef>
        </p:style>
        <p:txBody>
          <a:bodyPr vert="horz" lIns="68580" tIns="34290" rIns="68580" bIns="34290" rtlCol="0" anchor="t">
            <a:normAutofit/>
          </a:bodyPr>
          <a:lstStyle/>
          <a:p>
            <a:pPr indent="-171450">
              <a:lnSpc>
                <a:spcPct val="90000"/>
              </a:lnSpc>
              <a:spcAft>
                <a:spcPts val="450"/>
              </a:spcAft>
              <a:buFont typeface="Arial" panose="020B0604020202020204" pitchFamily="34" charset="0"/>
              <a:buChar char="•"/>
            </a:pPr>
            <a:endParaRPr lang="en-US" sz="1800">
              <a:solidFill>
                <a:schemeClr val="tx1"/>
              </a:solidFill>
            </a:endParaRPr>
          </a:p>
        </p:txBody>
      </p:sp>
      <p:pic>
        <p:nvPicPr>
          <p:cNvPr id="10" name="Picture 9">
            <a:extLst>
              <a:ext uri="{FF2B5EF4-FFF2-40B4-BE49-F238E27FC236}">
                <a16:creationId xmlns:a16="http://schemas.microsoft.com/office/drawing/2014/main" id="{8BFD67E1-335A-4C74-88B2-003F375BD161}"/>
              </a:ext>
            </a:extLst>
          </p:cNvPr>
          <p:cNvPicPr>
            <a:picLocks noChangeAspect="1"/>
          </p:cNvPicPr>
          <p:nvPr/>
        </p:nvPicPr>
        <p:blipFill>
          <a:blip r:embed="rId4"/>
          <a:stretch>
            <a:fillRect/>
          </a:stretch>
        </p:blipFill>
        <p:spPr>
          <a:xfrm>
            <a:off x="851784" y="1330636"/>
            <a:ext cx="7558417" cy="3373768"/>
          </a:xfrm>
          <a:prstGeom prst="rect">
            <a:avLst/>
          </a:prstGeom>
        </p:spPr>
      </p:pic>
    </p:spTree>
    <p:extLst>
      <p:ext uri="{BB962C8B-B14F-4D97-AF65-F5344CB8AC3E}">
        <p14:creationId xmlns:p14="http://schemas.microsoft.com/office/powerpoint/2010/main" val="1185550202"/>
      </p:ext>
    </p:extLst>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25248 -0.10919" pathEditMode="relative" ptsTypes="AA">
                                      <p:cBhvr>
                                        <p:cTn id="6" dur="30000" fill="hold"/>
                                        <p:tgtEl>
                                          <p:spTgt spid="5"/>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5"/>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25248 -0.10919 L 0 0" pathEditMode="relative" ptsTypes="AA">
                                      <p:cBhvr>
                                        <p:cTn id="11" dur="30000" fill="hold"/>
                                        <p:tgtEl>
                                          <p:spTgt spid="5"/>
                                        </p:tgtEl>
                                        <p:attrNameLst>
                                          <p:attrName>ppt_x</p:attrName>
                                          <p:attrName>ppt_y</p:attrName>
                                        </p:attrNameLst>
                                      </p:cBhvr>
                                    </p:animMotion>
                                  </p:childTnLst>
                                </p:cTn>
                              </p:par>
                              <p:par>
                                <p:cTn id="12" presetID="6" presetClass="emph" presetSubtype="0" accel="50000" decel="50000" fill="hold" nodeType="withEffect">
                                  <p:stCondLst>
                                    <p:cond delay="5000"/>
                                  </p:stCondLst>
                                  <p:childTnLst>
                                    <p:animScale>
                                      <p:cBhvr>
                                        <p:cTn id="13" dur="30000" fill="hold"/>
                                        <p:tgtEl>
                                          <p:spTgt spid="5"/>
                                        </p:tgtEl>
                                      </p:cBhvr>
                                      <p:by x="150000" y="150000"/>
                                      <p:to x="100000" y="100000"/>
                                    </p:animScale>
                                  </p:childTnLst>
                                </p:cTn>
                              </p:par>
                            </p:childTnLst>
                          </p:cTn>
                        </p:par>
                        <p:par>
                          <p:cTn id="14" fill="hold">
                            <p:stCondLst>
                              <p:cond delay="65000"/>
                            </p:stCondLst>
                            <p:childTnLst>
                              <p:par>
                                <p:cTn id="15" presetID="0" presetClass="path" presetSubtype="0" accel="50000" decel="50000" fill="hold" nodeType="afterEffect">
                                  <p:stCondLst>
                                    <p:cond delay="0"/>
                                  </p:stCondLst>
                                  <p:childTnLst>
                                    <p:animMotion origin="layout" path="M 0 0 L 0 0" pathEditMode="relative" ptsTypes="AA">
                                      <p:cBhvr>
                                        <p:cTn id="16" dur="5000" fill="hold"/>
                                        <p:tgtEl>
                                          <p:spTgt spid="5"/>
                                        </p:tgtEl>
                                        <p:attrNameLst>
                                          <p:attrName>ppt_x</p:attrName>
                                          <p:attrName>ppt_y</p:attrName>
                                        </p:attrNameLst>
                                      </p:cBhvr>
                                    </p:animMotion>
                                  </p:childTnLst>
                                </p:cTn>
                              </p:par>
                            </p:childTnLst>
                          </p:cTn>
                        </p:par>
                      </p:childTnLst>
                    </p:cTn>
                  </p:par>
                </p:childTnLst>
              </p:cTn>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62"/>
        <p:cNvGrpSpPr/>
        <p:nvPr/>
      </p:nvGrpSpPr>
      <p:grpSpPr>
        <a:xfrm>
          <a:off x="0" y="0"/>
          <a:ext cx="0" cy="0"/>
          <a:chOff x="0" y="0"/>
          <a:chExt cx="0" cy="0"/>
        </a:xfrm>
      </p:grpSpPr>
      <p:sp>
        <p:nvSpPr>
          <p:cNvPr id="3363" name="Google Shape;3363;p72"/>
          <p:cNvSpPr/>
          <p:nvPr/>
        </p:nvSpPr>
        <p:spPr>
          <a:xfrm rot="-5400000">
            <a:off x="4710067" y="749376"/>
            <a:ext cx="3585899" cy="4264048"/>
          </a:xfrm>
          <a:custGeom>
            <a:avLst/>
            <a:gdLst/>
            <a:ahLst/>
            <a:cxnLst/>
            <a:rect l="l" t="t" r="r" b="b"/>
            <a:pathLst>
              <a:path w="155698" h="154025" extrusionOk="0">
                <a:moveTo>
                  <a:pt x="93462" y="8032"/>
                </a:moveTo>
                <a:cubicBezTo>
                  <a:pt x="101617" y="9636"/>
                  <a:pt x="114584" y="5620"/>
                  <a:pt x="120332" y="9636"/>
                </a:cubicBezTo>
                <a:cubicBezTo>
                  <a:pt x="126080" y="13652"/>
                  <a:pt x="123741" y="26515"/>
                  <a:pt x="127952" y="32130"/>
                </a:cubicBezTo>
                <a:cubicBezTo>
                  <a:pt x="132163" y="37745"/>
                  <a:pt x="142390" y="37024"/>
                  <a:pt x="145598" y="43325"/>
                </a:cubicBezTo>
                <a:cubicBezTo>
                  <a:pt x="148807" y="49626"/>
                  <a:pt x="145545" y="61199"/>
                  <a:pt x="147203" y="69935"/>
                </a:cubicBezTo>
                <a:cubicBezTo>
                  <a:pt x="148861" y="78672"/>
                  <a:pt x="156895" y="88050"/>
                  <a:pt x="155545" y="95744"/>
                </a:cubicBezTo>
                <a:cubicBezTo>
                  <a:pt x="154195" y="103438"/>
                  <a:pt x="143166" y="109063"/>
                  <a:pt x="139102" y="116101"/>
                </a:cubicBezTo>
                <a:cubicBezTo>
                  <a:pt x="135038" y="123139"/>
                  <a:pt x="136763" y="134060"/>
                  <a:pt x="131161" y="137973"/>
                </a:cubicBezTo>
                <a:cubicBezTo>
                  <a:pt x="125560" y="141886"/>
                  <a:pt x="115386" y="136903"/>
                  <a:pt x="105493" y="139577"/>
                </a:cubicBezTo>
                <a:cubicBezTo>
                  <a:pt x="95600" y="142251"/>
                  <a:pt x="82433" y="154416"/>
                  <a:pt x="71805" y="154015"/>
                </a:cubicBezTo>
                <a:cubicBezTo>
                  <a:pt x="61177" y="153614"/>
                  <a:pt x="51886" y="141449"/>
                  <a:pt x="41726" y="137171"/>
                </a:cubicBezTo>
                <a:cubicBezTo>
                  <a:pt x="31566" y="132893"/>
                  <a:pt x="15872" y="135980"/>
                  <a:pt x="10845" y="128348"/>
                </a:cubicBezTo>
                <a:cubicBezTo>
                  <a:pt x="5819" y="120717"/>
                  <a:pt x="13372" y="102344"/>
                  <a:pt x="11567" y="91382"/>
                </a:cubicBezTo>
                <a:cubicBezTo>
                  <a:pt x="9762" y="80420"/>
                  <a:pt x="-465" y="70572"/>
                  <a:pt x="16" y="62575"/>
                </a:cubicBezTo>
                <a:cubicBezTo>
                  <a:pt x="497" y="54578"/>
                  <a:pt x="11380" y="51623"/>
                  <a:pt x="14455" y="43398"/>
                </a:cubicBezTo>
                <a:cubicBezTo>
                  <a:pt x="17530" y="35173"/>
                  <a:pt x="12650" y="18801"/>
                  <a:pt x="18465" y="13227"/>
                </a:cubicBezTo>
                <a:cubicBezTo>
                  <a:pt x="24280" y="7653"/>
                  <a:pt x="40523" y="12159"/>
                  <a:pt x="49346" y="9956"/>
                </a:cubicBezTo>
                <a:cubicBezTo>
                  <a:pt x="58169" y="7753"/>
                  <a:pt x="64051" y="332"/>
                  <a:pt x="71404" y="11"/>
                </a:cubicBezTo>
                <a:cubicBezTo>
                  <a:pt x="78757" y="-310"/>
                  <a:pt x="85307" y="6428"/>
                  <a:pt x="93462" y="8032"/>
                </a:cubicBezTo>
                <a:close/>
              </a:path>
            </a:pathLst>
          </a:custGeom>
          <a:solidFill>
            <a:srgbClr val="5D74FF">
              <a:alpha val="25000"/>
            </a:srgbClr>
          </a:solidFill>
          <a:ln>
            <a:noFill/>
          </a:ln>
        </p:spPr>
        <p:txBody>
          <a:bodyPr/>
          <a:lstStyle/>
          <a:p>
            <a:endParaRPr lang="en-VN"/>
          </a:p>
        </p:txBody>
      </p:sp>
      <p:sp>
        <p:nvSpPr>
          <p:cNvPr id="3364" name="Google Shape;3364;p72"/>
          <p:cNvSpPr txBox="1">
            <a:spLocks noGrp="1"/>
          </p:cNvSpPr>
          <p:nvPr>
            <p:ph type="title"/>
          </p:nvPr>
        </p:nvSpPr>
        <p:spPr>
          <a:xfrm>
            <a:off x="685214" y="482576"/>
            <a:ext cx="6890168" cy="477600"/>
          </a:xfrm>
          <a:prstGeom prst="rect">
            <a:avLst/>
          </a:prstGeom>
        </p:spPr>
        <p:txBody>
          <a:bodyPr spcFirstLastPara="1" wrap="square" lIns="91425" tIns="91425" rIns="91425" bIns="91425" anchor="ctr" anchorCtr="0">
            <a:noAutofit/>
          </a:bodyPr>
          <a:lstStyle/>
          <a:p>
            <a:pPr lvl="0"/>
            <a:r>
              <a:rPr lang="en-US" b="1" kern="1200" err="1">
                <a:solidFill>
                  <a:schemeClr val="tx1"/>
                </a:solidFill>
                <a:latin typeface="Arial" panose="020B0604020202020204" pitchFamily="34" charset="0"/>
                <a:cs typeface="Arial" panose="020B0604020202020204" pitchFamily="34" charset="0"/>
              </a:rPr>
              <a:t>Cộng</a:t>
            </a:r>
            <a:r>
              <a:rPr lang="en-US" b="1" kern="1200">
                <a:solidFill>
                  <a:schemeClr val="tx1"/>
                </a:solidFill>
                <a:latin typeface="Arial" panose="020B0604020202020204" pitchFamily="34" charset="0"/>
                <a:cs typeface="Arial" panose="020B0604020202020204" pitchFamily="34" charset="0"/>
              </a:rPr>
              <a:t> </a:t>
            </a:r>
            <a:r>
              <a:rPr lang="en-US" b="1" kern="1200" err="1">
                <a:solidFill>
                  <a:schemeClr val="tx1"/>
                </a:solidFill>
                <a:latin typeface="Arial" panose="020B0604020202020204" pitchFamily="34" charset="0"/>
                <a:cs typeface="Arial" panose="020B0604020202020204" pitchFamily="34" charset="0"/>
              </a:rPr>
              <a:t>hưởng</a:t>
            </a:r>
            <a:r>
              <a:rPr lang="en-US" b="1" kern="1200">
                <a:solidFill>
                  <a:schemeClr val="tx1"/>
                </a:solidFill>
                <a:latin typeface="Arial" panose="020B0604020202020204" pitchFamily="34" charset="0"/>
                <a:cs typeface="Arial" panose="020B0604020202020204" pitchFamily="34" charset="0"/>
              </a:rPr>
              <a:t> </a:t>
            </a:r>
            <a:r>
              <a:rPr lang="en-US" b="1" kern="1200" err="1">
                <a:solidFill>
                  <a:schemeClr val="tx1"/>
                </a:solidFill>
                <a:latin typeface="Arial" panose="020B0604020202020204" pitchFamily="34" charset="0"/>
                <a:cs typeface="Arial" panose="020B0604020202020204" pitchFamily="34" charset="0"/>
              </a:rPr>
              <a:t>từ</a:t>
            </a:r>
            <a:r>
              <a:rPr lang="en-US" b="1" kern="1200">
                <a:solidFill>
                  <a:schemeClr val="tx1"/>
                </a:solidFill>
                <a:latin typeface="Arial" panose="020B0604020202020204" pitchFamily="34" charset="0"/>
                <a:cs typeface="Arial" panose="020B0604020202020204" pitchFamily="34" charset="0"/>
              </a:rPr>
              <a:t> </a:t>
            </a:r>
            <a:r>
              <a:rPr lang="en-US" b="1" kern="1200" err="1">
                <a:solidFill>
                  <a:schemeClr val="tx1"/>
                </a:solidFill>
                <a:latin typeface="Arial" panose="020B0604020202020204" pitchFamily="34" charset="0"/>
                <a:cs typeface="Arial" panose="020B0604020202020204" pitchFamily="34" charset="0"/>
              </a:rPr>
              <a:t>mật</a:t>
            </a:r>
            <a:r>
              <a:rPr lang="en-US" b="1" kern="1200">
                <a:solidFill>
                  <a:schemeClr val="tx1"/>
                </a:solidFill>
                <a:latin typeface="Arial" panose="020B0604020202020204" pitchFamily="34" charset="0"/>
                <a:cs typeface="Arial" panose="020B0604020202020204" pitchFamily="34" charset="0"/>
              </a:rPr>
              <a:t> </a:t>
            </a:r>
            <a:r>
              <a:rPr lang="en-US" b="1" kern="1200" err="1">
                <a:solidFill>
                  <a:schemeClr val="tx1"/>
                </a:solidFill>
                <a:latin typeface="Arial" panose="020B0604020202020204" pitchFamily="34" charset="0"/>
                <a:cs typeface="Arial" panose="020B0604020202020204" pitchFamily="34" charset="0"/>
              </a:rPr>
              <a:t>tuỵ</a:t>
            </a:r>
            <a:endParaRPr/>
          </a:p>
        </p:txBody>
      </p:sp>
      <p:sp>
        <p:nvSpPr>
          <p:cNvPr id="3381" name="Google Shape;3381;p72"/>
          <p:cNvSpPr/>
          <p:nvPr/>
        </p:nvSpPr>
        <p:spPr>
          <a:xfrm>
            <a:off x="4613776" y="3235513"/>
            <a:ext cx="267300" cy="267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2"/>
          <p:cNvSpPr/>
          <p:nvPr/>
        </p:nvSpPr>
        <p:spPr>
          <a:xfrm>
            <a:off x="4613776" y="1894299"/>
            <a:ext cx="267300" cy="267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Content Placeholder 2">
            <a:extLst>
              <a:ext uri="{FF2B5EF4-FFF2-40B4-BE49-F238E27FC236}">
                <a16:creationId xmlns:a16="http://schemas.microsoft.com/office/drawing/2014/main" id="{EB681F94-DD9F-9B40-8361-8CC306DE21CE}"/>
              </a:ext>
            </a:extLst>
          </p:cNvPr>
          <p:cNvSpPr txBox="1">
            <a:spLocks/>
          </p:cNvSpPr>
          <p:nvPr/>
        </p:nvSpPr>
        <p:spPr>
          <a:xfrm>
            <a:off x="4881077" y="1617854"/>
            <a:ext cx="3511179" cy="2781437"/>
          </a:xfrm>
          <a:prstGeom prst="rect">
            <a:avLst/>
          </a:prstGeom>
        </p:spPr>
        <p:txBody>
          <a:bodyPr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000"/>
              </a:lnSpc>
              <a:spcAft>
                <a:spcPts val="600"/>
              </a:spcAft>
            </a:pP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Ưu</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điểm</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tái</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tạo</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được</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đường</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mật</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thấy</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đường</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mật</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sau</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tắc</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nghẽn</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và</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cả</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sỏi</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đoạn</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cuối</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OMC</a:t>
            </a:r>
          </a:p>
          <a:p>
            <a:pPr>
              <a:lnSpc>
                <a:spcPct val="107000"/>
              </a:lnSpc>
              <a:spcAft>
                <a:spcPts val="600"/>
              </a:spcAft>
            </a:pPr>
            <a:endParaRPr lang="en-US" sz="1800">
              <a:solidFill>
                <a:schemeClr val="tx1"/>
              </a:solidFill>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600"/>
              </a:spcAft>
            </a:pP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Nhược</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điểm</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Giá</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cao</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không</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có</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sẵn</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khó</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thực</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hiện</a:t>
            </a:r>
            <a:endParaRPr lang="en-US" sz="1800">
              <a:solidFill>
                <a:schemeClr val="tx1"/>
              </a:solidFill>
              <a:latin typeface="Arial" panose="020B0604020202020204" pitchFamily="34" charset="0"/>
              <a:ea typeface="Calibri" panose="020F0502020204030204" pitchFamily="34" charset="0"/>
              <a:cs typeface="Arial" panose="020B0604020202020204" pitchFamily="34" charset="0"/>
            </a:endParaRPr>
          </a:p>
          <a:p>
            <a:endParaRPr lang="en-US" sz="1800">
              <a:solidFill>
                <a:schemeClr val="tx1"/>
              </a:solidFill>
              <a:latin typeface="Arial" panose="020B0604020202020204" pitchFamily="34" charset="0"/>
              <a:cs typeface="Arial" panose="020B0604020202020204" pitchFamily="34" charset="0"/>
            </a:endParaRPr>
          </a:p>
        </p:txBody>
      </p:sp>
      <p:pic>
        <p:nvPicPr>
          <p:cNvPr id="23" name="Picture 22">
            <a:extLst>
              <a:ext uri="{FF2B5EF4-FFF2-40B4-BE49-F238E27FC236}">
                <a16:creationId xmlns:a16="http://schemas.microsoft.com/office/drawing/2014/main" id="{80E2D9E9-F9C1-434E-9B69-DEF49AB0ADD3}"/>
              </a:ext>
            </a:extLst>
          </p:cNvPr>
          <p:cNvPicPr>
            <a:picLocks noChangeAspect="1"/>
          </p:cNvPicPr>
          <p:nvPr/>
        </p:nvPicPr>
        <p:blipFill>
          <a:blip r:embed="rId3"/>
          <a:stretch>
            <a:fillRect/>
          </a:stretch>
        </p:blipFill>
        <p:spPr>
          <a:xfrm>
            <a:off x="751744" y="1088450"/>
            <a:ext cx="3378554" cy="35859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3238F69C-3EB0-B44D-A71E-22C50E3175C4}"/>
              </a:ext>
            </a:extLst>
          </p:cNvPr>
          <p:cNvPicPr>
            <a:picLocks noChangeAspect="1"/>
          </p:cNvPicPr>
          <p:nvPr/>
        </p:nvPicPr>
        <p:blipFill>
          <a:blip r:embed="rId3"/>
          <a:stretch>
            <a:fillRect/>
          </a:stretch>
        </p:blipFill>
        <p:spPr>
          <a:xfrm>
            <a:off x="-21472" y="0"/>
            <a:ext cx="9186945" cy="5143500"/>
          </a:xfrm>
          <a:prstGeom prst="rect">
            <a:avLst/>
          </a:prstGeom>
        </p:spPr>
      </p:pic>
      <p:sp>
        <p:nvSpPr>
          <p:cNvPr id="2" name="Title 1">
            <a:extLst>
              <a:ext uri="{FF2B5EF4-FFF2-40B4-BE49-F238E27FC236}">
                <a16:creationId xmlns:a16="http://schemas.microsoft.com/office/drawing/2014/main" id="{4A6ACD12-365B-487E-BE58-BFAD2644DFC9}"/>
              </a:ext>
            </a:extLst>
          </p:cNvPr>
          <p:cNvSpPr>
            <a:spLocks noGrp="1"/>
          </p:cNvSpPr>
          <p:nvPr>
            <p:ph type="title"/>
          </p:nvPr>
        </p:nvSpPr>
        <p:spPr>
          <a:xfrm>
            <a:off x="1240023" y="0"/>
            <a:ext cx="7025402" cy="1165860"/>
          </a:xfrm>
        </p:spPr>
        <p:txBody>
          <a:bodyPr spcFirstLastPara="1" vert="horz" wrap="square" lIns="68580" tIns="34290" rIns="68580" bIns="34290" rtlCol="0" anchor="ctr" anchorCtr="0">
            <a:normAutofit/>
          </a:bodyPr>
          <a:lstStyle/>
          <a:p>
            <a:r>
              <a:rPr lang="en-US" b="1" kern="1200" err="1">
                <a:solidFill>
                  <a:schemeClr val="bg1"/>
                </a:solidFill>
                <a:latin typeface="+mn-lt"/>
                <a:cs typeface="Arial" panose="020B0604020202020204" pitchFamily="34" charset="0"/>
              </a:rPr>
              <a:t>Cộng</a:t>
            </a:r>
            <a:r>
              <a:rPr lang="en-US" b="1" kern="1200">
                <a:solidFill>
                  <a:schemeClr val="bg1"/>
                </a:solidFill>
                <a:latin typeface="+mn-lt"/>
                <a:cs typeface="Arial" panose="020B0604020202020204" pitchFamily="34" charset="0"/>
              </a:rPr>
              <a:t> </a:t>
            </a:r>
            <a:r>
              <a:rPr lang="en-US" b="1" kern="1200" err="1">
                <a:solidFill>
                  <a:schemeClr val="bg1"/>
                </a:solidFill>
                <a:latin typeface="+mn-lt"/>
                <a:cs typeface="Arial" panose="020B0604020202020204" pitchFamily="34" charset="0"/>
              </a:rPr>
              <a:t>hưởng</a:t>
            </a:r>
            <a:r>
              <a:rPr lang="en-US" b="1" kern="1200">
                <a:solidFill>
                  <a:schemeClr val="bg1"/>
                </a:solidFill>
                <a:latin typeface="+mn-lt"/>
                <a:cs typeface="Arial" panose="020B0604020202020204" pitchFamily="34" charset="0"/>
              </a:rPr>
              <a:t> </a:t>
            </a:r>
            <a:r>
              <a:rPr lang="en-US" b="1" kern="1200" err="1">
                <a:solidFill>
                  <a:schemeClr val="bg1"/>
                </a:solidFill>
                <a:latin typeface="+mn-lt"/>
                <a:cs typeface="Arial" panose="020B0604020202020204" pitchFamily="34" charset="0"/>
              </a:rPr>
              <a:t>từ</a:t>
            </a:r>
            <a:r>
              <a:rPr lang="en-US" b="1" kern="1200">
                <a:solidFill>
                  <a:schemeClr val="bg1"/>
                </a:solidFill>
                <a:latin typeface="+mn-lt"/>
                <a:cs typeface="Arial" panose="020B0604020202020204" pitchFamily="34" charset="0"/>
              </a:rPr>
              <a:t> </a:t>
            </a:r>
            <a:r>
              <a:rPr lang="en-US" b="1" kern="1200" err="1">
                <a:solidFill>
                  <a:schemeClr val="bg1"/>
                </a:solidFill>
                <a:latin typeface="+mn-lt"/>
                <a:cs typeface="Arial" panose="020B0604020202020204" pitchFamily="34" charset="0"/>
              </a:rPr>
              <a:t>mật</a:t>
            </a:r>
            <a:r>
              <a:rPr lang="en-US" b="1" kern="1200">
                <a:solidFill>
                  <a:schemeClr val="bg1"/>
                </a:solidFill>
                <a:latin typeface="+mn-lt"/>
                <a:cs typeface="Arial" panose="020B0604020202020204" pitchFamily="34" charset="0"/>
              </a:rPr>
              <a:t> </a:t>
            </a:r>
            <a:r>
              <a:rPr lang="en-US" b="1" kern="1200" err="1">
                <a:solidFill>
                  <a:schemeClr val="bg1"/>
                </a:solidFill>
                <a:latin typeface="+mn-lt"/>
                <a:cs typeface="Arial" panose="020B0604020202020204" pitchFamily="34" charset="0"/>
              </a:rPr>
              <a:t>tuỵ</a:t>
            </a:r>
            <a:endParaRPr lang="en-US" b="1" kern="1200">
              <a:solidFill>
                <a:schemeClr val="bg1"/>
              </a:solidFill>
              <a:latin typeface="+mn-lt"/>
              <a:cs typeface="Arial" panose="020B0604020202020204" pitchFamily="34" charset="0"/>
            </a:endParaRPr>
          </a:p>
        </p:txBody>
      </p:sp>
      <p:sp>
        <p:nvSpPr>
          <p:cNvPr id="4" name="Flowchart: Alternate Process 3">
            <a:extLst>
              <a:ext uri="{FF2B5EF4-FFF2-40B4-BE49-F238E27FC236}">
                <a16:creationId xmlns:a16="http://schemas.microsoft.com/office/drawing/2014/main" id="{9A3070A7-0F95-4B2E-B5A6-BB64BAD967E8}"/>
              </a:ext>
            </a:extLst>
          </p:cNvPr>
          <p:cNvSpPr/>
          <p:nvPr/>
        </p:nvSpPr>
        <p:spPr>
          <a:xfrm>
            <a:off x="383458" y="1165860"/>
            <a:ext cx="8465574" cy="3789598"/>
          </a:xfrm>
          <a:prstGeom prst="flowChartAlternateProcess">
            <a:avLst/>
          </a:prstGeom>
        </p:spPr>
        <p:style>
          <a:lnRef idx="2">
            <a:schemeClr val="accent1"/>
          </a:lnRef>
          <a:fillRef idx="1">
            <a:schemeClr val="lt1"/>
          </a:fillRef>
          <a:effectRef idx="0">
            <a:schemeClr val="accent1"/>
          </a:effectRef>
          <a:fontRef idx="minor">
            <a:schemeClr val="dk1"/>
          </a:fontRef>
        </p:style>
        <p:txBody>
          <a:bodyPr vert="horz" lIns="68580" tIns="34290" rIns="68580" bIns="34290" rtlCol="0" anchor="t">
            <a:normAutofit/>
          </a:bodyPr>
          <a:lstStyle/>
          <a:p>
            <a:pPr indent="-171450">
              <a:lnSpc>
                <a:spcPct val="90000"/>
              </a:lnSpc>
              <a:spcAft>
                <a:spcPts val="450"/>
              </a:spcAft>
              <a:buFont typeface="Arial" panose="020B0604020202020204" pitchFamily="34" charset="0"/>
              <a:buChar char="•"/>
            </a:pPr>
            <a:endParaRPr lang="en-US" sz="1800">
              <a:solidFill>
                <a:schemeClr val="tx1"/>
              </a:solidFill>
            </a:endParaRPr>
          </a:p>
        </p:txBody>
      </p:sp>
      <p:pic>
        <p:nvPicPr>
          <p:cNvPr id="11" name="Picture 10">
            <a:extLst>
              <a:ext uri="{FF2B5EF4-FFF2-40B4-BE49-F238E27FC236}">
                <a16:creationId xmlns:a16="http://schemas.microsoft.com/office/drawing/2014/main" id="{B7FDE297-D2D7-422C-916A-2D60CA3845A3}"/>
              </a:ext>
            </a:extLst>
          </p:cNvPr>
          <p:cNvPicPr>
            <a:picLocks noChangeAspect="1"/>
          </p:cNvPicPr>
          <p:nvPr/>
        </p:nvPicPr>
        <p:blipFill>
          <a:blip r:embed="rId4"/>
          <a:stretch>
            <a:fillRect/>
          </a:stretch>
        </p:blipFill>
        <p:spPr>
          <a:xfrm>
            <a:off x="4679202" y="1356616"/>
            <a:ext cx="3693425" cy="3478114"/>
          </a:xfrm>
          <a:prstGeom prst="rect">
            <a:avLst/>
          </a:prstGeom>
        </p:spPr>
      </p:pic>
      <p:pic>
        <p:nvPicPr>
          <p:cNvPr id="13" name="Picture 12">
            <a:extLst>
              <a:ext uri="{FF2B5EF4-FFF2-40B4-BE49-F238E27FC236}">
                <a16:creationId xmlns:a16="http://schemas.microsoft.com/office/drawing/2014/main" id="{D32E5360-87CF-460E-B919-D8D9E447BDC3}"/>
              </a:ext>
            </a:extLst>
          </p:cNvPr>
          <p:cNvPicPr>
            <a:picLocks noChangeAspect="1"/>
          </p:cNvPicPr>
          <p:nvPr/>
        </p:nvPicPr>
        <p:blipFill>
          <a:blip r:embed="rId5"/>
          <a:stretch>
            <a:fillRect/>
          </a:stretch>
        </p:blipFill>
        <p:spPr>
          <a:xfrm>
            <a:off x="878575" y="1356618"/>
            <a:ext cx="3693425" cy="3478112"/>
          </a:xfrm>
          <a:prstGeom prst="rect">
            <a:avLst/>
          </a:prstGeom>
        </p:spPr>
      </p:pic>
    </p:spTree>
    <p:extLst>
      <p:ext uri="{BB962C8B-B14F-4D97-AF65-F5344CB8AC3E}">
        <p14:creationId xmlns:p14="http://schemas.microsoft.com/office/powerpoint/2010/main" val="3961532831"/>
      </p:ext>
    </p:extLst>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05972 0.24815" pathEditMode="relative" ptsTypes="AA">
                                      <p:cBhvr>
                                        <p:cTn id="6" dur="30000" fill="hold"/>
                                        <p:tgtEl>
                                          <p:spTgt spid="5"/>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5"/>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05972 0.24815 L 0 0" pathEditMode="relative" ptsTypes="AA">
                                      <p:cBhvr>
                                        <p:cTn id="11" dur="30000" fill="hold"/>
                                        <p:tgtEl>
                                          <p:spTgt spid="5"/>
                                        </p:tgtEl>
                                        <p:attrNameLst>
                                          <p:attrName>ppt_x</p:attrName>
                                          <p:attrName>ppt_y</p:attrName>
                                        </p:attrNameLst>
                                      </p:cBhvr>
                                    </p:animMotion>
                                  </p:childTnLst>
                                </p:cTn>
                              </p:par>
                              <p:par>
                                <p:cTn id="12" presetID="6" presetClass="emph" presetSubtype="0" accel="50000" decel="50000" fill="hold" nodeType="withEffect">
                                  <p:stCondLst>
                                    <p:cond delay="5000"/>
                                  </p:stCondLst>
                                  <p:childTnLst>
                                    <p:animScale>
                                      <p:cBhvr>
                                        <p:cTn id="13" dur="30000" fill="hold"/>
                                        <p:tgtEl>
                                          <p:spTgt spid="5"/>
                                        </p:tgtEl>
                                      </p:cBhvr>
                                      <p:by x="150000" y="150000"/>
                                      <p:to x="100000" y="100000"/>
                                    </p:animScale>
                                  </p:childTnLst>
                                </p:cTn>
                              </p:par>
                            </p:childTnLst>
                          </p:cTn>
                        </p:par>
                        <p:par>
                          <p:cTn id="14" fill="hold">
                            <p:stCondLst>
                              <p:cond delay="65000"/>
                            </p:stCondLst>
                            <p:childTnLst>
                              <p:par>
                                <p:cTn id="15" presetID="0" presetClass="path" presetSubtype="0" accel="50000" decel="50000" fill="hold" nodeType="afterEffect">
                                  <p:stCondLst>
                                    <p:cond delay="0"/>
                                  </p:stCondLst>
                                  <p:childTnLst>
                                    <p:animMotion origin="layout" path="M 0 0 L 0 0" pathEditMode="relative" ptsTypes="AA">
                                      <p:cBhvr>
                                        <p:cTn id="16" dur="5000" fill="hold"/>
                                        <p:tgtEl>
                                          <p:spTgt spid="5"/>
                                        </p:tgtEl>
                                        <p:attrNameLst>
                                          <p:attrName>ppt_x</p:attrName>
                                          <p:attrName>ppt_y</p:attrName>
                                        </p:attrNameLst>
                                      </p:cBhvr>
                                    </p:animMotion>
                                  </p:childTnLst>
                                </p:cTn>
                              </p:par>
                            </p:childTnLst>
                          </p:cTn>
                        </p:par>
                      </p:childTnLst>
                    </p:cTn>
                  </p:par>
                </p:childTnLst>
              </p:cTn>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62"/>
        <p:cNvGrpSpPr/>
        <p:nvPr/>
      </p:nvGrpSpPr>
      <p:grpSpPr>
        <a:xfrm>
          <a:off x="0" y="0"/>
          <a:ext cx="0" cy="0"/>
          <a:chOff x="0" y="0"/>
          <a:chExt cx="0" cy="0"/>
        </a:xfrm>
      </p:grpSpPr>
      <p:sp>
        <p:nvSpPr>
          <p:cNvPr id="3363" name="Google Shape;3363;p72"/>
          <p:cNvSpPr/>
          <p:nvPr/>
        </p:nvSpPr>
        <p:spPr>
          <a:xfrm rot="-5400000">
            <a:off x="4599595" y="556174"/>
            <a:ext cx="3585899" cy="4264048"/>
          </a:xfrm>
          <a:custGeom>
            <a:avLst/>
            <a:gdLst/>
            <a:ahLst/>
            <a:cxnLst/>
            <a:rect l="l" t="t" r="r" b="b"/>
            <a:pathLst>
              <a:path w="155698" h="154025" extrusionOk="0">
                <a:moveTo>
                  <a:pt x="93462" y="8032"/>
                </a:moveTo>
                <a:cubicBezTo>
                  <a:pt x="101617" y="9636"/>
                  <a:pt x="114584" y="5620"/>
                  <a:pt x="120332" y="9636"/>
                </a:cubicBezTo>
                <a:cubicBezTo>
                  <a:pt x="126080" y="13652"/>
                  <a:pt x="123741" y="26515"/>
                  <a:pt x="127952" y="32130"/>
                </a:cubicBezTo>
                <a:cubicBezTo>
                  <a:pt x="132163" y="37745"/>
                  <a:pt x="142390" y="37024"/>
                  <a:pt x="145598" y="43325"/>
                </a:cubicBezTo>
                <a:cubicBezTo>
                  <a:pt x="148807" y="49626"/>
                  <a:pt x="145545" y="61199"/>
                  <a:pt x="147203" y="69935"/>
                </a:cubicBezTo>
                <a:cubicBezTo>
                  <a:pt x="148861" y="78672"/>
                  <a:pt x="156895" y="88050"/>
                  <a:pt x="155545" y="95744"/>
                </a:cubicBezTo>
                <a:cubicBezTo>
                  <a:pt x="154195" y="103438"/>
                  <a:pt x="143166" y="109063"/>
                  <a:pt x="139102" y="116101"/>
                </a:cubicBezTo>
                <a:cubicBezTo>
                  <a:pt x="135038" y="123139"/>
                  <a:pt x="136763" y="134060"/>
                  <a:pt x="131161" y="137973"/>
                </a:cubicBezTo>
                <a:cubicBezTo>
                  <a:pt x="125560" y="141886"/>
                  <a:pt x="115386" y="136903"/>
                  <a:pt x="105493" y="139577"/>
                </a:cubicBezTo>
                <a:cubicBezTo>
                  <a:pt x="95600" y="142251"/>
                  <a:pt x="82433" y="154416"/>
                  <a:pt x="71805" y="154015"/>
                </a:cubicBezTo>
                <a:cubicBezTo>
                  <a:pt x="61177" y="153614"/>
                  <a:pt x="51886" y="141449"/>
                  <a:pt x="41726" y="137171"/>
                </a:cubicBezTo>
                <a:cubicBezTo>
                  <a:pt x="31566" y="132893"/>
                  <a:pt x="15872" y="135980"/>
                  <a:pt x="10845" y="128348"/>
                </a:cubicBezTo>
                <a:cubicBezTo>
                  <a:pt x="5819" y="120717"/>
                  <a:pt x="13372" y="102344"/>
                  <a:pt x="11567" y="91382"/>
                </a:cubicBezTo>
                <a:cubicBezTo>
                  <a:pt x="9762" y="80420"/>
                  <a:pt x="-465" y="70572"/>
                  <a:pt x="16" y="62575"/>
                </a:cubicBezTo>
                <a:cubicBezTo>
                  <a:pt x="497" y="54578"/>
                  <a:pt x="11380" y="51623"/>
                  <a:pt x="14455" y="43398"/>
                </a:cubicBezTo>
                <a:cubicBezTo>
                  <a:pt x="17530" y="35173"/>
                  <a:pt x="12650" y="18801"/>
                  <a:pt x="18465" y="13227"/>
                </a:cubicBezTo>
                <a:cubicBezTo>
                  <a:pt x="24280" y="7653"/>
                  <a:pt x="40523" y="12159"/>
                  <a:pt x="49346" y="9956"/>
                </a:cubicBezTo>
                <a:cubicBezTo>
                  <a:pt x="58169" y="7753"/>
                  <a:pt x="64051" y="332"/>
                  <a:pt x="71404" y="11"/>
                </a:cubicBezTo>
                <a:cubicBezTo>
                  <a:pt x="78757" y="-310"/>
                  <a:pt x="85307" y="6428"/>
                  <a:pt x="93462" y="8032"/>
                </a:cubicBezTo>
                <a:close/>
              </a:path>
            </a:pathLst>
          </a:custGeom>
          <a:solidFill>
            <a:srgbClr val="5D74FF">
              <a:alpha val="25000"/>
            </a:srgbClr>
          </a:solidFill>
          <a:ln>
            <a:noFill/>
          </a:ln>
        </p:spPr>
        <p:txBody>
          <a:bodyPr/>
          <a:lstStyle/>
          <a:p>
            <a:endParaRPr lang="en-VN"/>
          </a:p>
        </p:txBody>
      </p:sp>
      <p:sp>
        <p:nvSpPr>
          <p:cNvPr id="3381" name="Google Shape;3381;p72"/>
          <p:cNvSpPr/>
          <p:nvPr/>
        </p:nvSpPr>
        <p:spPr>
          <a:xfrm>
            <a:off x="4613776" y="3235513"/>
            <a:ext cx="267300" cy="267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2"/>
          <p:cNvSpPr/>
          <p:nvPr/>
        </p:nvSpPr>
        <p:spPr>
          <a:xfrm>
            <a:off x="4613776" y="1894299"/>
            <a:ext cx="267300" cy="267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Content Placeholder 2">
            <a:extLst>
              <a:ext uri="{FF2B5EF4-FFF2-40B4-BE49-F238E27FC236}">
                <a16:creationId xmlns:a16="http://schemas.microsoft.com/office/drawing/2014/main" id="{EB681F94-DD9F-9B40-8361-8CC306DE21CE}"/>
              </a:ext>
            </a:extLst>
          </p:cNvPr>
          <p:cNvSpPr txBox="1">
            <a:spLocks/>
          </p:cNvSpPr>
          <p:nvPr/>
        </p:nvSpPr>
        <p:spPr>
          <a:xfrm>
            <a:off x="4881077" y="1617854"/>
            <a:ext cx="3511179" cy="2781437"/>
          </a:xfrm>
          <a:prstGeom prst="rect">
            <a:avLst/>
          </a:prstGeom>
        </p:spPr>
        <p:txBody>
          <a:bodyPr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000"/>
              </a:lnSpc>
              <a:spcAft>
                <a:spcPts val="600"/>
              </a:spcAft>
            </a:pP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Ưu</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điểm</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vừa</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chẩn</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đoán</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vừa</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điều</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trị</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phát</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hiện</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sỏi</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OMC,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thấy</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sỏi</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nhỏ</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&lt;3mm, u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nhỏ</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p>
          <a:p>
            <a:pPr>
              <a:lnSpc>
                <a:spcPct val="107000"/>
              </a:lnSpc>
              <a:spcAft>
                <a:spcPts val="600"/>
              </a:spcAft>
            </a:pPr>
            <a:endParaRPr lang="en-US" sz="1800">
              <a:solidFill>
                <a:schemeClr val="tx1"/>
              </a:solidFill>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600"/>
              </a:spcAft>
            </a:pP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Nhược</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điểm</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xâm</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lấn</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hạn</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chế</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quan</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err="1">
                <a:solidFill>
                  <a:schemeClr val="tx1"/>
                </a:solidFill>
                <a:latin typeface="Arial" panose="020B0604020202020204" pitchFamily="34" charset="0"/>
                <a:ea typeface="Calibri" panose="020F0502020204030204" pitchFamily="34" charset="0"/>
                <a:cs typeface="Arial" panose="020B0604020202020204" pitchFamily="34" charset="0"/>
              </a:rPr>
              <a:t>sát</a:t>
            </a:r>
            <a:r>
              <a:rPr lang="en-US" sz="1800">
                <a:solidFill>
                  <a:schemeClr val="tx1"/>
                </a:solidFill>
                <a:latin typeface="Arial" panose="020B0604020202020204" pitchFamily="34" charset="0"/>
                <a:ea typeface="Calibri" panose="020F0502020204030204" pitchFamily="34" charset="0"/>
                <a:cs typeface="Arial" panose="020B0604020202020204" pitchFamily="34" charset="0"/>
              </a:rPr>
              <a:t> </a:t>
            </a:r>
          </a:p>
          <a:p>
            <a:endParaRPr lang="en-US" sz="1800">
              <a:solidFill>
                <a:schemeClr val="tx1"/>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9E77128-70B6-FB43-8FC0-F710543D2762}"/>
              </a:ext>
            </a:extLst>
          </p:cNvPr>
          <p:cNvSpPr>
            <a:spLocks noGrp="1"/>
          </p:cNvSpPr>
          <p:nvPr>
            <p:ph type="title"/>
          </p:nvPr>
        </p:nvSpPr>
        <p:spPr>
          <a:xfrm>
            <a:off x="1240023" y="274320"/>
            <a:ext cx="7025402" cy="891540"/>
          </a:xfrm>
        </p:spPr>
        <p:txBody>
          <a:bodyPr spcFirstLastPara="1" vert="horz" wrap="square" lIns="68580" tIns="34290" rIns="68580" bIns="34290" rtlCol="0" anchor="ctr" anchorCtr="0">
            <a:normAutofit/>
          </a:bodyPr>
          <a:lstStyle/>
          <a:p>
            <a:r>
              <a:rPr lang="en-US" b="1" kern="1200" err="1">
                <a:solidFill>
                  <a:schemeClr val="tx1"/>
                </a:solidFill>
                <a:latin typeface="Arial" panose="020B0604020202020204" pitchFamily="34" charset="0"/>
                <a:cs typeface="Arial" panose="020B0604020202020204" pitchFamily="34" charset="0"/>
              </a:rPr>
              <a:t>Siêu</a:t>
            </a:r>
            <a:r>
              <a:rPr lang="en-US" b="1" kern="1200">
                <a:solidFill>
                  <a:schemeClr val="tx1"/>
                </a:solidFill>
                <a:latin typeface="Arial" panose="020B0604020202020204" pitchFamily="34" charset="0"/>
                <a:cs typeface="Arial" panose="020B0604020202020204" pitchFamily="34" charset="0"/>
              </a:rPr>
              <a:t> </a:t>
            </a:r>
            <a:r>
              <a:rPr lang="en-US" b="1" kern="1200" err="1">
                <a:solidFill>
                  <a:schemeClr val="tx1"/>
                </a:solidFill>
                <a:latin typeface="Arial" panose="020B0604020202020204" pitchFamily="34" charset="0"/>
                <a:cs typeface="Arial" panose="020B0604020202020204" pitchFamily="34" charset="0"/>
              </a:rPr>
              <a:t>âm</a:t>
            </a:r>
            <a:r>
              <a:rPr lang="en-US" b="1" kern="1200">
                <a:solidFill>
                  <a:schemeClr val="tx1"/>
                </a:solidFill>
                <a:latin typeface="Arial" panose="020B0604020202020204" pitchFamily="34" charset="0"/>
                <a:cs typeface="Arial" panose="020B0604020202020204" pitchFamily="34" charset="0"/>
              </a:rPr>
              <a:t> qua </a:t>
            </a:r>
            <a:r>
              <a:rPr lang="en-US" b="1" kern="1200" err="1">
                <a:solidFill>
                  <a:schemeClr val="tx1"/>
                </a:solidFill>
                <a:latin typeface="Arial" panose="020B0604020202020204" pitchFamily="34" charset="0"/>
                <a:cs typeface="Arial" panose="020B0604020202020204" pitchFamily="34" charset="0"/>
              </a:rPr>
              <a:t>ngã</a:t>
            </a:r>
            <a:r>
              <a:rPr lang="en-US" b="1" kern="1200">
                <a:solidFill>
                  <a:schemeClr val="tx1"/>
                </a:solidFill>
                <a:latin typeface="Arial" panose="020B0604020202020204" pitchFamily="34" charset="0"/>
                <a:cs typeface="Arial" panose="020B0604020202020204" pitchFamily="34" charset="0"/>
              </a:rPr>
              <a:t> </a:t>
            </a:r>
            <a:r>
              <a:rPr lang="en-US" b="1" kern="1200" err="1">
                <a:solidFill>
                  <a:schemeClr val="tx1"/>
                </a:solidFill>
                <a:latin typeface="Arial" panose="020B0604020202020204" pitchFamily="34" charset="0"/>
                <a:cs typeface="Arial" panose="020B0604020202020204" pitchFamily="34" charset="0"/>
              </a:rPr>
              <a:t>nội</a:t>
            </a:r>
            <a:r>
              <a:rPr lang="en-US" b="1" kern="1200">
                <a:solidFill>
                  <a:schemeClr val="tx1"/>
                </a:solidFill>
                <a:latin typeface="Arial" panose="020B0604020202020204" pitchFamily="34" charset="0"/>
                <a:cs typeface="Arial" panose="020B0604020202020204" pitchFamily="34" charset="0"/>
              </a:rPr>
              <a:t> </a:t>
            </a:r>
            <a:r>
              <a:rPr lang="en-US" b="1" kern="1200" err="1">
                <a:solidFill>
                  <a:schemeClr val="tx1"/>
                </a:solidFill>
                <a:latin typeface="Arial" panose="020B0604020202020204" pitchFamily="34" charset="0"/>
                <a:cs typeface="Arial" panose="020B0604020202020204" pitchFamily="34" charset="0"/>
              </a:rPr>
              <a:t>soi</a:t>
            </a:r>
            <a:r>
              <a:rPr lang="en-US" b="1" kern="1200">
                <a:solidFill>
                  <a:schemeClr val="tx1"/>
                </a:solidFill>
                <a:latin typeface="Arial" panose="020B0604020202020204" pitchFamily="34" charset="0"/>
                <a:cs typeface="Arial" panose="020B0604020202020204" pitchFamily="34" charset="0"/>
              </a:rPr>
              <a:t>(EUS)</a:t>
            </a:r>
          </a:p>
        </p:txBody>
      </p:sp>
      <p:pic>
        <p:nvPicPr>
          <p:cNvPr id="11" name="Picture 2" descr="Understanding EUS-FNA - YouTube">
            <a:extLst>
              <a:ext uri="{FF2B5EF4-FFF2-40B4-BE49-F238E27FC236}">
                <a16:creationId xmlns:a16="http://schemas.microsoft.com/office/drawing/2014/main" id="{A5E1203A-837B-6B43-9ACB-F292481C3E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432" y="1165860"/>
            <a:ext cx="3624728" cy="3315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53736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02"/>
        <p:cNvGrpSpPr/>
        <p:nvPr/>
      </p:nvGrpSpPr>
      <p:grpSpPr>
        <a:xfrm>
          <a:off x="0" y="0"/>
          <a:ext cx="0" cy="0"/>
          <a:chOff x="0" y="0"/>
          <a:chExt cx="0" cy="0"/>
        </a:xfrm>
      </p:grpSpPr>
      <p:sp>
        <p:nvSpPr>
          <p:cNvPr id="20" name="Title 1">
            <a:extLst>
              <a:ext uri="{FF2B5EF4-FFF2-40B4-BE49-F238E27FC236}">
                <a16:creationId xmlns:a16="http://schemas.microsoft.com/office/drawing/2014/main" id="{F2AC6010-922F-0844-8F55-D0A733CD560A}"/>
              </a:ext>
            </a:extLst>
          </p:cNvPr>
          <p:cNvSpPr>
            <a:spLocks noGrp="1"/>
          </p:cNvSpPr>
          <p:nvPr>
            <p:ph type="title"/>
          </p:nvPr>
        </p:nvSpPr>
        <p:spPr>
          <a:xfrm>
            <a:off x="834237" y="421067"/>
            <a:ext cx="7025402" cy="891540"/>
          </a:xfrm>
        </p:spPr>
        <p:txBody>
          <a:bodyPr spcFirstLastPara="1" vert="horz" wrap="square" lIns="68580" tIns="34290" rIns="68580" bIns="34290" rtlCol="0" anchor="ctr" anchorCtr="0">
            <a:normAutofit/>
          </a:bodyPr>
          <a:lstStyle/>
          <a:p>
            <a:r>
              <a:rPr lang="en-US" b="1" kern="1200">
                <a:solidFill>
                  <a:schemeClr val="tx1"/>
                </a:solidFill>
                <a:latin typeface="Arial" panose="020B0604020202020204" pitchFamily="34" charset="0"/>
                <a:cs typeface="Arial" panose="020B0604020202020204" pitchFamily="34" charset="0"/>
              </a:rPr>
              <a:t>ERCP</a:t>
            </a:r>
          </a:p>
        </p:txBody>
      </p:sp>
      <p:pic>
        <p:nvPicPr>
          <p:cNvPr id="21" name="Picture 20">
            <a:extLst>
              <a:ext uri="{FF2B5EF4-FFF2-40B4-BE49-F238E27FC236}">
                <a16:creationId xmlns:a16="http://schemas.microsoft.com/office/drawing/2014/main" id="{4FFDBDA0-6C28-B345-9E1A-9B4FF053811A}"/>
              </a:ext>
            </a:extLst>
          </p:cNvPr>
          <p:cNvPicPr>
            <a:picLocks noChangeAspect="1"/>
          </p:cNvPicPr>
          <p:nvPr/>
        </p:nvPicPr>
        <p:blipFill>
          <a:blip r:embed="rId3"/>
          <a:stretch>
            <a:fillRect/>
          </a:stretch>
        </p:blipFill>
        <p:spPr>
          <a:xfrm>
            <a:off x="708309" y="1312607"/>
            <a:ext cx="7955686" cy="329405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58"/>
        <p:cNvGrpSpPr/>
        <p:nvPr/>
      </p:nvGrpSpPr>
      <p:grpSpPr>
        <a:xfrm>
          <a:off x="0" y="0"/>
          <a:ext cx="0" cy="0"/>
          <a:chOff x="0" y="0"/>
          <a:chExt cx="0" cy="0"/>
        </a:xfrm>
      </p:grpSpPr>
      <p:sp>
        <p:nvSpPr>
          <p:cNvPr id="2560" name="Google Shape;2560;p54"/>
          <p:cNvSpPr txBox="1">
            <a:spLocks noGrp="1"/>
          </p:cNvSpPr>
          <p:nvPr>
            <p:ph type="subTitle" idx="1"/>
          </p:nvPr>
        </p:nvSpPr>
        <p:spPr>
          <a:xfrm>
            <a:off x="975900" y="3010868"/>
            <a:ext cx="2607958"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j-lt"/>
              </a:rPr>
              <a:t>A. </a:t>
            </a:r>
            <a:r>
              <a:rPr lang="en" err="1">
                <a:latin typeface="+mj-lt"/>
              </a:rPr>
              <a:t>Hội</a:t>
            </a:r>
            <a:r>
              <a:rPr lang="en">
                <a:latin typeface="+mj-lt"/>
              </a:rPr>
              <a:t> </a:t>
            </a:r>
            <a:r>
              <a:rPr lang="en" err="1">
                <a:latin typeface="+mj-lt"/>
              </a:rPr>
              <a:t>chứng</a:t>
            </a:r>
            <a:r>
              <a:rPr lang="en">
                <a:latin typeface="+mj-lt"/>
              </a:rPr>
              <a:t> </a:t>
            </a:r>
            <a:r>
              <a:rPr lang="en" err="1">
                <a:latin typeface="+mj-lt"/>
              </a:rPr>
              <a:t>vàng</a:t>
            </a:r>
            <a:r>
              <a:rPr lang="en">
                <a:latin typeface="+mj-lt"/>
              </a:rPr>
              <a:t> da</a:t>
            </a:r>
            <a:endParaRPr>
              <a:latin typeface="+mj-lt"/>
            </a:endParaRPr>
          </a:p>
        </p:txBody>
      </p:sp>
      <p:sp>
        <p:nvSpPr>
          <p:cNvPr id="2561" name="Google Shape;2561;p54"/>
          <p:cNvSpPr txBox="1">
            <a:spLocks noGrp="1"/>
          </p:cNvSpPr>
          <p:nvPr>
            <p:ph type="subTitle" idx="2"/>
          </p:nvPr>
        </p:nvSpPr>
        <p:spPr>
          <a:xfrm>
            <a:off x="5230559" y="3004834"/>
            <a:ext cx="3049683"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n-lt"/>
              </a:rPr>
              <a:t>B. Ung </a:t>
            </a:r>
            <a:r>
              <a:rPr lang="en" err="1">
                <a:latin typeface="+mn-lt"/>
              </a:rPr>
              <a:t>thư</a:t>
            </a:r>
            <a:r>
              <a:rPr lang="en">
                <a:latin typeface="+mn-lt"/>
              </a:rPr>
              <a:t> </a:t>
            </a:r>
            <a:r>
              <a:rPr lang="en" err="1">
                <a:latin typeface="+mn-lt"/>
              </a:rPr>
              <a:t>quanh</a:t>
            </a:r>
            <a:r>
              <a:rPr lang="en">
                <a:latin typeface="+mn-lt"/>
              </a:rPr>
              <a:t> </a:t>
            </a:r>
            <a:r>
              <a:rPr lang="en" err="1">
                <a:latin typeface="+mn-lt"/>
              </a:rPr>
              <a:t>bóng</a:t>
            </a:r>
            <a:r>
              <a:rPr lang="en">
                <a:latin typeface="+mn-lt"/>
              </a:rPr>
              <a:t> </a:t>
            </a:r>
            <a:r>
              <a:rPr lang="en" err="1">
                <a:latin typeface="+mn-lt"/>
              </a:rPr>
              <a:t>vater</a:t>
            </a:r>
            <a:endParaRPr>
              <a:latin typeface="+mn-lt"/>
            </a:endParaRPr>
          </a:p>
        </p:txBody>
      </p:sp>
      <p:sp>
        <p:nvSpPr>
          <p:cNvPr id="2563" name="Google Shape;2563;p54"/>
          <p:cNvSpPr/>
          <p:nvPr/>
        </p:nvSpPr>
        <p:spPr>
          <a:xfrm>
            <a:off x="2018550" y="1928563"/>
            <a:ext cx="782400" cy="782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64" name="Google Shape;2564;p54"/>
          <p:cNvSpPr txBox="1">
            <a:spLocks noGrp="1"/>
          </p:cNvSpPr>
          <p:nvPr>
            <p:ph type="title"/>
          </p:nvPr>
        </p:nvSpPr>
        <p:spPr>
          <a:xfrm>
            <a:off x="720000" y="540000"/>
            <a:ext cx="3852000" cy="47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b="1" err="1">
                <a:latin typeface="+mn-lt"/>
              </a:rPr>
              <a:t>Nội</a:t>
            </a:r>
            <a:r>
              <a:rPr lang="en" sz="4000" b="1">
                <a:latin typeface="+mn-lt"/>
              </a:rPr>
              <a:t> dung</a:t>
            </a:r>
            <a:endParaRPr sz="4000" b="1">
              <a:latin typeface="+mn-lt"/>
            </a:endParaRPr>
          </a:p>
        </p:txBody>
      </p:sp>
      <p:sp>
        <p:nvSpPr>
          <p:cNvPr id="2565" name="Google Shape;2565;p54"/>
          <p:cNvSpPr/>
          <p:nvPr/>
        </p:nvSpPr>
        <p:spPr>
          <a:xfrm>
            <a:off x="6343050" y="1928563"/>
            <a:ext cx="782400" cy="782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descr="Logo&#10;&#10;Description automatically generated">
            <a:extLst>
              <a:ext uri="{FF2B5EF4-FFF2-40B4-BE49-F238E27FC236}">
                <a16:creationId xmlns:a16="http://schemas.microsoft.com/office/drawing/2014/main" id="{F6698073-8D33-AC46-9DDA-DBAA50BAC821}"/>
              </a:ext>
            </a:extLst>
          </p:cNvPr>
          <p:cNvPicPr>
            <a:picLocks noChangeAspect="1"/>
          </p:cNvPicPr>
          <p:nvPr/>
        </p:nvPicPr>
        <p:blipFill>
          <a:blip r:embed="rId3"/>
          <a:stretch>
            <a:fillRect/>
          </a:stretch>
        </p:blipFill>
        <p:spPr>
          <a:xfrm>
            <a:off x="6444586" y="2057002"/>
            <a:ext cx="621627" cy="584894"/>
          </a:xfrm>
          <a:prstGeom prst="ellipse">
            <a:avLst/>
          </a:prstGeom>
        </p:spPr>
      </p:pic>
      <p:pic>
        <p:nvPicPr>
          <p:cNvPr id="23" name="Picture 22" descr="Logo&#10;&#10;Description automatically generated">
            <a:extLst>
              <a:ext uri="{FF2B5EF4-FFF2-40B4-BE49-F238E27FC236}">
                <a16:creationId xmlns:a16="http://schemas.microsoft.com/office/drawing/2014/main" id="{3CECDAA1-C91C-AA46-93B9-A731D0B8A843}"/>
              </a:ext>
            </a:extLst>
          </p:cNvPr>
          <p:cNvPicPr>
            <a:picLocks noChangeAspect="1"/>
          </p:cNvPicPr>
          <p:nvPr/>
        </p:nvPicPr>
        <p:blipFill rotWithShape="1">
          <a:blip r:embed="rId4"/>
          <a:srcRect r="2250" b="14555"/>
          <a:stretch/>
        </p:blipFill>
        <p:spPr>
          <a:xfrm>
            <a:off x="2038544" y="1970921"/>
            <a:ext cx="742412" cy="697683"/>
          </a:xfrm>
          <a:prstGeom prst="ellipse">
            <a:avLst/>
          </a:prstGeom>
        </p:spPr>
      </p:pic>
    </p:spTree>
    <p:extLst>
      <p:ext uri="{BB962C8B-B14F-4D97-AF65-F5344CB8AC3E}">
        <p14:creationId xmlns:p14="http://schemas.microsoft.com/office/powerpoint/2010/main" val="21298950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62"/>
        <p:cNvGrpSpPr/>
        <p:nvPr/>
      </p:nvGrpSpPr>
      <p:grpSpPr>
        <a:xfrm>
          <a:off x="0" y="0"/>
          <a:ext cx="0" cy="0"/>
          <a:chOff x="0" y="0"/>
          <a:chExt cx="0" cy="0"/>
        </a:xfrm>
      </p:grpSpPr>
      <p:sp>
        <p:nvSpPr>
          <p:cNvPr id="3363" name="Google Shape;3363;p72"/>
          <p:cNvSpPr/>
          <p:nvPr/>
        </p:nvSpPr>
        <p:spPr>
          <a:xfrm rot="-5400000">
            <a:off x="4821250" y="877099"/>
            <a:ext cx="3305922" cy="4206434"/>
          </a:xfrm>
          <a:custGeom>
            <a:avLst/>
            <a:gdLst/>
            <a:ahLst/>
            <a:cxnLst/>
            <a:rect l="l" t="t" r="r" b="b"/>
            <a:pathLst>
              <a:path w="155698" h="154025" extrusionOk="0">
                <a:moveTo>
                  <a:pt x="93462" y="8032"/>
                </a:moveTo>
                <a:cubicBezTo>
                  <a:pt x="101617" y="9636"/>
                  <a:pt x="114584" y="5620"/>
                  <a:pt x="120332" y="9636"/>
                </a:cubicBezTo>
                <a:cubicBezTo>
                  <a:pt x="126080" y="13652"/>
                  <a:pt x="123741" y="26515"/>
                  <a:pt x="127952" y="32130"/>
                </a:cubicBezTo>
                <a:cubicBezTo>
                  <a:pt x="132163" y="37745"/>
                  <a:pt x="142390" y="37024"/>
                  <a:pt x="145598" y="43325"/>
                </a:cubicBezTo>
                <a:cubicBezTo>
                  <a:pt x="148807" y="49626"/>
                  <a:pt x="145545" y="61199"/>
                  <a:pt x="147203" y="69935"/>
                </a:cubicBezTo>
                <a:cubicBezTo>
                  <a:pt x="148861" y="78672"/>
                  <a:pt x="156895" y="88050"/>
                  <a:pt x="155545" y="95744"/>
                </a:cubicBezTo>
                <a:cubicBezTo>
                  <a:pt x="154195" y="103438"/>
                  <a:pt x="143166" y="109063"/>
                  <a:pt x="139102" y="116101"/>
                </a:cubicBezTo>
                <a:cubicBezTo>
                  <a:pt x="135038" y="123139"/>
                  <a:pt x="136763" y="134060"/>
                  <a:pt x="131161" y="137973"/>
                </a:cubicBezTo>
                <a:cubicBezTo>
                  <a:pt x="125560" y="141886"/>
                  <a:pt x="115386" y="136903"/>
                  <a:pt x="105493" y="139577"/>
                </a:cubicBezTo>
                <a:cubicBezTo>
                  <a:pt x="95600" y="142251"/>
                  <a:pt x="82433" y="154416"/>
                  <a:pt x="71805" y="154015"/>
                </a:cubicBezTo>
                <a:cubicBezTo>
                  <a:pt x="61177" y="153614"/>
                  <a:pt x="51886" y="141449"/>
                  <a:pt x="41726" y="137171"/>
                </a:cubicBezTo>
                <a:cubicBezTo>
                  <a:pt x="31566" y="132893"/>
                  <a:pt x="15872" y="135980"/>
                  <a:pt x="10845" y="128348"/>
                </a:cubicBezTo>
                <a:cubicBezTo>
                  <a:pt x="5819" y="120717"/>
                  <a:pt x="13372" y="102344"/>
                  <a:pt x="11567" y="91382"/>
                </a:cubicBezTo>
                <a:cubicBezTo>
                  <a:pt x="9762" y="80420"/>
                  <a:pt x="-465" y="70572"/>
                  <a:pt x="16" y="62575"/>
                </a:cubicBezTo>
                <a:cubicBezTo>
                  <a:pt x="497" y="54578"/>
                  <a:pt x="11380" y="51623"/>
                  <a:pt x="14455" y="43398"/>
                </a:cubicBezTo>
                <a:cubicBezTo>
                  <a:pt x="17530" y="35173"/>
                  <a:pt x="12650" y="18801"/>
                  <a:pt x="18465" y="13227"/>
                </a:cubicBezTo>
                <a:cubicBezTo>
                  <a:pt x="24280" y="7653"/>
                  <a:pt x="40523" y="12159"/>
                  <a:pt x="49346" y="9956"/>
                </a:cubicBezTo>
                <a:cubicBezTo>
                  <a:pt x="58169" y="7753"/>
                  <a:pt x="64051" y="332"/>
                  <a:pt x="71404" y="11"/>
                </a:cubicBezTo>
                <a:cubicBezTo>
                  <a:pt x="78757" y="-310"/>
                  <a:pt x="85307" y="6428"/>
                  <a:pt x="93462" y="8032"/>
                </a:cubicBezTo>
                <a:close/>
              </a:path>
            </a:pathLst>
          </a:custGeom>
          <a:solidFill>
            <a:srgbClr val="5D74FF">
              <a:alpha val="25000"/>
            </a:srgbClr>
          </a:solidFill>
          <a:ln>
            <a:noFill/>
          </a:ln>
        </p:spPr>
        <p:txBody>
          <a:bodyPr/>
          <a:lstStyle/>
          <a:p>
            <a:endParaRPr lang="en-VN"/>
          </a:p>
        </p:txBody>
      </p:sp>
      <p:sp>
        <p:nvSpPr>
          <p:cNvPr id="3364" name="Google Shape;3364;p72"/>
          <p:cNvSpPr txBox="1">
            <a:spLocks noGrp="1"/>
          </p:cNvSpPr>
          <p:nvPr>
            <p:ph type="title"/>
          </p:nvPr>
        </p:nvSpPr>
        <p:spPr>
          <a:xfrm>
            <a:off x="720000" y="540000"/>
            <a:ext cx="6890168" cy="477600"/>
          </a:xfrm>
          <a:prstGeom prst="rect">
            <a:avLst/>
          </a:prstGeom>
        </p:spPr>
        <p:txBody>
          <a:bodyPr spcFirstLastPara="1" wrap="square" lIns="91425" tIns="91425" rIns="91425" bIns="91425" anchor="ctr" anchorCtr="0">
            <a:noAutofit/>
          </a:bodyPr>
          <a:lstStyle/>
          <a:p>
            <a:pPr lvl="0"/>
            <a:r>
              <a:rPr lang="en-US" b="1" kern="1200">
                <a:solidFill>
                  <a:schemeClr val="tx1"/>
                </a:solidFill>
                <a:latin typeface="Arial" panose="020B0604020202020204" pitchFamily="34" charset="0"/>
                <a:cs typeface="Arial" panose="020B0604020202020204" pitchFamily="34" charset="0"/>
              </a:rPr>
              <a:t>PTC</a:t>
            </a:r>
            <a:endParaRPr/>
          </a:p>
        </p:txBody>
      </p:sp>
      <p:sp>
        <p:nvSpPr>
          <p:cNvPr id="3381" name="Google Shape;3381;p72"/>
          <p:cNvSpPr/>
          <p:nvPr/>
        </p:nvSpPr>
        <p:spPr>
          <a:xfrm>
            <a:off x="4613775" y="3101863"/>
            <a:ext cx="267300" cy="267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2"/>
          <p:cNvSpPr/>
          <p:nvPr/>
        </p:nvSpPr>
        <p:spPr>
          <a:xfrm>
            <a:off x="4613775" y="2339035"/>
            <a:ext cx="267300" cy="267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Content Placeholder 2">
            <a:extLst>
              <a:ext uri="{FF2B5EF4-FFF2-40B4-BE49-F238E27FC236}">
                <a16:creationId xmlns:a16="http://schemas.microsoft.com/office/drawing/2014/main" id="{EB681F94-DD9F-9B40-8361-8CC306DE21CE}"/>
              </a:ext>
            </a:extLst>
          </p:cNvPr>
          <p:cNvSpPr txBox="1">
            <a:spLocks/>
          </p:cNvSpPr>
          <p:nvPr/>
        </p:nvSpPr>
        <p:spPr>
          <a:xfrm>
            <a:off x="4881077" y="1617854"/>
            <a:ext cx="3511179" cy="2781437"/>
          </a:xfrm>
          <a:prstGeom prst="rect">
            <a:avLst/>
          </a:prstGeom>
        </p:spPr>
        <p:txBody>
          <a:bodyPr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err="1">
                <a:solidFill>
                  <a:schemeClr val="tx1"/>
                </a:solidFill>
                <a:latin typeface="Arial" panose="020B0604020202020204" pitchFamily="34" charset="0"/>
                <a:cs typeface="Arial" panose="020B0604020202020204" pitchFamily="34" charset="0"/>
              </a:rPr>
              <a:t>Ưu</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điểm</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độ</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chính</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xác</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cao</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rẻ</a:t>
            </a:r>
            <a:endParaRPr lang="en-US" sz="1800">
              <a:solidFill>
                <a:schemeClr val="tx1"/>
              </a:solidFill>
              <a:latin typeface="Arial" panose="020B0604020202020204" pitchFamily="34" charset="0"/>
              <a:cs typeface="Arial" panose="020B0604020202020204" pitchFamily="34" charset="0"/>
            </a:endParaRPr>
          </a:p>
          <a:p>
            <a:endParaRPr lang="en-US" sz="1800">
              <a:solidFill>
                <a:schemeClr val="tx1"/>
              </a:solidFill>
              <a:latin typeface="Arial" panose="020B0604020202020204" pitchFamily="34" charset="0"/>
              <a:cs typeface="Arial" panose="020B0604020202020204" pitchFamily="34" charset="0"/>
            </a:endParaRPr>
          </a:p>
          <a:p>
            <a:endParaRPr lang="en-US" sz="1800">
              <a:solidFill>
                <a:schemeClr val="tx1"/>
              </a:solidFill>
              <a:latin typeface="Arial" panose="020B0604020202020204" pitchFamily="34" charset="0"/>
              <a:cs typeface="Arial" panose="020B0604020202020204" pitchFamily="34" charset="0"/>
            </a:endParaRPr>
          </a:p>
          <a:p>
            <a:r>
              <a:rPr lang="en-US" sz="1800" err="1">
                <a:solidFill>
                  <a:schemeClr val="tx1"/>
                </a:solidFill>
                <a:latin typeface="Arial" panose="020B0604020202020204" pitchFamily="34" charset="0"/>
                <a:cs typeface="Arial" panose="020B0604020202020204" pitchFamily="34" charset="0"/>
              </a:rPr>
              <a:t>Nhược</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điểm</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chảy</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máu</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rò</a:t>
            </a:r>
            <a:r>
              <a:rPr lang="en-US" sz="1800">
                <a:solidFill>
                  <a:schemeClr val="tx1"/>
                </a:solidFill>
                <a:latin typeface="Arial" panose="020B0604020202020204" pitchFamily="34" charset="0"/>
                <a:cs typeface="Arial" panose="020B0604020202020204" pitchFamily="34" charset="0"/>
              </a:rPr>
              <a:t> </a:t>
            </a:r>
            <a:r>
              <a:rPr lang="en-US" sz="1800" err="1">
                <a:solidFill>
                  <a:schemeClr val="tx1"/>
                </a:solidFill>
                <a:latin typeface="Arial" panose="020B0604020202020204" pitchFamily="34" charset="0"/>
                <a:cs typeface="Arial" panose="020B0604020202020204" pitchFamily="34" charset="0"/>
              </a:rPr>
              <a:t>mật</a:t>
            </a:r>
            <a:endParaRPr lang="en-US" sz="1800">
              <a:solidFill>
                <a:schemeClr val="tx1"/>
              </a:solidFill>
              <a:latin typeface="Arial" panose="020B0604020202020204" pitchFamily="34" charset="0"/>
              <a:cs typeface="Arial" panose="020B0604020202020204" pitchFamily="34" charset="0"/>
            </a:endParaRPr>
          </a:p>
          <a:p>
            <a:endParaRPr lang="en-US" sz="1800">
              <a:solidFill>
                <a:schemeClr val="tx1"/>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AD8A8C1C-A884-5C49-B9EC-E3D02C831268}"/>
              </a:ext>
            </a:extLst>
          </p:cNvPr>
          <p:cNvPicPr>
            <a:picLocks noChangeAspect="1"/>
          </p:cNvPicPr>
          <p:nvPr/>
        </p:nvPicPr>
        <p:blipFill>
          <a:blip r:embed="rId3"/>
          <a:stretch>
            <a:fillRect/>
          </a:stretch>
        </p:blipFill>
        <p:spPr>
          <a:xfrm>
            <a:off x="566574" y="1488845"/>
            <a:ext cx="3804418" cy="2895599"/>
          </a:xfrm>
          <a:prstGeom prst="rect">
            <a:avLst/>
          </a:prstGeom>
        </p:spPr>
      </p:pic>
    </p:spTree>
    <p:extLst>
      <p:ext uri="{BB962C8B-B14F-4D97-AF65-F5344CB8AC3E}">
        <p14:creationId xmlns:p14="http://schemas.microsoft.com/office/powerpoint/2010/main" val="31671315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62"/>
        <p:cNvGrpSpPr/>
        <p:nvPr/>
      </p:nvGrpSpPr>
      <p:grpSpPr>
        <a:xfrm>
          <a:off x="0" y="0"/>
          <a:ext cx="0" cy="0"/>
          <a:chOff x="0" y="0"/>
          <a:chExt cx="0" cy="0"/>
        </a:xfrm>
      </p:grpSpPr>
      <p:sp>
        <p:nvSpPr>
          <p:cNvPr id="24" name="Title 1">
            <a:extLst>
              <a:ext uri="{FF2B5EF4-FFF2-40B4-BE49-F238E27FC236}">
                <a16:creationId xmlns:a16="http://schemas.microsoft.com/office/drawing/2014/main" id="{A17C1B74-27A3-B545-B01F-7DFD63F38F63}"/>
              </a:ext>
            </a:extLst>
          </p:cNvPr>
          <p:cNvSpPr>
            <a:spLocks noGrp="1"/>
          </p:cNvSpPr>
          <p:nvPr>
            <p:ph type="title"/>
          </p:nvPr>
        </p:nvSpPr>
        <p:spPr>
          <a:xfrm>
            <a:off x="1059298" y="400788"/>
            <a:ext cx="7025402" cy="891540"/>
          </a:xfrm>
        </p:spPr>
        <p:txBody>
          <a:bodyPr spcFirstLastPara="1" vert="horz" wrap="square" lIns="68580" tIns="34290" rIns="68580" bIns="34290" rtlCol="0" anchor="ctr" anchorCtr="0">
            <a:normAutofit/>
          </a:bodyPr>
          <a:lstStyle/>
          <a:p>
            <a:r>
              <a:rPr lang="en-US" b="1" kern="1200">
                <a:solidFill>
                  <a:schemeClr val="tx1"/>
                </a:solidFill>
                <a:latin typeface="Arial" panose="020B0604020202020204" pitchFamily="34" charset="0"/>
                <a:cs typeface="Arial" panose="020B0604020202020204" pitchFamily="34" charset="0"/>
              </a:rPr>
              <a:t>ERCP VÀ PTC</a:t>
            </a:r>
          </a:p>
        </p:txBody>
      </p:sp>
      <p:pic>
        <p:nvPicPr>
          <p:cNvPr id="25" name="Picture 24">
            <a:extLst>
              <a:ext uri="{FF2B5EF4-FFF2-40B4-BE49-F238E27FC236}">
                <a16:creationId xmlns:a16="http://schemas.microsoft.com/office/drawing/2014/main" id="{E6DC0778-25C2-C04E-A168-BBEF2AECF8F1}"/>
              </a:ext>
            </a:extLst>
          </p:cNvPr>
          <p:cNvPicPr>
            <a:picLocks noChangeAspect="1"/>
          </p:cNvPicPr>
          <p:nvPr/>
        </p:nvPicPr>
        <p:blipFill>
          <a:blip r:embed="rId3"/>
          <a:stretch>
            <a:fillRect/>
          </a:stretch>
        </p:blipFill>
        <p:spPr>
          <a:xfrm>
            <a:off x="1157649" y="1332886"/>
            <a:ext cx="6828701" cy="3409826"/>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BEC10-1E83-C04D-A6A0-E6FFCF6C2EE8}"/>
              </a:ext>
            </a:extLst>
          </p:cNvPr>
          <p:cNvSpPr>
            <a:spLocks noGrp="1"/>
          </p:cNvSpPr>
          <p:nvPr>
            <p:ph type="title"/>
          </p:nvPr>
        </p:nvSpPr>
        <p:spPr>
          <a:xfrm>
            <a:off x="720000" y="657987"/>
            <a:ext cx="4493700" cy="477600"/>
          </a:xfrm>
        </p:spPr>
        <p:txBody>
          <a:bodyPr/>
          <a:lstStyle/>
          <a:p>
            <a:r>
              <a:rPr lang="en-US" b="1" err="1">
                <a:latin typeface="Arial" panose="020B0604020202020204" pitchFamily="34" charset="0"/>
                <a:cs typeface="Arial" panose="020B0604020202020204" pitchFamily="34" charset="0"/>
              </a:rPr>
              <a:t>Cận</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lâm</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sàng</a:t>
            </a:r>
            <a:endParaRPr lang="en-VN"/>
          </a:p>
        </p:txBody>
      </p:sp>
      <p:pic>
        <p:nvPicPr>
          <p:cNvPr id="3" name="Picture 2" descr="5 cuốn sách hay về đặt câu hỏi đúng và hiệu quả - Readvii">
            <a:extLst>
              <a:ext uri="{FF2B5EF4-FFF2-40B4-BE49-F238E27FC236}">
                <a16:creationId xmlns:a16="http://schemas.microsoft.com/office/drawing/2014/main" id="{137CE375-C691-7E40-97C2-C20A54B7C6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338" y="1379452"/>
            <a:ext cx="5138037" cy="2976302"/>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oogle Shape;4856;p78">
            <a:extLst>
              <a:ext uri="{FF2B5EF4-FFF2-40B4-BE49-F238E27FC236}">
                <a16:creationId xmlns:a16="http://schemas.microsoft.com/office/drawing/2014/main" id="{B283AA36-434D-7A44-86F6-EAF2F0969451}"/>
              </a:ext>
            </a:extLst>
          </p:cNvPr>
          <p:cNvGrpSpPr/>
          <p:nvPr/>
        </p:nvGrpSpPr>
        <p:grpSpPr>
          <a:xfrm>
            <a:off x="6353012" y="3109757"/>
            <a:ext cx="1097287" cy="1177542"/>
            <a:chOff x="3926075" y="922850"/>
            <a:chExt cx="744125" cy="798550"/>
          </a:xfrm>
        </p:grpSpPr>
        <p:sp>
          <p:nvSpPr>
            <p:cNvPr id="5" name="Google Shape;4857;p78">
              <a:extLst>
                <a:ext uri="{FF2B5EF4-FFF2-40B4-BE49-F238E27FC236}">
                  <a16:creationId xmlns:a16="http://schemas.microsoft.com/office/drawing/2014/main" id="{DFDF1858-E439-8E41-B6AE-C02D3EBFEBC8}"/>
                </a:ext>
              </a:extLst>
            </p:cNvPr>
            <p:cNvSpPr/>
            <p:nvPr/>
          </p:nvSpPr>
          <p:spPr>
            <a:xfrm>
              <a:off x="4096800" y="922850"/>
              <a:ext cx="438825" cy="135675"/>
            </a:xfrm>
            <a:custGeom>
              <a:avLst/>
              <a:gdLst/>
              <a:ahLst/>
              <a:cxnLst/>
              <a:rect l="l" t="t" r="r" b="b"/>
              <a:pathLst>
                <a:path w="17553" h="5427" extrusionOk="0">
                  <a:moveTo>
                    <a:pt x="825" y="0"/>
                  </a:moveTo>
                  <a:cubicBezTo>
                    <a:pt x="567" y="0"/>
                    <a:pt x="300" y="60"/>
                    <a:pt x="113" y="276"/>
                  </a:cubicBezTo>
                  <a:cubicBezTo>
                    <a:pt x="94" y="289"/>
                    <a:pt x="74" y="300"/>
                    <a:pt x="55" y="316"/>
                  </a:cubicBezTo>
                  <a:lnTo>
                    <a:pt x="51" y="319"/>
                  </a:lnTo>
                  <a:cubicBezTo>
                    <a:pt x="31" y="339"/>
                    <a:pt x="16" y="358"/>
                    <a:pt x="1" y="382"/>
                  </a:cubicBezTo>
                  <a:cubicBezTo>
                    <a:pt x="82" y="416"/>
                    <a:pt x="168" y="444"/>
                    <a:pt x="245" y="471"/>
                  </a:cubicBezTo>
                  <a:cubicBezTo>
                    <a:pt x="435" y="538"/>
                    <a:pt x="641" y="595"/>
                    <a:pt x="824" y="646"/>
                  </a:cubicBezTo>
                  <a:cubicBezTo>
                    <a:pt x="2014" y="992"/>
                    <a:pt x="3164" y="1268"/>
                    <a:pt x="4322" y="1587"/>
                  </a:cubicBezTo>
                  <a:cubicBezTo>
                    <a:pt x="5846" y="2007"/>
                    <a:pt x="7404" y="2403"/>
                    <a:pt x="8971" y="2842"/>
                  </a:cubicBezTo>
                  <a:cubicBezTo>
                    <a:pt x="10471" y="3261"/>
                    <a:pt x="17417" y="5415"/>
                    <a:pt x="17552" y="5426"/>
                  </a:cubicBezTo>
                  <a:lnTo>
                    <a:pt x="17514" y="5166"/>
                  </a:lnTo>
                  <a:cubicBezTo>
                    <a:pt x="17502" y="5112"/>
                    <a:pt x="17491" y="5062"/>
                    <a:pt x="17475" y="5007"/>
                  </a:cubicBezTo>
                  <a:lnTo>
                    <a:pt x="17475" y="4999"/>
                  </a:lnTo>
                  <a:cubicBezTo>
                    <a:pt x="17459" y="4945"/>
                    <a:pt x="17440" y="4890"/>
                    <a:pt x="17421" y="4840"/>
                  </a:cubicBezTo>
                  <a:lnTo>
                    <a:pt x="17421" y="4832"/>
                  </a:lnTo>
                  <a:cubicBezTo>
                    <a:pt x="17401" y="4786"/>
                    <a:pt x="17378" y="4739"/>
                    <a:pt x="17358" y="4692"/>
                  </a:cubicBezTo>
                  <a:cubicBezTo>
                    <a:pt x="17355" y="4684"/>
                    <a:pt x="17351" y="4676"/>
                    <a:pt x="17347" y="4669"/>
                  </a:cubicBezTo>
                  <a:cubicBezTo>
                    <a:pt x="17319" y="4622"/>
                    <a:pt x="17292" y="4572"/>
                    <a:pt x="17261" y="4525"/>
                  </a:cubicBezTo>
                  <a:cubicBezTo>
                    <a:pt x="17261" y="4521"/>
                    <a:pt x="17258" y="4521"/>
                    <a:pt x="17254" y="4517"/>
                  </a:cubicBezTo>
                  <a:cubicBezTo>
                    <a:pt x="17226" y="4474"/>
                    <a:pt x="17195" y="4432"/>
                    <a:pt x="17164" y="4393"/>
                  </a:cubicBezTo>
                  <a:cubicBezTo>
                    <a:pt x="17156" y="4385"/>
                    <a:pt x="17148" y="4373"/>
                    <a:pt x="17141" y="4366"/>
                  </a:cubicBezTo>
                  <a:cubicBezTo>
                    <a:pt x="17102" y="4323"/>
                    <a:pt x="17063" y="4280"/>
                    <a:pt x="17021" y="4237"/>
                  </a:cubicBezTo>
                  <a:cubicBezTo>
                    <a:pt x="17021" y="4237"/>
                    <a:pt x="17016" y="4233"/>
                    <a:pt x="17012" y="4230"/>
                  </a:cubicBezTo>
                  <a:cubicBezTo>
                    <a:pt x="16974" y="4194"/>
                    <a:pt x="16927" y="4160"/>
                    <a:pt x="16884" y="4124"/>
                  </a:cubicBezTo>
                  <a:cubicBezTo>
                    <a:pt x="16872" y="4113"/>
                    <a:pt x="16857" y="4106"/>
                    <a:pt x="16845" y="4093"/>
                  </a:cubicBezTo>
                  <a:cubicBezTo>
                    <a:pt x="16795" y="4059"/>
                    <a:pt x="16741" y="4023"/>
                    <a:pt x="16682" y="3989"/>
                  </a:cubicBezTo>
                  <a:cubicBezTo>
                    <a:pt x="16068" y="3631"/>
                    <a:pt x="15287" y="3460"/>
                    <a:pt x="14572" y="3227"/>
                  </a:cubicBezTo>
                  <a:cubicBezTo>
                    <a:pt x="12450" y="2538"/>
                    <a:pt x="10355" y="2170"/>
                    <a:pt x="8314" y="1637"/>
                  </a:cubicBezTo>
                  <a:cubicBezTo>
                    <a:pt x="6215" y="1089"/>
                    <a:pt x="4148" y="626"/>
                    <a:pt x="2107" y="215"/>
                  </a:cubicBezTo>
                  <a:cubicBezTo>
                    <a:pt x="1788" y="149"/>
                    <a:pt x="1419" y="59"/>
                    <a:pt x="1073" y="16"/>
                  </a:cubicBezTo>
                  <a:cubicBezTo>
                    <a:pt x="994" y="7"/>
                    <a:pt x="910"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858;p78">
              <a:extLst>
                <a:ext uri="{FF2B5EF4-FFF2-40B4-BE49-F238E27FC236}">
                  <a16:creationId xmlns:a16="http://schemas.microsoft.com/office/drawing/2014/main" id="{C7331BC4-F5F3-8344-B8AD-81E3196069B8}"/>
                </a:ext>
              </a:extLst>
            </p:cNvPr>
            <p:cNvSpPr/>
            <p:nvPr/>
          </p:nvSpPr>
          <p:spPr>
            <a:xfrm>
              <a:off x="4014200" y="958525"/>
              <a:ext cx="656000" cy="762875"/>
            </a:xfrm>
            <a:custGeom>
              <a:avLst/>
              <a:gdLst/>
              <a:ahLst/>
              <a:cxnLst/>
              <a:rect l="l" t="t" r="r" b="b"/>
              <a:pathLst>
                <a:path w="26240" h="30515" extrusionOk="0">
                  <a:moveTo>
                    <a:pt x="25027" y="6075"/>
                  </a:moveTo>
                  <a:cubicBezTo>
                    <a:pt x="25334" y="6265"/>
                    <a:pt x="25956" y="6736"/>
                    <a:pt x="26073" y="7156"/>
                  </a:cubicBezTo>
                  <a:cubicBezTo>
                    <a:pt x="26186" y="7560"/>
                    <a:pt x="25936" y="8089"/>
                    <a:pt x="25750" y="8504"/>
                  </a:cubicBezTo>
                  <a:cubicBezTo>
                    <a:pt x="25575" y="8897"/>
                    <a:pt x="25199" y="9600"/>
                    <a:pt x="25346" y="9927"/>
                  </a:cubicBezTo>
                  <a:cubicBezTo>
                    <a:pt x="25470" y="10206"/>
                    <a:pt x="25956" y="10436"/>
                    <a:pt x="26112" y="10743"/>
                  </a:cubicBezTo>
                  <a:cubicBezTo>
                    <a:pt x="26240" y="10996"/>
                    <a:pt x="26069" y="11419"/>
                    <a:pt x="25976" y="11688"/>
                  </a:cubicBezTo>
                  <a:cubicBezTo>
                    <a:pt x="25739" y="12375"/>
                    <a:pt x="25439" y="12982"/>
                    <a:pt x="25097" y="13681"/>
                  </a:cubicBezTo>
                  <a:cubicBezTo>
                    <a:pt x="24895" y="14093"/>
                    <a:pt x="24677" y="14529"/>
                    <a:pt x="24374" y="14746"/>
                  </a:cubicBezTo>
                  <a:cubicBezTo>
                    <a:pt x="24168" y="14890"/>
                    <a:pt x="23881" y="15019"/>
                    <a:pt x="23647" y="15104"/>
                  </a:cubicBezTo>
                  <a:cubicBezTo>
                    <a:pt x="23371" y="15205"/>
                    <a:pt x="23084" y="15220"/>
                    <a:pt x="22928" y="15365"/>
                  </a:cubicBezTo>
                  <a:cubicBezTo>
                    <a:pt x="22691" y="15582"/>
                    <a:pt x="22458" y="16006"/>
                    <a:pt x="22268" y="16340"/>
                  </a:cubicBezTo>
                  <a:cubicBezTo>
                    <a:pt x="21798" y="17175"/>
                    <a:pt x="21234" y="18373"/>
                    <a:pt x="20880" y="19146"/>
                  </a:cubicBezTo>
                  <a:cubicBezTo>
                    <a:pt x="20305" y="20397"/>
                    <a:pt x="19772" y="21773"/>
                    <a:pt x="19403" y="22831"/>
                  </a:cubicBezTo>
                  <a:cubicBezTo>
                    <a:pt x="18789" y="24572"/>
                    <a:pt x="18070" y="26480"/>
                    <a:pt x="17425" y="28311"/>
                  </a:cubicBezTo>
                  <a:cubicBezTo>
                    <a:pt x="17234" y="28848"/>
                    <a:pt x="17060" y="29698"/>
                    <a:pt x="16535" y="30130"/>
                  </a:cubicBezTo>
                  <a:cubicBezTo>
                    <a:pt x="16065" y="30515"/>
                    <a:pt x="15229" y="30332"/>
                    <a:pt x="14565" y="30208"/>
                  </a:cubicBezTo>
                  <a:cubicBezTo>
                    <a:pt x="13818" y="30068"/>
                    <a:pt x="13137" y="29878"/>
                    <a:pt x="12516" y="29691"/>
                  </a:cubicBezTo>
                  <a:cubicBezTo>
                    <a:pt x="11155" y="29279"/>
                    <a:pt x="9709" y="28809"/>
                    <a:pt x="8357" y="28315"/>
                  </a:cubicBezTo>
                  <a:cubicBezTo>
                    <a:pt x="7529" y="28012"/>
                    <a:pt x="6860" y="27716"/>
                    <a:pt x="6231" y="27476"/>
                  </a:cubicBezTo>
                  <a:cubicBezTo>
                    <a:pt x="4867" y="26959"/>
                    <a:pt x="3499" y="26437"/>
                    <a:pt x="2026" y="25831"/>
                  </a:cubicBezTo>
                  <a:cubicBezTo>
                    <a:pt x="960" y="25393"/>
                    <a:pt x="1" y="24727"/>
                    <a:pt x="24" y="23737"/>
                  </a:cubicBezTo>
                  <a:cubicBezTo>
                    <a:pt x="31" y="23317"/>
                    <a:pt x="211" y="22804"/>
                    <a:pt x="347" y="22291"/>
                  </a:cubicBezTo>
                  <a:cubicBezTo>
                    <a:pt x="479" y="21797"/>
                    <a:pt x="596" y="21284"/>
                    <a:pt x="747" y="20826"/>
                  </a:cubicBezTo>
                  <a:cubicBezTo>
                    <a:pt x="1081" y="19811"/>
                    <a:pt x="1513" y="18812"/>
                    <a:pt x="1913" y="17864"/>
                  </a:cubicBezTo>
                  <a:cubicBezTo>
                    <a:pt x="3168" y="14879"/>
                    <a:pt x="4280" y="11871"/>
                    <a:pt x="5558" y="8900"/>
                  </a:cubicBezTo>
                  <a:cubicBezTo>
                    <a:pt x="6375" y="7004"/>
                    <a:pt x="7444" y="4851"/>
                    <a:pt x="8427" y="2880"/>
                  </a:cubicBezTo>
                  <a:cubicBezTo>
                    <a:pt x="9065" y="1601"/>
                    <a:pt x="10021" y="74"/>
                    <a:pt x="11164" y="20"/>
                  </a:cubicBezTo>
                  <a:cubicBezTo>
                    <a:pt x="11661" y="0"/>
                    <a:pt x="12275" y="234"/>
                    <a:pt x="12839" y="404"/>
                  </a:cubicBezTo>
                  <a:cubicBezTo>
                    <a:pt x="14513" y="921"/>
                    <a:pt x="16301" y="1823"/>
                    <a:pt x="18011" y="2670"/>
                  </a:cubicBezTo>
                  <a:cubicBezTo>
                    <a:pt x="19866" y="3592"/>
                    <a:pt x="21439" y="4229"/>
                    <a:pt x="23231" y="5104"/>
                  </a:cubicBezTo>
                  <a:cubicBezTo>
                    <a:pt x="23838" y="5399"/>
                    <a:pt x="24429" y="5710"/>
                    <a:pt x="25027" y="607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859;p78">
              <a:extLst>
                <a:ext uri="{FF2B5EF4-FFF2-40B4-BE49-F238E27FC236}">
                  <a16:creationId xmlns:a16="http://schemas.microsoft.com/office/drawing/2014/main" id="{C5B3610C-D6F0-D249-AD4F-FE1286191D4F}"/>
                </a:ext>
              </a:extLst>
            </p:cNvPr>
            <p:cNvSpPr/>
            <p:nvPr/>
          </p:nvSpPr>
          <p:spPr>
            <a:xfrm>
              <a:off x="4270225" y="1039550"/>
              <a:ext cx="335750" cy="178225"/>
            </a:xfrm>
            <a:custGeom>
              <a:avLst/>
              <a:gdLst/>
              <a:ahLst/>
              <a:cxnLst/>
              <a:rect l="l" t="t" r="r" b="b"/>
              <a:pathLst>
                <a:path w="13430" h="7129" extrusionOk="0">
                  <a:moveTo>
                    <a:pt x="13356" y="6068"/>
                  </a:moveTo>
                  <a:cubicBezTo>
                    <a:pt x="13383" y="6009"/>
                    <a:pt x="13406" y="5951"/>
                    <a:pt x="13430" y="5893"/>
                  </a:cubicBezTo>
                  <a:cubicBezTo>
                    <a:pt x="13049" y="5699"/>
                    <a:pt x="12644" y="5532"/>
                    <a:pt x="12264" y="5345"/>
                  </a:cubicBezTo>
                  <a:cubicBezTo>
                    <a:pt x="10527" y="4498"/>
                    <a:pt x="8972" y="3743"/>
                    <a:pt x="7196" y="2943"/>
                  </a:cubicBezTo>
                  <a:cubicBezTo>
                    <a:pt x="6115" y="2453"/>
                    <a:pt x="5007" y="1994"/>
                    <a:pt x="3845" y="1466"/>
                  </a:cubicBezTo>
                  <a:cubicBezTo>
                    <a:pt x="3363" y="1248"/>
                    <a:pt x="2889" y="1035"/>
                    <a:pt x="2166" y="728"/>
                  </a:cubicBezTo>
                  <a:cubicBezTo>
                    <a:pt x="1739" y="545"/>
                    <a:pt x="704" y="1"/>
                    <a:pt x="491" y="91"/>
                  </a:cubicBezTo>
                  <a:cubicBezTo>
                    <a:pt x="277" y="179"/>
                    <a:pt x="1" y="701"/>
                    <a:pt x="87" y="907"/>
                  </a:cubicBezTo>
                  <a:cubicBezTo>
                    <a:pt x="168" y="1085"/>
                    <a:pt x="491" y="1198"/>
                    <a:pt x="837" y="1361"/>
                  </a:cubicBezTo>
                  <a:cubicBezTo>
                    <a:pt x="1715" y="1781"/>
                    <a:pt x="2589" y="2208"/>
                    <a:pt x="3336" y="2543"/>
                  </a:cubicBezTo>
                  <a:cubicBezTo>
                    <a:pt x="6185" y="3806"/>
                    <a:pt x="8933" y="5271"/>
                    <a:pt x="11688" y="6574"/>
                  </a:cubicBezTo>
                  <a:cubicBezTo>
                    <a:pt x="12050" y="6741"/>
                    <a:pt x="12493" y="6981"/>
                    <a:pt x="12847" y="7129"/>
                  </a:cubicBezTo>
                  <a:cubicBezTo>
                    <a:pt x="13029" y="6779"/>
                    <a:pt x="13209" y="6429"/>
                    <a:pt x="13356" y="606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860;p78">
              <a:extLst>
                <a:ext uri="{FF2B5EF4-FFF2-40B4-BE49-F238E27FC236}">
                  <a16:creationId xmlns:a16="http://schemas.microsoft.com/office/drawing/2014/main" id="{739BB609-1AEF-B143-A4A0-6EC6C0D96018}"/>
                </a:ext>
              </a:extLst>
            </p:cNvPr>
            <p:cNvSpPr/>
            <p:nvPr/>
          </p:nvSpPr>
          <p:spPr>
            <a:xfrm>
              <a:off x="4230400" y="1100375"/>
              <a:ext cx="344575" cy="181350"/>
            </a:xfrm>
            <a:custGeom>
              <a:avLst/>
              <a:gdLst/>
              <a:ahLst/>
              <a:cxnLst/>
              <a:rect l="l" t="t" r="r" b="b"/>
              <a:pathLst>
                <a:path w="13783" h="7254" extrusionOk="0">
                  <a:moveTo>
                    <a:pt x="13783" y="6084"/>
                  </a:moveTo>
                  <a:cubicBezTo>
                    <a:pt x="13309" y="5804"/>
                    <a:pt x="12764" y="5590"/>
                    <a:pt x="12263" y="5345"/>
                  </a:cubicBezTo>
                  <a:cubicBezTo>
                    <a:pt x="10526" y="4498"/>
                    <a:pt x="8972" y="3744"/>
                    <a:pt x="7195" y="2943"/>
                  </a:cubicBezTo>
                  <a:cubicBezTo>
                    <a:pt x="6114" y="2453"/>
                    <a:pt x="5007" y="1995"/>
                    <a:pt x="3845" y="1466"/>
                  </a:cubicBezTo>
                  <a:cubicBezTo>
                    <a:pt x="3363" y="1249"/>
                    <a:pt x="2889" y="1031"/>
                    <a:pt x="2166" y="727"/>
                  </a:cubicBezTo>
                  <a:cubicBezTo>
                    <a:pt x="1738" y="545"/>
                    <a:pt x="704" y="1"/>
                    <a:pt x="490" y="90"/>
                  </a:cubicBezTo>
                  <a:cubicBezTo>
                    <a:pt x="277" y="180"/>
                    <a:pt x="1" y="700"/>
                    <a:pt x="90" y="907"/>
                  </a:cubicBezTo>
                  <a:cubicBezTo>
                    <a:pt x="168" y="1086"/>
                    <a:pt x="490" y="1198"/>
                    <a:pt x="836" y="1361"/>
                  </a:cubicBezTo>
                  <a:cubicBezTo>
                    <a:pt x="1714" y="1781"/>
                    <a:pt x="2589" y="2209"/>
                    <a:pt x="3335" y="2539"/>
                  </a:cubicBezTo>
                  <a:cubicBezTo>
                    <a:pt x="6184" y="3806"/>
                    <a:pt x="8932" y="5271"/>
                    <a:pt x="11692" y="6573"/>
                  </a:cubicBezTo>
                  <a:cubicBezTo>
                    <a:pt x="12224" y="6826"/>
                    <a:pt x="12943" y="7230"/>
                    <a:pt x="13281" y="7253"/>
                  </a:cubicBezTo>
                  <a:cubicBezTo>
                    <a:pt x="13453" y="6869"/>
                    <a:pt x="13616" y="6473"/>
                    <a:pt x="13783" y="608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861;p78">
              <a:extLst>
                <a:ext uri="{FF2B5EF4-FFF2-40B4-BE49-F238E27FC236}">
                  <a16:creationId xmlns:a16="http://schemas.microsoft.com/office/drawing/2014/main" id="{0ACA6C40-6F21-EA49-83C4-4D2D704FDA6E}"/>
                </a:ext>
              </a:extLst>
            </p:cNvPr>
            <p:cNvSpPr/>
            <p:nvPr/>
          </p:nvSpPr>
          <p:spPr>
            <a:xfrm>
              <a:off x="4218450" y="1171325"/>
              <a:ext cx="328150" cy="174050"/>
            </a:xfrm>
            <a:custGeom>
              <a:avLst/>
              <a:gdLst/>
              <a:ahLst/>
              <a:cxnLst/>
              <a:rect l="l" t="t" r="r" b="b"/>
              <a:pathLst>
                <a:path w="13126" h="6962" extrusionOk="0">
                  <a:moveTo>
                    <a:pt x="13126" y="5745"/>
                  </a:moveTo>
                  <a:cubicBezTo>
                    <a:pt x="12838" y="5608"/>
                    <a:pt x="12543" y="5481"/>
                    <a:pt x="12263" y="5344"/>
                  </a:cubicBezTo>
                  <a:cubicBezTo>
                    <a:pt x="10526" y="4493"/>
                    <a:pt x="8971" y="3739"/>
                    <a:pt x="7195" y="2942"/>
                  </a:cubicBezTo>
                  <a:cubicBezTo>
                    <a:pt x="6115" y="2453"/>
                    <a:pt x="5007" y="1994"/>
                    <a:pt x="3844" y="1466"/>
                  </a:cubicBezTo>
                  <a:cubicBezTo>
                    <a:pt x="3363" y="1248"/>
                    <a:pt x="2888" y="1030"/>
                    <a:pt x="2165" y="727"/>
                  </a:cubicBezTo>
                  <a:cubicBezTo>
                    <a:pt x="1738" y="544"/>
                    <a:pt x="704" y="0"/>
                    <a:pt x="490" y="90"/>
                  </a:cubicBezTo>
                  <a:cubicBezTo>
                    <a:pt x="276" y="179"/>
                    <a:pt x="0" y="700"/>
                    <a:pt x="90" y="901"/>
                  </a:cubicBezTo>
                  <a:cubicBezTo>
                    <a:pt x="168" y="1084"/>
                    <a:pt x="490" y="1197"/>
                    <a:pt x="836" y="1360"/>
                  </a:cubicBezTo>
                  <a:cubicBezTo>
                    <a:pt x="1715" y="1780"/>
                    <a:pt x="2589" y="2207"/>
                    <a:pt x="3335" y="2539"/>
                  </a:cubicBezTo>
                  <a:cubicBezTo>
                    <a:pt x="6185" y="3805"/>
                    <a:pt x="8932" y="5267"/>
                    <a:pt x="11692" y="6573"/>
                  </a:cubicBezTo>
                  <a:cubicBezTo>
                    <a:pt x="11936" y="6685"/>
                    <a:pt x="12216" y="6833"/>
                    <a:pt x="12485" y="6961"/>
                  </a:cubicBezTo>
                  <a:cubicBezTo>
                    <a:pt x="12706" y="6561"/>
                    <a:pt x="12920" y="6153"/>
                    <a:pt x="13126" y="574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862;p78">
              <a:extLst>
                <a:ext uri="{FF2B5EF4-FFF2-40B4-BE49-F238E27FC236}">
                  <a16:creationId xmlns:a16="http://schemas.microsoft.com/office/drawing/2014/main" id="{65E7516E-E911-E844-8088-49B588C620DE}"/>
                </a:ext>
              </a:extLst>
            </p:cNvPr>
            <p:cNvSpPr/>
            <p:nvPr/>
          </p:nvSpPr>
          <p:spPr>
            <a:xfrm>
              <a:off x="4178600" y="1232150"/>
              <a:ext cx="333700" cy="176275"/>
            </a:xfrm>
            <a:custGeom>
              <a:avLst/>
              <a:gdLst/>
              <a:ahLst/>
              <a:cxnLst/>
              <a:rect l="l" t="t" r="r" b="b"/>
              <a:pathLst>
                <a:path w="13348" h="7051" extrusionOk="0">
                  <a:moveTo>
                    <a:pt x="13348" y="5850"/>
                  </a:moveTo>
                  <a:cubicBezTo>
                    <a:pt x="12994" y="5674"/>
                    <a:pt x="12617" y="5516"/>
                    <a:pt x="12264" y="5344"/>
                  </a:cubicBezTo>
                  <a:cubicBezTo>
                    <a:pt x="10530" y="4497"/>
                    <a:pt x="8972" y="3739"/>
                    <a:pt x="7196" y="2942"/>
                  </a:cubicBezTo>
                  <a:cubicBezTo>
                    <a:pt x="6115" y="2453"/>
                    <a:pt x="5007" y="1995"/>
                    <a:pt x="3845" y="1466"/>
                  </a:cubicBezTo>
                  <a:cubicBezTo>
                    <a:pt x="3363" y="1248"/>
                    <a:pt x="2889" y="1030"/>
                    <a:pt x="2170" y="727"/>
                  </a:cubicBezTo>
                  <a:cubicBezTo>
                    <a:pt x="1739" y="544"/>
                    <a:pt x="704" y="0"/>
                    <a:pt x="491" y="90"/>
                  </a:cubicBezTo>
                  <a:cubicBezTo>
                    <a:pt x="277" y="179"/>
                    <a:pt x="1" y="700"/>
                    <a:pt x="90" y="902"/>
                  </a:cubicBezTo>
                  <a:cubicBezTo>
                    <a:pt x="168" y="1085"/>
                    <a:pt x="491" y="1197"/>
                    <a:pt x="837" y="1360"/>
                  </a:cubicBezTo>
                  <a:cubicBezTo>
                    <a:pt x="1715" y="1780"/>
                    <a:pt x="2589" y="2208"/>
                    <a:pt x="3336" y="2538"/>
                  </a:cubicBezTo>
                  <a:cubicBezTo>
                    <a:pt x="6185" y="3805"/>
                    <a:pt x="8933" y="5267"/>
                    <a:pt x="11692" y="6569"/>
                  </a:cubicBezTo>
                  <a:cubicBezTo>
                    <a:pt x="11995" y="6713"/>
                    <a:pt x="12357" y="6907"/>
                    <a:pt x="12676" y="7050"/>
                  </a:cubicBezTo>
                  <a:cubicBezTo>
                    <a:pt x="12901" y="6650"/>
                    <a:pt x="13126" y="6250"/>
                    <a:pt x="13348" y="585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863;p78">
              <a:extLst>
                <a:ext uri="{FF2B5EF4-FFF2-40B4-BE49-F238E27FC236}">
                  <a16:creationId xmlns:a16="http://schemas.microsoft.com/office/drawing/2014/main" id="{87DC30ED-69A6-D14F-80DB-AD236E7FF13A}"/>
                </a:ext>
              </a:extLst>
            </p:cNvPr>
            <p:cNvSpPr/>
            <p:nvPr/>
          </p:nvSpPr>
          <p:spPr>
            <a:xfrm>
              <a:off x="4153950" y="1291125"/>
              <a:ext cx="335725" cy="178225"/>
            </a:xfrm>
            <a:custGeom>
              <a:avLst/>
              <a:gdLst/>
              <a:ahLst/>
              <a:cxnLst/>
              <a:rect l="l" t="t" r="r" b="b"/>
              <a:pathLst>
                <a:path w="13429" h="7129" extrusionOk="0">
                  <a:moveTo>
                    <a:pt x="13359" y="6072"/>
                  </a:moveTo>
                  <a:cubicBezTo>
                    <a:pt x="13382" y="6013"/>
                    <a:pt x="13405" y="5951"/>
                    <a:pt x="13429" y="5893"/>
                  </a:cubicBezTo>
                  <a:cubicBezTo>
                    <a:pt x="13051" y="5703"/>
                    <a:pt x="12647" y="5531"/>
                    <a:pt x="12266" y="5344"/>
                  </a:cubicBezTo>
                  <a:cubicBezTo>
                    <a:pt x="10529" y="4497"/>
                    <a:pt x="8975" y="3744"/>
                    <a:pt x="7198" y="2942"/>
                  </a:cubicBezTo>
                  <a:cubicBezTo>
                    <a:pt x="6117" y="2457"/>
                    <a:pt x="5010" y="1998"/>
                    <a:pt x="3844" y="1469"/>
                  </a:cubicBezTo>
                  <a:cubicBezTo>
                    <a:pt x="3366" y="1248"/>
                    <a:pt x="2892" y="1035"/>
                    <a:pt x="2169" y="732"/>
                  </a:cubicBezTo>
                  <a:cubicBezTo>
                    <a:pt x="1737" y="549"/>
                    <a:pt x="703" y="0"/>
                    <a:pt x="493" y="90"/>
                  </a:cubicBezTo>
                  <a:cubicBezTo>
                    <a:pt x="280" y="183"/>
                    <a:pt x="0" y="700"/>
                    <a:pt x="90" y="906"/>
                  </a:cubicBezTo>
                  <a:cubicBezTo>
                    <a:pt x="167" y="1089"/>
                    <a:pt x="493" y="1198"/>
                    <a:pt x="836" y="1365"/>
                  </a:cubicBezTo>
                  <a:cubicBezTo>
                    <a:pt x="1717" y="1781"/>
                    <a:pt x="2592" y="2212"/>
                    <a:pt x="3339" y="2542"/>
                  </a:cubicBezTo>
                  <a:cubicBezTo>
                    <a:pt x="6187" y="3810"/>
                    <a:pt x="8935" y="5271"/>
                    <a:pt x="11691" y="6573"/>
                  </a:cubicBezTo>
                  <a:cubicBezTo>
                    <a:pt x="12053" y="6744"/>
                    <a:pt x="12496" y="6981"/>
                    <a:pt x="12849" y="7129"/>
                  </a:cubicBezTo>
                  <a:cubicBezTo>
                    <a:pt x="13028" y="6779"/>
                    <a:pt x="13210" y="6433"/>
                    <a:pt x="13359" y="60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864;p78">
              <a:extLst>
                <a:ext uri="{FF2B5EF4-FFF2-40B4-BE49-F238E27FC236}">
                  <a16:creationId xmlns:a16="http://schemas.microsoft.com/office/drawing/2014/main" id="{CFE998FF-C9BF-A746-8D86-C40663941CA7}"/>
                </a:ext>
              </a:extLst>
            </p:cNvPr>
            <p:cNvSpPr/>
            <p:nvPr/>
          </p:nvSpPr>
          <p:spPr>
            <a:xfrm>
              <a:off x="4114075" y="1351950"/>
              <a:ext cx="344600" cy="181450"/>
            </a:xfrm>
            <a:custGeom>
              <a:avLst/>
              <a:gdLst/>
              <a:ahLst/>
              <a:cxnLst/>
              <a:rect l="l" t="t" r="r" b="b"/>
              <a:pathLst>
                <a:path w="13784" h="7258" extrusionOk="0">
                  <a:moveTo>
                    <a:pt x="13783" y="6083"/>
                  </a:moveTo>
                  <a:cubicBezTo>
                    <a:pt x="13309" y="5808"/>
                    <a:pt x="12769" y="5589"/>
                    <a:pt x="12267" y="5345"/>
                  </a:cubicBezTo>
                  <a:cubicBezTo>
                    <a:pt x="10530" y="4497"/>
                    <a:pt x="8975" y="3743"/>
                    <a:pt x="7199" y="2943"/>
                  </a:cubicBezTo>
                  <a:cubicBezTo>
                    <a:pt x="6119" y="2457"/>
                    <a:pt x="5011" y="1998"/>
                    <a:pt x="3845" y="1470"/>
                  </a:cubicBezTo>
                  <a:cubicBezTo>
                    <a:pt x="3367" y="1248"/>
                    <a:pt x="2893" y="1035"/>
                    <a:pt x="2170" y="731"/>
                  </a:cubicBezTo>
                  <a:cubicBezTo>
                    <a:pt x="1742" y="549"/>
                    <a:pt x="705" y="1"/>
                    <a:pt x="495" y="90"/>
                  </a:cubicBezTo>
                  <a:cubicBezTo>
                    <a:pt x="281" y="179"/>
                    <a:pt x="1" y="701"/>
                    <a:pt x="90" y="906"/>
                  </a:cubicBezTo>
                  <a:cubicBezTo>
                    <a:pt x="169" y="1089"/>
                    <a:pt x="495" y="1198"/>
                    <a:pt x="840" y="1365"/>
                  </a:cubicBezTo>
                  <a:cubicBezTo>
                    <a:pt x="1719" y="1781"/>
                    <a:pt x="2594" y="2212"/>
                    <a:pt x="3340" y="2543"/>
                  </a:cubicBezTo>
                  <a:cubicBezTo>
                    <a:pt x="6189" y="3810"/>
                    <a:pt x="8937" y="5271"/>
                    <a:pt x="11693" y="6573"/>
                  </a:cubicBezTo>
                  <a:cubicBezTo>
                    <a:pt x="12229" y="6825"/>
                    <a:pt x="12948" y="7234"/>
                    <a:pt x="13286" y="7257"/>
                  </a:cubicBezTo>
                  <a:cubicBezTo>
                    <a:pt x="13457" y="6868"/>
                    <a:pt x="13616" y="6476"/>
                    <a:pt x="13783" y="608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865;p78">
              <a:extLst>
                <a:ext uri="{FF2B5EF4-FFF2-40B4-BE49-F238E27FC236}">
                  <a16:creationId xmlns:a16="http://schemas.microsoft.com/office/drawing/2014/main" id="{EF3B9207-4A6A-C349-B147-BCB9E5E2E5FA}"/>
                </a:ext>
              </a:extLst>
            </p:cNvPr>
            <p:cNvSpPr/>
            <p:nvPr/>
          </p:nvSpPr>
          <p:spPr>
            <a:xfrm>
              <a:off x="4102150" y="1422875"/>
              <a:ext cx="328250" cy="174150"/>
            </a:xfrm>
            <a:custGeom>
              <a:avLst/>
              <a:gdLst/>
              <a:ahLst/>
              <a:cxnLst/>
              <a:rect l="l" t="t" r="r" b="b"/>
              <a:pathLst>
                <a:path w="13130" h="6966" extrusionOk="0">
                  <a:moveTo>
                    <a:pt x="13130" y="5746"/>
                  </a:moveTo>
                  <a:cubicBezTo>
                    <a:pt x="12842" y="5610"/>
                    <a:pt x="12547" y="5481"/>
                    <a:pt x="12267" y="5345"/>
                  </a:cubicBezTo>
                  <a:cubicBezTo>
                    <a:pt x="10529" y="4498"/>
                    <a:pt x="8975" y="3744"/>
                    <a:pt x="7199" y="2943"/>
                  </a:cubicBezTo>
                  <a:cubicBezTo>
                    <a:pt x="6118" y="2458"/>
                    <a:pt x="5010" y="1999"/>
                    <a:pt x="3844" y="1466"/>
                  </a:cubicBezTo>
                  <a:cubicBezTo>
                    <a:pt x="3366" y="1249"/>
                    <a:pt x="2892" y="1035"/>
                    <a:pt x="2169" y="732"/>
                  </a:cubicBezTo>
                  <a:cubicBezTo>
                    <a:pt x="1742" y="549"/>
                    <a:pt x="704" y="1"/>
                    <a:pt x="494" y="90"/>
                  </a:cubicBezTo>
                  <a:cubicBezTo>
                    <a:pt x="280" y="180"/>
                    <a:pt x="0" y="700"/>
                    <a:pt x="90" y="906"/>
                  </a:cubicBezTo>
                  <a:cubicBezTo>
                    <a:pt x="167" y="1086"/>
                    <a:pt x="494" y="1198"/>
                    <a:pt x="840" y="1365"/>
                  </a:cubicBezTo>
                  <a:cubicBezTo>
                    <a:pt x="1718" y="1781"/>
                    <a:pt x="2593" y="2212"/>
                    <a:pt x="3339" y="2543"/>
                  </a:cubicBezTo>
                  <a:cubicBezTo>
                    <a:pt x="6188" y="3806"/>
                    <a:pt x="8936" y="5271"/>
                    <a:pt x="11691" y="6573"/>
                  </a:cubicBezTo>
                  <a:cubicBezTo>
                    <a:pt x="11936" y="6690"/>
                    <a:pt x="12220" y="6837"/>
                    <a:pt x="12488" y="6966"/>
                  </a:cubicBezTo>
                  <a:cubicBezTo>
                    <a:pt x="12706" y="6562"/>
                    <a:pt x="12920" y="6157"/>
                    <a:pt x="13130" y="57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866;p78">
              <a:extLst>
                <a:ext uri="{FF2B5EF4-FFF2-40B4-BE49-F238E27FC236}">
                  <a16:creationId xmlns:a16="http://schemas.microsoft.com/office/drawing/2014/main" id="{6490ADE4-7D08-914A-9156-5533BED3C620}"/>
                </a:ext>
              </a:extLst>
            </p:cNvPr>
            <p:cNvSpPr/>
            <p:nvPr/>
          </p:nvSpPr>
          <p:spPr>
            <a:xfrm>
              <a:off x="4062400" y="1483725"/>
              <a:ext cx="333700" cy="176375"/>
            </a:xfrm>
            <a:custGeom>
              <a:avLst/>
              <a:gdLst/>
              <a:ahLst/>
              <a:cxnLst/>
              <a:rect l="l" t="t" r="r" b="b"/>
              <a:pathLst>
                <a:path w="13348" h="7055" extrusionOk="0">
                  <a:moveTo>
                    <a:pt x="13347" y="5854"/>
                  </a:moveTo>
                  <a:cubicBezTo>
                    <a:pt x="12990" y="5675"/>
                    <a:pt x="12617" y="5519"/>
                    <a:pt x="12263" y="5344"/>
                  </a:cubicBezTo>
                  <a:cubicBezTo>
                    <a:pt x="10526" y="4497"/>
                    <a:pt x="8971" y="3743"/>
                    <a:pt x="7195" y="2942"/>
                  </a:cubicBezTo>
                  <a:cubicBezTo>
                    <a:pt x="6114" y="2456"/>
                    <a:pt x="5006" y="1998"/>
                    <a:pt x="3845" y="1465"/>
                  </a:cubicBezTo>
                  <a:cubicBezTo>
                    <a:pt x="3363" y="1248"/>
                    <a:pt x="2889" y="1034"/>
                    <a:pt x="2166" y="731"/>
                  </a:cubicBezTo>
                  <a:cubicBezTo>
                    <a:pt x="1734" y="548"/>
                    <a:pt x="700" y="0"/>
                    <a:pt x="490" y="89"/>
                  </a:cubicBezTo>
                  <a:cubicBezTo>
                    <a:pt x="277" y="179"/>
                    <a:pt x="1" y="700"/>
                    <a:pt x="86" y="905"/>
                  </a:cubicBezTo>
                  <a:cubicBezTo>
                    <a:pt x="168" y="1084"/>
                    <a:pt x="490" y="1197"/>
                    <a:pt x="837" y="1360"/>
                  </a:cubicBezTo>
                  <a:cubicBezTo>
                    <a:pt x="1714" y="1780"/>
                    <a:pt x="2589" y="2211"/>
                    <a:pt x="3336" y="2542"/>
                  </a:cubicBezTo>
                  <a:cubicBezTo>
                    <a:pt x="6184" y="3805"/>
                    <a:pt x="8932" y="5271"/>
                    <a:pt x="11688" y="6572"/>
                  </a:cubicBezTo>
                  <a:cubicBezTo>
                    <a:pt x="11995" y="6717"/>
                    <a:pt x="12357" y="6911"/>
                    <a:pt x="12675" y="7054"/>
                  </a:cubicBezTo>
                  <a:cubicBezTo>
                    <a:pt x="12901" y="6654"/>
                    <a:pt x="13122" y="6254"/>
                    <a:pt x="13347" y="58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867;p78">
              <a:extLst>
                <a:ext uri="{FF2B5EF4-FFF2-40B4-BE49-F238E27FC236}">
                  <a16:creationId xmlns:a16="http://schemas.microsoft.com/office/drawing/2014/main" id="{A009D6FB-6C57-464E-AA5B-3695D0762272}"/>
                </a:ext>
              </a:extLst>
            </p:cNvPr>
            <p:cNvSpPr/>
            <p:nvPr/>
          </p:nvSpPr>
          <p:spPr>
            <a:xfrm>
              <a:off x="4302125" y="983675"/>
              <a:ext cx="31975" cy="17800"/>
            </a:xfrm>
            <a:custGeom>
              <a:avLst/>
              <a:gdLst/>
              <a:ahLst/>
              <a:cxnLst/>
              <a:rect l="l" t="t" r="r" b="b"/>
              <a:pathLst>
                <a:path w="1279" h="712" extrusionOk="0">
                  <a:moveTo>
                    <a:pt x="0" y="172"/>
                  </a:moveTo>
                  <a:cubicBezTo>
                    <a:pt x="120" y="71"/>
                    <a:pt x="276" y="5"/>
                    <a:pt x="420" y="5"/>
                  </a:cubicBezTo>
                  <a:cubicBezTo>
                    <a:pt x="618" y="1"/>
                    <a:pt x="1279" y="168"/>
                    <a:pt x="1147" y="452"/>
                  </a:cubicBezTo>
                  <a:cubicBezTo>
                    <a:pt x="1022" y="712"/>
                    <a:pt x="27" y="518"/>
                    <a:pt x="0" y="1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868;p78">
              <a:extLst>
                <a:ext uri="{FF2B5EF4-FFF2-40B4-BE49-F238E27FC236}">
                  <a16:creationId xmlns:a16="http://schemas.microsoft.com/office/drawing/2014/main" id="{F732C3F6-4357-484D-B763-B06C5D1B620F}"/>
                </a:ext>
              </a:extLst>
            </p:cNvPr>
            <p:cNvSpPr/>
            <p:nvPr/>
          </p:nvSpPr>
          <p:spPr>
            <a:xfrm>
              <a:off x="4261800" y="980575"/>
              <a:ext cx="25675" cy="21875"/>
            </a:xfrm>
            <a:custGeom>
              <a:avLst/>
              <a:gdLst/>
              <a:ahLst/>
              <a:cxnLst/>
              <a:rect l="l" t="t" r="r" b="b"/>
              <a:pathLst>
                <a:path w="1027" h="875" extrusionOk="0">
                  <a:moveTo>
                    <a:pt x="1014" y="475"/>
                  </a:moveTo>
                  <a:cubicBezTo>
                    <a:pt x="847" y="658"/>
                    <a:pt x="533" y="875"/>
                    <a:pt x="373" y="762"/>
                  </a:cubicBezTo>
                  <a:cubicBezTo>
                    <a:pt x="0" y="491"/>
                    <a:pt x="1026" y="1"/>
                    <a:pt x="1014" y="47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869;p78">
              <a:extLst>
                <a:ext uri="{FF2B5EF4-FFF2-40B4-BE49-F238E27FC236}">
                  <a16:creationId xmlns:a16="http://schemas.microsoft.com/office/drawing/2014/main" id="{AB91C9F8-DA2B-6242-B97C-B8862A30710D}"/>
                </a:ext>
              </a:extLst>
            </p:cNvPr>
            <p:cNvSpPr/>
            <p:nvPr/>
          </p:nvSpPr>
          <p:spPr>
            <a:xfrm>
              <a:off x="4291625" y="1001275"/>
              <a:ext cx="15175" cy="13150"/>
            </a:xfrm>
            <a:custGeom>
              <a:avLst/>
              <a:gdLst/>
              <a:ahLst/>
              <a:cxnLst/>
              <a:rect l="l" t="t" r="r" b="b"/>
              <a:pathLst>
                <a:path w="607" h="526" extrusionOk="0">
                  <a:moveTo>
                    <a:pt x="607" y="241"/>
                  </a:moveTo>
                  <a:cubicBezTo>
                    <a:pt x="583" y="284"/>
                    <a:pt x="567" y="327"/>
                    <a:pt x="591" y="362"/>
                  </a:cubicBezTo>
                  <a:cubicBezTo>
                    <a:pt x="420" y="513"/>
                    <a:pt x="226" y="525"/>
                    <a:pt x="4" y="381"/>
                  </a:cubicBezTo>
                  <a:cubicBezTo>
                    <a:pt x="4" y="339"/>
                    <a:pt x="16" y="288"/>
                    <a:pt x="0" y="246"/>
                  </a:cubicBezTo>
                  <a:cubicBezTo>
                    <a:pt x="171" y="94"/>
                    <a:pt x="436" y="0"/>
                    <a:pt x="607" y="24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870;p78">
              <a:extLst>
                <a:ext uri="{FF2B5EF4-FFF2-40B4-BE49-F238E27FC236}">
                  <a16:creationId xmlns:a16="http://schemas.microsoft.com/office/drawing/2014/main" id="{5DDFA98C-8934-624F-BC91-197AAC179D46}"/>
                </a:ext>
              </a:extLst>
            </p:cNvPr>
            <p:cNvSpPr/>
            <p:nvPr/>
          </p:nvSpPr>
          <p:spPr>
            <a:xfrm>
              <a:off x="4630450" y="1117675"/>
              <a:ext cx="22475" cy="25775"/>
            </a:xfrm>
            <a:custGeom>
              <a:avLst/>
              <a:gdLst/>
              <a:ahLst/>
              <a:cxnLst/>
              <a:rect l="l" t="t" r="r" b="b"/>
              <a:pathLst>
                <a:path w="899" h="1031" extrusionOk="0">
                  <a:moveTo>
                    <a:pt x="898" y="584"/>
                  </a:moveTo>
                  <a:cubicBezTo>
                    <a:pt x="777" y="1031"/>
                    <a:pt x="0" y="479"/>
                    <a:pt x="133" y="242"/>
                  </a:cubicBezTo>
                  <a:cubicBezTo>
                    <a:pt x="269" y="1"/>
                    <a:pt x="824" y="335"/>
                    <a:pt x="898" y="58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871;p78">
              <a:extLst>
                <a:ext uri="{FF2B5EF4-FFF2-40B4-BE49-F238E27FC236}">
                  <a16:creationId xmlns:a16="http://schemas.microsoft.com/office/drawing/2014/main" id="{20DFF69C-A82A-0F44-BF25-17AAF0E593E6}"/>
                </a:ext>
              </a:extLst>
            </p:cNvPr>
            <p:cNvSpPr/>
            <p:nvPr/>
          </p:nvSpPr>
          <p:spPr>
            <a:xfrm>
              <a:off x="4592850" y="1101550"/>
              <a:ext cx="31975" cy="25175"/>
            </a:xfrm>
            <a:custGeom>
              <a:avLst/>
              <a:gdLst/>
              <a:ahLst/>
              <a:cxnLst/>
              <a:rect l="l" t="t" r="r" b="b"/>
              <a:pathLst>
                <a:path w="1279" h="1007" extrusionOk="0">
                  <a:moveTo>
                    <a:pt x="878" y="346"/>
                  </a:moveTo>
                  <a:cubicBezTo>
                    <a:pt x="1111" y="479"/>
                    <a:pt x="1278" y="553"/>
                    <a:pt x="1178" y="727"/>
                  </a:cubicBezTo>
                  <a:cubicBezTo>
                    <a:pt x="1022" y="1007"/>
                    <a:pt x="0" y="529"/>
                    <a:pt x="152" y="234"/>
                  </a:cubicBezTo>
                  <a:cubicBezTo>
                    <a:pt x="272" y="0"/>
                    <a:pt x="661" y="226"/>
                    <a:pt x="878" y="3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872;p78">
              <a:extLst>
                <a:ext uri="{FF2B5EF4-FFF2-40B4-BE49-F238E27FC236}">
                  <a16:creationId xmlns:a16="http://schemas.microsoft.com/office/drawing/2014/main" id="{CD63A3D9-B4FA-C446-8E8F-AF4B52B1781D}"/>
                </a:ext>
              </a:extLst>
            </p:cNvPr>
            <p:cNvSpPr/>
            <p:nvPr/>
          </p:nvSpPr>
          <p:spPr>
            <a:xfrm>
              <a:off x="4640925" y="1143025"/>
              <a:ext cx="14325" cy="18325"/>
            </a:xfrm>
            <a:custGeom>
              <a:avLst/>
              <a:gdLst/>
              <a:ahLst/>
              <a:cxnLst/>
              <a:rect l="l" t="t" r="r" b="b"/>
              <a:pathLst>
                <a:path w="573" h="733" extrusionOk="0">
                  <a:moveTo>
                    <a:pt x="541" y="284"/>
                  </a:moveTo>
                  <a:cubicBezTo>
                    <a:pt x="573" y="494"/>
                    <a:pt x="339" y="732"/>
                    <a:pt x="184" y="603"/>
                  </a:cubicBezTo>
                  <a:cubicBezTo>
                    <a:pt x="1" y="452"/>
                    <a:pt x="327" y="1"/>
                    <a:pt x="541" y="28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873;p78">
              <a:extLst>
                <a:ext uri="{FF2B5EF4-FFF2-40B4-BE49-F238E27FC236}">
                  <a16:creationId xmlns:a16="http://schemas.microsoft.com/office/drawing/2014/main" id="{31239BF2-EA19-EC46-B75D-F762EEC289F5}"/>
                </a:ext>
              </a:extLst>
            </p:cNvPr>
            <p:cNvSpPr/>
            <p:nvPr/>
          </p:nvSpPr>
          <p:spPr>
            <a:xfrm>
              <a:off x="4594300" y="1224175"/>
              <a:ext cx="59100" cy="87200"/>
            </a:xfrm>
            <a:custGeom>
              <a:avLst/>
              <a:gdLst/>
              <a:ahLst/>
              <a:cxnLst/>
              <a:rect l="l" t="t" r="r" b="b"/>
              <a:pathLst>
                <a:path w="2364" h="3488" extrusionOk="0">
                  <a:moveTo>
                    <a:pt x="0" y="3114"/>
                  </a:moveTo>
                  <a:cubicBezTo>
                    <a:pt x="70" y="2678"/>
                    <a:pt x="427" y="2142"/>
                    <a:pt x="750" y="1571"/>
                  </a:cubicBezTo>
                  <a:cubicBezTo>
                    <a:pt x="890" y="1314"/>
                    <a:pt x="1026" y="1089"/>
                    <a:pt x="1182" y="793"/>
                  </a:cubicBezTo>
                  <a:cubicBezTo>
                    <a:pt x="1302" y="568"/>
                    <a:pt x="1482" y="160"/>
                    <a:pt x="1660" y="79"/>
                  </a:cubicBezTo>
                  <a:cubicBezTo>
                    <a:pt x="1846" y="0"/>
                    <a:pt x="2266" y="265"/>
                    <a:pt x="2325" y="463"/>
                  </a:cubicBezTo>
                  <a:cubicBezTo>
                    <a:pt x="2363" y="603"/>
                    <a:pt x="2146" y="976"/>
                    <a:pt x="2025" y="1217"/>
                  </a:cubicBezTo>
                  <a:cubicBezTo>
                    <a:pt x="1742" y="1772"/>
                    <a:pt x="1566" y="2161"/>
                    <a:pt x="1256" y="2748"/>
                  </a:cubicBezTo>
                  <a:cubicBezTo>
                    <a:pt x="1127" y="2997"/>
                    <a:pt x="941" y="3351"/>
                    <a:pt x="754" y="3417"/>
                  </a:cubicBezTo>
                  <a:cubicBezTo>
                    <a:pt x="549" y="3487"/>
                    <a:pt x="187" y="3270"/>
                    <a:pt x="0" y="31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874;p78">
              <a:extLst>
                <a:ext uri="{FF2B5EF4-FFF2-40B4-BE49-F238E27FC236}">
                  <a16:creationId xmlns:a16="http://schemas.microsoft.com/office/drawing/2014/main" id="{2DA87609-A45D-BD4D-A35B-E7B67E8C34D6}"/>
                </a:ext>
              </a:extLst>
            </p:cNvPr>
            <p:cNvSpPr/>
            <p:nvPr/>
          </p:nvSpPr>
          <p:spPr>
            <a:xfrm>
              <a:off x="3926075" y="932375"/>
              <a:ext cx="606925" cy="761475"/>
            </a:xfrm>
            <a:custGeom>
              <a:avLst/>
              <a:gdLst/>
              <a:ahLst/>
              <a:cxnLst/>
              <a:rect l="l" t="t" r="r" b="b"/>
              <a:pathLst>
                <a:path w="24277" h="30459" extrusionOk="0">
                  <a:moveTo>
                    <a:pt x="6830" y="1"/>
                  </a:moveTo>
                  <a:cubicBezTo>
                    <a:pt x="6600" y="304"/>
                    <a:pt x="6487" y="1120"/>
                    <a:pt x="6387" y="1481"/>
                  </a:cubicBezTo>
                  <a:cubicBezTo>
                    <a:pt x="5640" y="4198"/>
                    <a:pt x="4867" y="6760"/>
                    <a:pt x="4209" y="9368"/>
                  </a:cubicBezTo>
                  <a:cubicBezTo>
                    <a:pt x="3402" y="12574"/>
                    <a:pt x="2476" y="15665"/>
                    <a:pt x="1574" y="18847"/>
                  </a:cubicBezTo>
                  <a:cubicBezTo>
                    <a:pt x="1147" y="20352"/>
                    <a:pt x="626" y="22042"/>
                    <a:pt x="296" y="23578"/>
                  </a:cubicBezTo>
                  <a:cubicBezTo>
                    <a:pt x="125" y="24363"/>
                    <a:pt x="1" y="25160"/>
                    <a:pt x="537" y="25696"/>
                  </a:cubicBezTo>
                  <a:cubicBezTo>
                    <a:pt x="1023" y="26186"/>
                    <a:pt x="2022" y="26504"/>
                    <a:pt x="2569" y="26706"/>
                  </a:cubicBezTo>
                  <a:cubicBezTo>
                    <a:pt x="3999" y="27231"/>
                    <a:pt x="5290" y="27702"/>
                    <a:pt x="6631" y="28078"/>
                  </a:cubicBezTo>
                  <a:cubicBezTo>
                    <a:pt x="8640" y="28649"/>
                    <a:pt x="10692" y="29299"/>
                    <a:pt x="12667" y="29750"/>
                  </a:cubicBezTo>
                  <a:cubicBezTo>
                    <a:pt x="12974" y="29820"/>
                    <a:pt x="13320" y="29862"/>
                    <a:pt x="13662" y="29952"/>
                  </a:cubicBezTo>
                  <a:cubicBezTo>
                    <a:pt x="13996" y="30037"/>
                    <a:pt x="14323" y="30150"/>
                    <a:pt x="14673" y="30231"/>
                  </a:cubicBezTo>
                  <a:cubicBezTo>
                    <a:pt x="15032" y="30320"/>
                    <a:pt x="15487" y="30458"/>
                    <a:pt x="15892" y="30458"/>
                  </a:cubicBezTo>
                  <a:cubicBezTo>
                    <a:pt x="16162" y="30458"/>
                    <a:pt x="16409" y="30397"/>
                    <a:pt x="16592" y="30220"/>
                  </a:cubicBezTo>
                  <a:cubicBezTo>
                    <a:pt x="16881" y="29948"/>
                    <a:pt x="17055" y="29198"/>
                    <a:pt x="17218" y="28685"/>
                  </a:cubicBezTo>
                  <a:cubicBezTo>
                    <a:pt x="17394" y="28118"/>
                    <a:pt x="17600" y="27612"/>
                    <a:pt x="17758" y="27119"/>
                  </a:cubicBezTo>
                  <a:cubicBezTo>
                    <a:pt x="18101" y="26053"/>
                    <a:pt x="18338" y="25016"/>
                    <a:pt x="18587" y="24013"/>
                  </a:cubicBezTo>
                  <a:cubicBezTo>
                    <a:pt x="19107" y="21918"/>
                    <a:pt x="19597" y="19932"/>
                    <a:pt x="20320" y="17794"/>
                  </a:cubicBezTo>
                  <a:cubicBezTo>
                    <a:pt x="21035" y="15672"/>
                    <a:pt x="21615" y="13686"/>
                    <a:pt x="22419" y="11528"/>
                  </a:cubicBezTo>
                  <a:cubicBezTo>
                    <a:pt x="22792" y="10529"/>
                    <a:pt x="23208" y="9453"/>
                    <a:pt x="23593" y="8365"/>
                  </a:cubicBezTo>
                  <a:cubicBezTo>
                    <a:pt x="23958" y="7331"/>
                    <a:pt x="24269" y="6515"/>
                    <a:pt x="24277" y="5621"/>
                  </a:cubicBezTo>
                  <a:cubicBezTo>
                    <a:pt x="24277" y="5465"/>
                    <a:pt x="24265" y="5302"/>
                    <a:pt x="24234" y="5142"/>
                  </a:cubicBezTo>
                  <a:cubicBezTo>
                    <a:pt x="23771" y="3716"/>
                    <a:pt x="17300" y="2880"/>
                    <a:pt x="15800" y="2461"/>
                  </a:cubicBezTo>
                  <a:cubicBezTo>
                    <a:pt x="14233" y="2022"/>
                    <a:pt x="12675" y="1626"/>
                    <a:pt x="11151" y="1206"/>
                  </a:cubicBezTo>
                  <a:cubicBezTo>
                    <a:pt x="9993" y="887"/>
                    <a:pt x="8843" y="611"/>
                    <a:pt x="7653" y="265"/>
                  </a:cubicBezTo>
                  <a:cubicBezTo>
                    <a:pt x="7470" y="214"/>
                    <a:pt x="7264" y="157"/>
                    <a:pt x="7074" y="90"/>
                  </a:cubicBezTo>
                  <a:cubicBezTo>
                    <a:pt x="6997" y="63"/>
                    <a:pt x="6911" y="35"/>
                    <a:pt x="68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875;p78">
              <a:extLst>
                <a:ext uri="{FF2B5EF4-FFF2-40B4-BE49-F238E27FC236}">
                  <a16:creationId xmlns:a16="http://schemas.microsoft.com/office/drawing/2014/main" id="{74D75E78-45AE-174D-A1A9-B9561CC135EB}"/>
                </a:ext>
              </a:extLst>
            </p:cNvPr>
            <p:cNvSpPr/>
            <p:nvPr/>
          </p:nvSpPr>
          <p:spPr>
            <a:xfrm>
              <a:off x="4093975" y="960950"/>
              <a:ext cx="22575" cy="31100"/>
            </a:xfrm>
            <a:custGeom>
              <a:avLst/>
              <a:gdLst/>
              <a:ahLst/>
              <a:cxnLst/>
              <a:rect l="l" t="t" r="r" b="b"/>
              <a:pathLst>
                <a:path w="903" h="1244" extrusionOk="0">
                  <a:moveTo>
                    <a:pt x="362" y="1167"/>
                  </a:moveTo>
                  <a:cubicBezTo>
                    <a:pt x="1" y="1244"/>
                    <a:pt x="354" y="0"/>
                    <a:pt x="693" y="226"/>
                  </a:cubicBezTo>
                  <a:cubicBezTo>
                    <a:pt x="903" y="366"/>
                    <a:pt x="638" y="1104"/>
                    <a:pt x="362" y="11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876;p78">
              <a:extLst>
                <a:ext uri="{FF2B5EF4-FFF2-40B4-BE49-F238E27FC236}">
                  <a16:creationId xmlns:a16="http://schemas.microsoft.com/office/drawing/2014/main" id="{570AB272-F6EF-8F49-8C77-31652A2A0383}"/>
                </a:ext>
              </a:extLst>
            </p:cNvPr>
            <p:cNvSpPr/>
            <p:nvPr/>
          </p:nvSpPr>
          <p:spPr>
            <a:xfrm>
              <a:off x="4111575" y="984450"/>
              <a:ext cx="13725" cy="24325"/>
            </a:xfrm>
            <a:custGeom>
              <a:avLst/>
              <a:gdLst/>
              <a:ahLst/>
              <a:cxnLst/>
              <a:rect l="l" t="t" r="r" b="b"/>
              <a:pathLst>
                <a:path w="549" h="973" extrusionOk="0">
                  <a:moveTo>
                    <a:pt x="144" y="770"/>
                  </a:moveTo>
                  <a:cubicBezTo>
                    <a:pt x="0" y="693"/>
                    <a:pt x="70" y="354"/>
                    <a:pt x="210" y="250"/>
                  </a:cubicBezTo>
                  <a:cubicBezTo>
                    <a:pt x="549" y="1"/>
                    <a:pt x="513" y="973"/>
                    <a:pt x="144" y="77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877;p78">
              <a:extLst>
                <a:ext uri="{FF2B5EF4-FFF2-40B4-BE49-F238E27FC236}">
                  <a16:creationId xmlns:a16="http://schemas.microsoft.com/office/drawing/2014/main" id="{58E74BF0-E912-E542-AECE-CC0546C4EF7F}"/>
                </a:ext>
              </a:extLst>
            </p:cNvPr>
            <p:cNvSpPr/>
            <p:nvPr/>
          </p:nvSpPr>
          <p:spPr>
            <a:xfrm>
              <a:off x="4088050" y="996200"/>
              <a:ext cx="17225" cy="23175"/>
            </a:xfrm>
            <a:custGeom>
              <a:avLst/>
              <a:gdLst/>
              <a:ahLst/>
              <a:cxnLst/>
              <a:rect l="l" t="t" r="r" b="b"/>
              <a:pathLst>
                <a:path w="689" h="927" extrusionOk="0">
                  <a:moveTo>
                    <a:pt x="324" y="899"/>
                  </a:moveTo>
                  <a:cubicBezTo>
                    <a:pt x="288" y="899"/>
                    <a:pt x="284" y="892"/>
                    <a:pt x="261" y="892"/>
                  </a:cubicBezTo>
                  <a:cubicBezTo>
                    <a:pt x="1" y="872"/>
                    <a:pt x="78" y="370"/>
                    <a:pt x="342" y="211"/>
                  </a:cubicBezTo>
                  <a:cubicBezTo>
                    <a:pt x="688" y="1"/>
                    <a:pt x="645" y="926"/>
                    <a:pt x="324" y="89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878;p78">
              <a:extLst>
                <a:ext uri="{FF2B5EF4-FFF2-40B4-BE49-F238E27FC236}">
                  <a16:creationId xmlns:a16="http://schemas.microsoft.com/office/drawing/2014/main" id="{A59EA51B-C690-6B43-86E7-5501DF1D8DEC}"/>
                </a:ext>
              </a:extLst>
            </p:cNvPr>
            <p:cNvSpPr/>
            <p:nvPr/>
          </p:nvSpPr>
          <p:spPr>
            <a:xfrm>
              <a:off x="3950375" y="1037125"/>
              <a:ext cx="142750" cy="499100"/>
            </a:xfrm>
            <a:custGeom>
              <a:avLst/>
              <a:gdLst/>
              <a:ahLst/>
              <a:cxnLst/>
              <a:rect l="l" t="t" r="r" b="b"/>
              <a:pathLst>
                <a:path w="5710" h="19964" extrusionOk="0">
                  <a:moveTo>
                    <a:pt x="5663" y="20"/>
                  </a:moveTo>
                  <a:cubicBezTo>
                    <a:pt x="5679" y="28"/>
                    <a:pt x="5709" y="32"/>
                    <a:pt x="5706" y="51"/>
                  </a:cubicBezTo>
                  <a:cubicBezTo>
                    <a:pt x="5651" y="491"/>
                    <a:pt x="5422" y="1664"/>
                    <a:pt x="5208" y="2450"/>
                  </a:cubicBezTo>
                  <a:cubicBezTo>
                    <a:pt x="4991" y="3261"/>
                    <a:pt x="4758" y="4066"/>
                    <a:pt x="4501" y="4867"/>
                  </a:cubicBezTo>
                  <a:cubicBezTo>
                    <a:pt x="3471" y="8058"/>
                    <a:pt x="2561" y="11326"/>
                    <a:pt x="1784" y="14557"/>
                  </a:cubicBezTo>
                  <a:cubicBezTo>
                    <a:pt x="1446" y="15947"/>
                    <a:pt x="1088" y="17347"/>
                    <a:pt x="708" y="18762"/>
                  </a:cubicBezTo>
                  <a:cubicBezTo>
                    <a:pt x="618" y="19092"/>
                    <a:pt x="602" y="19314"/>
                    <a:pt x="416" y="19695"/>
                  </a:cubicBezTo>
                  <a:cubicBezTo>
                    <a:pt x="369" y="19784"/>
                    <a:pt x="369" y="19963"/>
                    <a:pt x="241" y="19940"/>
                  </a:cubicBezTo>
                  <a:cubicBezTo>
                    <a:pt x="1" y="19893"/>
                    <a:pt x="136" y="19539"/>
                    <a:pt x="167" y="19384"/>
                  </a:cubicBezTo>
                  <a:cubicBezTo>
                    <a:pt x="272" y="18774"/>
                    <a:pt x="444" y="18159"/>
                    <a:pt x="579" y="17526"/>
                  </a:cubicBezTo>
                  <a:cubicBezTo>
                    <a:pt x="1446" y="13437"/>
                    <a:pt x="2514" y="9278"/>
                    <a:pt x="3980" y="5034"/>
                  </a:cubicBezTo>
                  <a:cubicBezTo>
                    <a:pt x="4462" y="3634"/>
                    <a:pt x="4944" y="2118"/>
                    <a:pt x="5318" y="646"/>
                  </a:cubicBezTo>
                  <a:cubicBezTo>
                    <a:pt x="5379" y="393"/>
                    <a:pt x="5429" y="109"/>
                    <a:pt x="5546" y="39"/>
                  </a:cubicBezTo>
                  <a:cubicBezTo>
                    <a:pt x="5585" y="16"/>
                    <a:pt x="5624" y="1"/>
                    <a:pt x="5663" y="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879;p78">
              <a:extLst>
                <a:ext uri="{FF2B5EF4-FFF2-40B4-BE49-F238E27FC236}">
                  <a16:creationId xmlns:a16="http://schemas.microsoft.com/office/drawing/2014/main" id="{7286A4E6-EA43-0043-A3EE-FFA09A5E98EF}"/>
                </a:ext>
              </a:extLst>
            </p:cNvPr>
            <p:cNvSpPr/>
            <p:nvPr/>
          </p:nvSpPr>
          <p:spPr>
            <a:xfrm>
              <a:off x="4161025" y="1081050"/>
              <a:ext cx="230125" cy="183175"/>
            </a:xfrm>
            <a:custGeom>
              <a:avLst/>
              <a:gdLst/>
              <a:ahLst/>
              <a:cxnLst/>
              <a:rect l="l" t="t" r="r" b="b"/>
              <a:pathLst>
                <a:path w="9205" h="7327" extrusionOk="0">
                  <a:moveTo>
                    <a:pt x="8652" y="2041"/>
                  </a:moveTo>
                  <a:cubicBezTo>
                    <a:pt x="8656" y="2045"/>
                    <a:pt x="8948" y="2177"/>
                    <a:pt x="9033" y="2309"/>
                  </a:cubicBezTo>
                  <a:cubicBezTo>
                    <a:pt x="9205" y="2577"/>
                    <a:pt x="8943" y="3129"/>
                    <a:pt x="8823" y="3506"/>
                  </a:cubicBezTo>
                  <a:cubicBezTo>
                    <a:pt x="8567" y="4291"/>
                    <a:pt x="8314" y="5119"/>
                    <a:pt x="8096" y="5943"/>
                  </a:cubicBezTo>
                  <a:cubicBezTo>
                    <a:pt x="7999" y="6317"/>
                    <a:pt x="7860" y="6900"/>
                    <a:pt x="7544" y="7097"/>
                  </a:cubicBezTo>
                  <a:cubicBezTo>
                    <a:pt x="7183" y="7327"/>
                    <a:pt x="6153" y="6880"/>
                    <a:pt x="5718" y="6740"/>
                  </a:cubicBezTo>
                  <a:cubicBezTo>
                    <a:pt x="4401" y="6313"/>
                    <a:pt x="3339" y="5986"/>
                    <a:pt x="2045" y="5671"/>
                  </a:cubicBezTo>
                  <a:cubicBezTo>
                    <a:pt x="1777" y="5609"/>
                    <a:pt x="1462" y="5520"/>
                    <a:pt x="1116" y="5418"/>
                  </a:cubicBezTo>
                  <a:cubicBezTo>
                    <a:pt x="797" y="5325"/>
                    <a:pt x="413" y="5212"/>
                    <a:pt x="214" y="4944"/>
                  </a:cubicBezTo>
                  <a:cubicBezTo>
                    <a:pt x="1" y="4657"/>
                    <a:pt x="156" y="4191"/>
                    <a:pt x="238" y="3821"/>
                  </a:cubicBezTo>
                  <a:cubicBezTo>
                    <a:pt x="338" y="3362"/>
                    <a:pt x="420" y="3009"/>
                    <a:pt x="514" y="2675"/>
                  </a:cubicBezTo>
                  <a:cubicBezTo>
                    <a:pt x="677" y="2099"/>
                    <a:pt x="840" y="1559"/>
                    <a:pt x="1061" y="910"/>
                  </a:cubicBezTo>
                  <a:cubicBezTo>
                    <a:pt x="1136" y="696"/>
                    <a:pt x="1221" y="436"/>
                    <a:pt x="1353" y="311"/>
                  </a:cubicBezTo>
                  <a:cubicBezTo>
                    <a:pt x="1683" y="0"/>
                    <a:pt x="2694" y="292"/>
                    <a:pt x="3113" y="389"/>
                  </a:cubicBezTo>
                  <a:cubicBezTo>
                    <a:pt x="4354" y="669"/>
                    <a:pt x="5562" y="1042"/>
                    <a:pt x="6779" y="1416"/>
                  </a:cubicBezTo>
                  <a:cubicBezTo>
                    <a:pt x="7389" y="1602"/>
                    <a:pt x="8026" y="1714"/>
                    <a:pt x="8652" y="204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880;p78">
              <a:extLst>
                <a:ext uri="{FF2B5EF4-FFF2-40B4-BE49-F238E27FC236}">
                  <a16:creationId xmlns:a16="http://schemas.microsoft.com/office/drawing/2014/main" id="{8F6A9F6E-4217-6C49-B661-95F5654BA597}"/>
                </a:ext>
              </a:extLst>
            </p:cNvPr>
            <p:cNvSpPr/>
            <p:nvPr/>
          </p:nvSpPr>
          <p:spPr>
            <a:xfrm>
              <a:off x="4198725" y="1123425"/>
              <a:ext cx="156875" cy="54825"/>
            </a:xfrm>
            <a:custGeom>
              <a:avLst/>
              <a:gdLst/>
              <a:ahLst/>
              <a:cxnLst/>
              <a:rect l="l" t="t" r="r" b="b"/>
              <a:pathLst>
                <a:path w="6275" h="2193" extrusionOk="0">
                  <a:moveTo>
                    <a:pt x="39" y="471"/>
                  </a:moveTo>
                  <a:cubicBezTo>
                    <a:pt x="1" y="0"/>
                    <a:pt x="393" y="117"/>
                    <a:pt x="821" y="218"/>
                  </a:cubicBezTo>
                  <a:cubicBezTo>
                    <a:pt x="1598" y="404"/>
                    <a:pt x="2255" y="571"/>
                    <a:pt x="3017" y="770"/>
                  </a:cubicBezTo>
                  <a:cubicBezTo>
                    <a:pt x="4183" y="1073"/>
                    <a:pt x="4983" y="1255"/>
                    <a:pt x="5932" y="1531"/>
                  </a:cubicBezTo>
                  <a:cubicBezTo>
                    <a:pt x="6009" y="1554"/>
                    <a:pt x="6274" y="1823"/>
                    <a:pt x="6115" y="2033"/>
                  </a:cubicBezTo>
                  <a:cubicBezTo>
                    <a:pt x="5990" y="2193"/>
                    <a:pt x="5574" y="2021"/>
                    <a:pt x="5356" y="1963"/>
                  </a:cubicBezTo>
                  <a:cubicBezTo>
                    <a:pt x="3849" y="1563"/>
                    <a:pt x="2305" y="1104"/>
                    <a:pt x="774" y="758"/>
                  </a:cubicBezTo>
                  <a:cubicBezTo>
                    <a:pt x="533" y="700"/>
                    <a:pt x="218" y="715"/>
                    <a:pt x="39" y="47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81;p78">
              <a:extLst>
                <a:ext uri="{FF2B5EF4-FFF2-40B4-BE49-F238E27FC236}">
                  <a16:creationId xmlns:a16="http://schemas.microsoft.com/office/drawing/2014/main" id="{EB874197-FBD5-F242-996A-95A9663C0991}"/>
                </a:ext>
              </a:extLst>
            </p:cNvPr>
            <p:cNvSpPr/>
            <p:nvPr/>
          </p:nvSpPr>
          <p:spPr>
            <a:xfrm>
              <a:off x="4190075" y="1161325"/>
              <a:ext cx="153150" cy="53075"/>
            </a:xfrm>
            <a:custGeom>
              <a:avLst/>
              <a:gdLst/>
              <a:ahLst/>
              <a:cxnLst/>
              <a:rect l="l" t="t" r="r" b="b"/>
              <a:pathLst>
                <a:path w="6126" h="2123" extrusionOk="0">
                  <a:moveTo>
                    <a:pt x="5846" y="1524"/>
                  </a:moveTo>
                  <a:cubicBezTo>
                    <a:pt x="6017" y="1609"/>
                    <a:pt x="6126" y="1780"/>
                    <a:pt x="6032" y="1924"/>
                  </a:cubicBezTo>
                  <a:cubicBezTo>
                    <a:pt x="5901" y="2122"/>
                    <a:pt x="5571" y="1943"/>
                    <a:pt x="5298" y="1873"/>
                  </a:cubicBezTo>
                  <a:cubicBezTo>
                    <a:pt x="3770" y="1465"/>
                    <a:pt x="2356" y="1077"/>
                    <a:pt x="864" y="738"/>
                  </a:cubicBezTo>
                  <a:cubicBezTo>
                    <a:pt x="627" y="684"/>
                    <a:pt x="261" y="677"/>
                    <a:pt x="125" y="548"/>
                  </a:cubicBezTo>
                  <a:cubicBezTo>
                    <a:pt x="20" y="447"/>
                    <a:pt x="1" y="194"/>
                    <a:pt x="109" y="101"/>
                  </a:cubicBezTo>
                  <a:cubicBezTo>
                    <a:pt x="222" y="0"/>
                    <a:pt x="1357" y="327"/>
                    <a:pt x="1528" y="369"/>
                  </a:cubicBezTo>
                  <a:cubicBezTo>
                    <a:pt x="2963" y="723"/>
                    <a:pt x="4439" y="1236"/>
                    <a:pt x="5788" y="1511"/>
                  </a:cubicBezTo>
                  <a:cubicBezTo>
                    <a:pt x="5808" y="1516"/>
                    <a:pt x="5819" y="1508"/>
                    <a:pt x="5846" y="15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882;p78">
              <a:extLst>
                <a:ext uri="{FF2B5EF4-FFF2-40B4-BE49-F238E27FC236}">
                  <a16:creationId xmlns:a16="http://schemas.microsoft.com/office/drawing/2014/main" id="{7BFFE321-C14A-6E46-A4AD-670D36F788D2}"/>
                </a:ext>
              </a:extLst>
            </p:cNvPr>
            <p:cNvSpPr/>
            <p:nvPr/>
          </p:nvSpPr>
          <p:spPr>
            <a:xfrm>
              <a:off x="4431550" y="1043150"/>
              <a:ext cx="38675" cy="23050"/>
            </a:xfrm>
            <a:custGeom>
              <a:avLst/>
              <a:gdLst/>
              <a:ahLst/>
              <a:cxnLst/>
              <a:rect l="l" t="t" r="r" b="b"/>
              <a:pathLst>
                <a:path w="1547" h="922" extrusionOk="0">
                  <a:moveTo>
                    <a:pt x="63" y="183"/>
                  </a:moveTo>
                  <a:cubicBezTo>
                    <a:pt x="307" y="1"/>
                    <a:pt x="1547" y="164"/>
                    <a:pt x="1466" y="580"/>
                  </a:cubicBezTo>
                  <a:cubicBezTo>
                    <a:pt x="1399" y="921"/>
                    <a:pt x="307" y="751"/>
                    <a:pt x="78" y="475"/>
                  </a:cubicBezTo>
                  <a:cubicBezTo>
                    <a:pt x="16" y="401"/>
                    <a:pt x="0" y="338"/>
                    <a:pt x="63" y="18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883;p78">
              <a:extLst>
                <a:ext uri="{FF2B5EF4-FFF2-40B4-BE49-F238E27FC236}">
                  <a16:creationId xmlns:a16="http://schemas.microsoft.com/office/drawing/2014/main" id="{8F476A48-D3DC-5E41-AEAB-F0CF84AD1CE2}"/>
                </a:ext>
              </a:extLst>
            </p:cNvPr>
            <p:cNvSpPr/>
            <p:nvPr/>
          </p:nvSpPr>
          <p:spPr>
            <a:xfrm>
              <a:off x="4461950" y="1067825"/>
              <a:ext cx="16850" cy="19350"/>
            </a:xfrm>
            <a:custGeom>
              <a:avLst/>
              <a:gdLst/>
              <a:ahLst/>
              <a:cxnLst/>
              <a:rect l="l" t="t" r="r" b="b"/>
              <a:pathLst>
                <a:path w="674" h="774" extrusionOk="0">
                  <a:moveTo>
                    <a:pt x="51" y="413"/>
                  </a:moveTo>
                  <a:cubicBezTo>
                    <a:pt x="1" y="1"/>
                    <a:pt x="614" y="110"/>
                    <a:pt x="642" y="354"/>
                  </a:cubicBezTo>
                  <a:cubicBezTo>
                    <a:pt x="673" y="685"/>
                    <a:pt x="94" y="774"/>
                    <a:pt x="51" y="41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884;p78">
              <a:extLst>
                <a:ext uri="{FF2B5EF4-FFF2-40B4-BE49-F238E27FC236}">
                  <a16:creationId xmlns:a16="http://schemas.microsoft.com/office/drawing/2014/main" id="{A6B2828E-6186-3146-8402-490094EAB555}"/>
                </a:ext>
              </a:extLst>
            </p:cNvPr>
            <p:cNvSpPr/>
            <p:nvPr/>
          </p:nvSpPr>
          <p:spPr>
            <a:xfrm>
              <a:off x="4481200" y="1048400"/>
              <a:ext cx="24700" cy="17925"/>
            </a:xfrm>
            <a:custGeom>
              <a:avLst/>
              <a:gdLst/>
              <a:ahLst/>
              <a:cxnLst/>
              <a:rect l="l" t="t" r="r" b="b"/>
              <a:pathLst>
                <a:path w="988" h="717" extrusionOk="0">
                  <a:moveTo>
                    <a:pt x="23" y="390"/>
                  </a:moveTo>
                  <a:cubicBezTo>
                    <a:pt x="54" y="1"/>
                    <a:pt x="987" y="168"/>
                    <a:pt x="913" y="517"/>
                  </a:cubicBezTo>
                  <a:cubicBezTo>
                    <a:pt x="883" y="669"/>
                    <a:pt x="773" y="688"/>
                    <a:pt x="583" y="700"/>
                  </a:cubicBezTo>
                  <a:cubicBezTo>
                    <a:pt x="296" y="716"/>
                    <a:pt x="0" y="661"/>
                    <a:pt x="23" y="39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4767;p78">
            <a:extLst>
              <a:ext uri="{FF2B5EF4-FFF2-40B4-BE49-F238E27FC236}">
                <a16:creationId xmlns:a16="http://schemas.microsoft.com/office/drawing/2014/main" id="{6EE4057D-A582-4F44-AC32-502EDA619DB2}"/>
              </a:ext>
            </a:extLst>
          </p:cNvPr>
          <p:cNvGrpSpPr/>
          <p:nvPr/>
        </p:nvGrpSpPr>
        <p:grpSpPr>
          <a:xfrm rot="-2700000">
            <a:off x="7741132" y="3551718"/>
            <a:ext cx="564698" cy="271511"/>
            <a:chOff x="5432475" y="322100"/>
            <a:chExt cx="382950" cy="184125"/>
          </a:xfrm>
        </p:grpSpPr>
        <p:sp>
          <p:nvSpPr>
            <p:cNvPr id="34" name="Google Shape;4768;p78">
              <a:extLst>
                <a:ext uri="{FF2B5EF4-FFF2-40B4-BE49-F238E27FC236}">
                  <a16:creationId xmlns:a16="http://schemas.microsoft.com/office/drawing/2014/main" id="{B5C2483C-FF3C-9A45-85B3-449FD64DEF33}"/>
                </a:ext>
              </a:extLst>
            </p:cNvPr>
            <p:cNvSpPr/>
            <p:nvPr/>
          </p:nvSpPr>
          <p:spPr>
            <a:xfrm>
              <a:off x="5445575" y="326775"/>
              <a:ext cx="69500" cy="43075"/>
            </a:xfrm>
            <a:custGeom>
              <a:avLst/>
              <a:gdLst/>
              <a:ahLst/>
              <a:cxnLst/>
              <a:rect l="l" t="t" r="r" b="b"/>
              <a:pathLst>
                <a:path w="2780" h="1723" extrusionOk="0">
                  <a:moveTo>
                    <a:pt x="892" y="0"/>
                  </a:moveTo>
                  <a:cubicBezTo>
                    <a:pt x="537" y="0"/>
                    <a:pt x="235" y="60"/>
                    <a:pt x="164" y="232"/>
                  </a:cubicBezTo>
                  <a:cubicBezTo>
                    <a:pt x="1" y="632"/>
                    <a:pt x="1186" y="1499"/>
                    <a:pt x="1586" y="1662"/>
                  </a:cubicBezTo>
                  <a:cubicBezTo>
                    <a:pt x="1685" y="1703"/>
                    <a:pt x="1787" y="1722"/>
                    <a:pt x="1888" y="1722"/>
                  </a:cubicBezTo>
                  <a:cubicBezTo>
                    <a:pt x="2199" y="1722"/>
                    <a:pt x="2493" y="1536"/>
                    <a:pt x="2616" y="1231"/>
                  </a:cubicBezTo>
                  <a:cubicBezTo>
                    <a:pt x="2779" y="831"/>
                    <a:pt x="2585" y="368"/>
                    <a:pt x="2185" y="205"/>
                  </a:cubicBezTo>
                  <a:cubicBezTo>
                    <a:pt x="1953" y="111"/>
                    <a:pt x="1374" y="0"/>
                    <a:pt x="8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769;p78">
              <a:extLst>
                <a:ext uri="{FF2B5EF4-FFF2-40B4-BE49-F238E27FC236}">
                  <a16:creationId xmlns:a16="http://schemas.microsoft.com/office/drawing/2014/main" id="{950E2C54-E5C7-0B45-9176-3B1FB41D4B10}"/>
                </a:ext>
              </a:extLst>
            </p:cNvPr>
            <p:cNvSpPr/>
            <p:nvPr/>
          </p:nvSpPr>
          <p:spPr>
            <a:xfrm>
              <a:off x="5432475" y="322100"/>
              <a:ext cx="23525" cy="17975"/>
            </a:xfrm>
            <a:custGeom>
              <a:avLst/>
              <a:gdLst/>
              <a:ahLst/>
              <a:cxnLst/>
              <a:rect l="l" t="t" r="r" b="b"/>
              <a:pathLst>
                <a:path w="941" h="719" extrusionOk="0">
                  <a:moveTo>
                    <a:pt x="290" y="1"/>
                  </a:moveTo>
                  <a:cubicBezTo>
                    <a:pt x="191" y="1"/>
                    <a:pt x="96" y="57"/>
                    <a:pt x="58" y="155"/>
                  </a:cubicBezTo>
                  <a:lnTo>
                    <a:pt x="54" y="162"/>
                  </a:lnTo>
                  <a:cubicBezTo>
                    <a:pt x="0" y="291"/>
                    <a:pt x="62" y="438"/>
                    <a:pt x="194" y="489"/>
                  </a:cubicBezTo>
                  <a:lnTo>
                    <a:pt x="750" y="718"/>
                  </a:lnTo>
                  <a:lnTo>
                    <a:pt x="941" y="244"/>
                  </a:lnTo>
                  <a:lnTo>
                    <a:pt x="385" y="19"/>
                  </a:lnTo>
                  <a:cubicBezTo>
                    <a:pt x="354" y="6"/>
                    <a:pt x="321" y="1"/>
                    <a:pt x="2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770;p78">
              <a:extLst>
                <a:ext uri="{FF2B5EF4-FFF2-40B4-BE49-F238E27FC236}">
                  <a16:creationId xmlns:a16="http://schemas.microsoft.com/office/drawing/2014/main" id="{1CAC74FB-6A5D-FF48-B135-9100F1578F29}"/>
                </a:ext>
              </a:extLst>
            </p:cNvPr>
            <p:cNvSpPr/>
            <p:nvPr/>
          </p:nvSpPr>
          <p:spPr>
            <a:xfrm>
              <a:off x="5776450" y="463950"/>
              <a:ext cx="38975" cy="26250"/>
            </a:xfrm>
            <a:custGeom>
              <a:avLst/>
              <a:gdLst/>
              <a:ahLst/>
              <a:cxnLst/>
              <a:rect l="l" t="t" r="r" b="b"/>
              <a:pathLst>
                <a:path w="1559" h="1050" extrusionOk="0">
                  <a:moveTo>
                    <a:pt x="428" y="1"/>
                  </a:moveTo>
                  <a:cubicBezTo>
                    <a:pt x="279" y="1"/>
                    <a:pt x="139" y="88"/>
                    <a:pt x="78" y="237"/>
                  </a:cubicBezTo>
                  <a:cubicBezTo>
                    <a:pt x="0" y="431"/>
                    <a:pt x="90" y="652"/>
                    <a:pt x="284" y="734"/>
                  </a:cubicBezTo>
                  <a:lnTo>
                    <a:pt x="980" y="1022"/>
                  </a:lnTo>
                  <a:cubicBezTo>
                    <a:pt x="1026" y="1041"/>
                    <a:pt x="1074" y="1050"/>
                    <a:pt x="1122" y="1050"/>
                  </a:cubicBezTo>
                  <a:cubicBezTo>
                    <a:pt x="1272" y="1050"/>
                    <a:pt x="1415" y="960"/>
                    <a:pt x="1477" y="812"/>
                  </a:cubicBezTo>
                  <a:cubicBezTo>
                    <a:pt x="1559" y="618"/>
                    <a:pt x="1466" y="396"/>
                    <a:pt x="1271" y="315"/>
                  </a:cubicBezTo>
                  <a:lnTo>
                    <a:pt x="579" y="31"/>
                  </a:lnTo>
                  <a:cubicBezTo>
                    <a:pt x="530" y="11"/>
                    <a:pt x="479" y="1"/>
                    <a:pt x="4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771;p78">
              <a:extLst>
                <a:ext uri="{FF2B5EF4-FFF2-40B4-BE49-F238E27FC236}">
                  <a16:creationId xmlns:a16="http://schemas.microsoft.com/office/drawing/2014/main" id="{458D6AA4-C342-B846-A1C1-C3F651D05E58}"/>
                </a:ext>
              </a:extLst>
            </p:cNvPr>
            <p:cNvSpPr/>
            <p:nvPr/>
          </p:nvSpPr>
          <p:spPr>
            <a:xfrm>
              <a:off x="5688700" y="416325"/>
              <a:ext cx="114575" cy="77275"/>
            </a:xfrm>
            <a:custGeom>
              <a:avLst/>
              <a:gdLst/>
              <a:ahLst/>
              <a:cxnLst/>
              <a:rect l="l" t="t" r="r" b="b"/>
              <a:pathLst>
                <a:path w="4583" h="3091" extrusionOk="0">
                  <a:moveTo>
                    <a:pt x="595" y="1"/>
                  </a:moveTo>
                  <a:lnTo>
                    <a:pt x="0" y="1461"/>
                  </a:lnTo>
                  <a:lnTo>
                    <a:pt x="3984" y="3090"/>
                  </a:lnTo>
                  <a:lnTo>
                    <a:pt x="4583" y="1629"/>
                  </a:lnTo>
                  <a:lnTo>
                    <a:pt x="5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772;p78">
              <a:extLst>
                <a:ext uri="{FF2B5EF4-FFF2-40B4-BE49-F238E27FC236}">
                  <a16:creationId xmlns:a16="http://schemas.microsoft.com/office/drawing/2014/main" id="{D6C991A3-9E7F-054A-BDA3-A3FD7379C9D3}"/>
                </a:ext>
              </a:extLst>
            </p:cNvPr>
            <p:cNvSpPr/>
            <p:nvPr/>
          </p:nvSpPr>
          <p:spPr>
            <a:xfrm>
              <a:off x="5485225" y="331875"/>
              <a:ext cx="207775" cy="116625"/>
            </a:xfrm>
            <a:custGeom>
              <a:avLst/>
              <a:gdLst/>
              <a:ahLst/>
              <a:cxnLst/>
              <a:rect l="l" t="t" r="r" b="b"/>
              <a:pathLst>
                <a:path w="8311" h="4665" extrusionOk="0">
                  <a:moveTo>
                    <a:pt x="599" y="1"/>
                  </a:moveTo>
                  <a:lnTo>
                    <a:pt x="0" y="1458"/>
                  </a:lnTo>
                  <a:lnTo>
                    <a:pt x="7716" y="4665"/>
                  </a:lnTo>
                  <a:lnTo>
                    <a:pt x="8311" y="3207"/>
                  </a:lnTo>
                  <a:lnTo>
                    <a:pt x="5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773;p78">
              <a:extLst>
                <a:ext uri="{FF2B5EF4-FFF2-40B4-BE49-F238E27FC236}">
                  <a16:creationId xmlns:a16="http://schemas.microsoft.com/office/drawing/2014/main" id="{5A79FBA9-F7A7-0046-A726-901C322FF261}"/>
                </a:ext>
              </a:extLst>
            </p:cNvPr>
            <p:cNvSpPr/>
            <p:nvPr/>
          </p:nvSpPr>
          <p:spPr>
            <a:xfrm>
              <a:off x="5678100" y="412025"/>
              <a:ext cx="25500" cy="40850"/>
            </a:xfrm>
            <a:custGeom>
              <a:avLst/>
              <a:gdLst/>
              <a:ahLst/>
              <a:cxnLst/>
              <a:rect l="l" t="t" r="r" b="b"/>
              <a:pathLst>
                <a:path w="1020" h="1634" extrusionOk="0">
                  <a:moveTo>
                    <a:pt x="596" y="1"/>
                  </a:moveTo>
                  <a:lnTo>
                    <a:pt x="1" y="1459"/>
                  </a:lnTo>
                  <a:lnTo>
                    <a:pt x="424" y="1633"/>
                  </a:lnTo>
                  <a:lnTo>
                    <a:pt x="1019" y="173"/>
                  </a:lnTo>
                  <a:lnTo>
                    <a:pt x="5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774;p78">
              <a:extLst>
                <a:ext uri="{FF2B5EF4-FFF2-40B4-BE49-F238E27FC236}">
                  <a16:creationId xmlns:a16="http://schemas.microsoft.com/office/drawing/2014/main" id="{00C2CCD9-ED0C-7749-B063-6B0B7A4119F7}"/>
                </a:ext>
              </a:extLst>
            </p:cNvPr>
            <p:cNvSpPr/>
            <p:nvPr/>
          </p:nvSpPr>
          <p:spPr>
            <a:xfrm>
              <a:off x="5777900" y="454900"/>
              <a:ext cx="25375" cy="51325"/>
            </a:xfrm>
            <a:custGeom>
              <a:avLst/>
              <a:gdLst/>
              <a:ahLst/>
              <a:cxnLst/>
              <a:rect l="l" t="t" r="r" b="b"/>
              <a:pathLst>
                <a:path w="1015" h="2053" extrusionOk="0">
                  <a:moveTo>
                    <a:pt x="801" y="0"/>
                  </a:moveTo>
                  <a:lnTo>
                    <a:pt x="0" y="1967"/>
                  </a:lnTo>
                  <a:lnTo>
                    <a:pt x="210" y="2053"/>
                  </a:lnTo>
                  <a:lnTo>
                    <a:pt x="1015" y="86"/>
                  </a:lnTo>
                  <a:lnTo>
                    <a:pt x="8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775;p78">
              <a:extLst>
                <a:ext uri="{FF2B5EF4-FFF2-40B4-BE49-F238E27FC236}">
                  <a16:creationId xmlns:a16="http://schemas.microsoft.com/office/drawing/2014/main" id="{43E794A2-3ED4-B341-80AE-8F0E4DAAE7CD}"/>
                </a:ext>
              </a:extLst>
            </p:cNvPr>
            <p:cNvSpPr/>
            <p:nvPr/>
          </p:nvSpPr>
          <p:spPr>
            <a:xfrm>
              <a:off x="5678000" y="455575"/>
              <a:ext cx="108275" cy="50650"/>
            </a:xfrm>
            <a:custGeom>
              <a:avLst/>
              <a:gdLst/>
              <a:ahLst/>
              <a:cxnLst/>
              <a:rect l="l" t="t" r="r" b="b"/>
              <a:pathLst>
                <a:path w="4331" h="2026" extrusionOk="0">
                  <a:moveTo>
                    <a:pt x="125" y="0"/>
                  </a:moveTo>
                  <a:lnTo>
                    <a:pt x="1" y="304"/>
                  </a:lnTo>
                  <a:lnTo>
                    <a:pt x="4206" y="2026"/>
                  </a:lnTo>
                  <a:lnTo>
                    <a:pt x="4331" y="1722"/>
                  </a:lnTo>
                  <a:lnTo>
                    <a:pt x="1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776;p78">
              <a:extLst>
                <a:ext uri="{FF2B5EF4-FFF2-40B4-BE49-F238E27FC236}">
                  <a16:creationId xmlns:a16="http://schemas.microsoft.com/office/drawing/2014/main" id="{2AFDC3E5-CF90-414E-BF6E-E75E820C7BFA}"/>
                </a:ext>
              </a:extLst>
            </p:cNvPr>
            <p:cNvSpPr/>
            <p:nvPr/>
          </p:nvSpPr>
          <p:spPr>
            <a:xfrm>
              <a:off x="5754475" y="460550"/>
              <a:ext cx="23150" cy="22275"/>
            </a:xfrm>
            <a:custGeom>
              <a:avLst/>
              <a:gdLst/>
              <a:ahLst/>
              <a:cxnLst/>
              <a:rect l="l" t="t" r="r" b="b"/>
              <a:pathLst>
                <a:path w="926" h="891" extrusionOk="0">
                  <a:moveTo>
                    <a:pt x="844" y="505"/>
                  </a:moveTo>
                  <a:cubicBezTo>
                    <a:pt x="926" y="890"/>
                    <a:pt x="1" y="618"/>
                    <a:pt x="67" y="334"/>
                  </a:cubicBezTo>
                  <a:cubicBezTo>
                    <a:pt x="144" y="0"/>
                    <a:pt x="708" y="291"/>
                    <a:pt x="833" y="470"/>
                  </a:cubicBezTo>
                  <a:cubicBezTo>
                    <a:pt x="840" y="478"/>
                    <a:pt x="840" y="490"/>
                    <a:pt x="844" y="50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777;p78">
              <a:extLst>
                <a:ext uri="{FF2B5EF4-FFF2-40B4-BE49-F238E27FC236}">
                  <a16:creationId xmlns:a16="http://schemas.microsoft.com/office/drawing/2014/main" id="{1D347420-E82D-824A-BAAF-88F1A136A838}"/>
                </a:ext>
              </a:extLst>
            </p:cNvPr>
            <p:cNvSpPr/>
            <p:nvPr/>
          </p:nvSpPr>
          <p:spPr>
            <a:xfrm>
              <a:off x="5729800" y="451225"/>
              <a:ext cx="19850" cy="17875"/>
            </a:xfrm>
            <a:custGeom>
              <a:avLst/>
              <a:gdLst/>
              <a:ahLst/>
              <a:cxnLst/>
              <a:rect l="l" t="t" r="r" b="b"/>
              <a:pathLst>
                <a:path w="794" h="715" extrusionOk="0">
                  <a:moveTo>
                    <a:pt x="770" y="396"/>
                  </a:moveTo>
                  <a:cubicBezTo>
                    <a:pt x="793" y="715"/>
                    <a:pt x="1" y="528"/>
                    <a:pt x="137" y="229"/>
                  </a:cubicBezTo>
                  <a:cubicBezTo>
                    <a:pt x="238" y="0"/>
                    <a:pt x="751" y="174"/>
                    <a:pt x="770" y="39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778;p78">
              <a:extLst>
                <a:ext uri="{FF2B5EF4-FFF2-40B4-BE49-F238E27FC236}">
                  <a16:creationId xmlns:a16="http://schemas.microsoft.com/office/drawing/2014/main" id="{A5DD379B-6788-B04B-89D9-891DB377F217}"/>
                </a:ext>
              </a:extLst>
            </p:cNvPr>
            <p:cNvSpPr/>
            <p:nvPr/>
          </p:nvSpPr>
          <p:spPr>
            <a:xfrm>
              <a:off x="5491350" y="332650"/>
              <a:ext cx="21200" cy="16175"/>
            </a:xfrm>
            <a:custGeom>
              <a:avLst/>
              <a:gdLst/>
              <a:ahLst/>
              <a:cxnLst/>
              <a:rect l="l" t="t" r="r" b="b"/>
              <a:pathLst>
                <a:path w="848" h="647" extrusionOk="0">
                  <a:moveTo>
                    <a:pt x="308" y="83"/>
                  </a:moveTo>
                  <a:cubicBezTo>
                    <a:pt x="521" y="141"/>
                    <a:pt x="848" y="280"/>
                    <a:pt x="813" y="440"/>
                  </a:cubicBezTo>
                  <a:cubicBezTo>
                    <a:pt x="770" y="646"/>
                    <a:pt x="552" y="545"/>
                    <a:pt x="381" y="487"/>
                  </a:cubicBezTo>
                  <a:cubicBezTo>
                    <a:pt x="211" y="424"/>
                    <a:pt x="1" y="343"/>
                    <a:pt x="47" y="180"/>
                  </a:cubicBezTo>
                  <a:cubicBezTo>
                    <a:pt x="101" y="1"/>
                    <a:pt x="222" y="63"/>
                    <a:pt x="308" y="8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779;p78">
              <a:extLst>
                <a:ext uri="{FF2B5EF4-FFF2-40B4-BE49-F238E27FC236}">
                  <a16:creationId xmlns:a16="http://schemas.microsoft.com/office/drawing/2014/main" id="{E79B33FA-5AEC-4145-9677-44E08B6F44C9}"/>
                </a:ext>
              </a:extLst>
            </p:cNvPr>
            <p:cNvSpPr/>
            <p:nvPr/>
          </p:nvSpPr>
          <p:spPr>
            <a:xfrm>
              <a:off x="5512050" y="352975"/>
              <a:ext cx="16425" cy="13250"/>
            </a:xfrm>
            <a:custGeom>
              <a:avLst/>
              <a:gdLst/>
              <a:ahLst/>
              <a:cxnLst/>
              <a:rect l="l" t="t" r="r" b="b"/>
              <a:pathLst>
                <a:path w="657" h="530" extrusionOk="0">
                  <a:moveTo>
                    <a:pt x="350" y="23"/>
                  </a:moveTo>
                  <a:cubicBezTo>
                    <a:pt x="517" y="54"/>
                    <a:pt x="657" y="160"/>
                    <a:pt x="606" y="296"/>
                  </a:cubicBezTo>
                  <a:cubicBezTo>
                    <a:pt x="525" y="529"/>
                    <a:pt x="0" y="342"/>
                    <a:pt x="93" y="120"/>
                  </a:cubicBezTo>
                  <a:cubicBezTo>
                    <a:pt x="129" y="36"/>
                    <a:pt x="218" y="0"/>
                    <a:pt x="350" y="2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4814;p78">
            <a:extLst>
              <a:ext uri="{FF2B5EF4-FFF2-40B4-BE49-F238E27FC236}">
                <a16:creationId xmlns:a16="http://schemas.microsoft.com/office/drawing/2014/main" id="{F6F166E5-F58E-E945-94DD-5A199E6352BF}"/>
              </a:ext>
            </a:extLst>
          </p:cNvPr>
          <p:cNvGrpSpPr/>
          <p:nvPr/>
        </p:nvGrpSpPr>
        <p:grpSpPr>
          <a:xfrm>
            <a:off x="6662235" y="1541808"/>
            <a:ext cx="1188859" cy="1227531"/>
            <a:chOff x="5285450" y="2266500"/>
            <a:chExt cx="806225" cy="832450"/>
          </a:xfrm>
        </p:grpSpPr>
        <p:sp>
          <p:nvSpPr>
            <p:cNvPr id="47" name="Google Shape;4815;p78">
              <a:extLst>
                <a:ext uri="{FF2B5EF4-FFF2-40B4-BE49-F238E27FC236}">
                  <a16:creationId xmlns:a16="http://schemas.microsoft.com/office/drawing/2014/main" id="{E8F71AA3-B781-E840-A3F4-F9702F7ADB7A}"/>
                </a:ext>
              </a:extLst>
            </p:cNvPr>
            <p:cNvSpPr/>
            <p:nvPr/>
          </p:nvSpPr>
          <p:spPr>
            <a:xfrm>
              <a:off x="5386325" y="2516225"/>
              <a:ext cx="445425" cy="582725"/>
            </a:xfrm>
            <a:custGeom>
              <a:avLst/>
              <a:gdLst/>
              <a:ahLst/>
              <a:cxnLst/>
              <a:rect l="l" t="t" r="r" b="b"/>
              <a:pathLst>
                <a:path w="17817" h="23309" extrusionOk="0">
                  <a:moveTo>
                    <a:pt x="16526" y="9833"/>
                  </a:moveTo>
                  <a:cubicBezTo>
                    <a:pt x="15815" y="11645"/>
                    <a:pt x="15127" y="13728"/>
                    <a:pt x="14334" y="15726"/>
                  </a:cubicBezTo>
                  <a:cubicBezTo>
                    <a:pt x="13440" y="17969"/>
                    <a:pt x="12574" y="20118"/>
                    <a:pt x="10832" y="21264"/>
                  </a:cubicBezTo>
                  <a:cubicBezTo>
                    <a:pt x="10215" y="21676"/>
                    <a:pt x="9099" y="21917"/>
                    <a:pt x="8290" y="21521"/>
                  </a:cubicBezTo>
                  <a:cubicBezTo>
                    <a:pt x="7556" y="21160"/>
                    <a:pt x="7081" y="20351"/>
                    <a:pt x="6716" y="19457"/>
                  </a:cubicBezTo>
                  <a:cubicBezTo>
                    <a:pt x="5655" y="16853"/>
                    <a:pt x="5721" y="13223"/>
                    <a:pt x="5667" y="9791"/>
                  </a:cubicBezTo>
                  <a:cubicBezTo>
                    <a:pt x="5632" y="7525"/>
                    <a:pt x="5356" y="5411"/>
                    <a:pt x="4633" y="3685"/>
                  </a:cubicBezTo>
                  <a:cubicBezTo>
                    <a:pt x="3883" y="1905"/>
                    <a:pt x="2713" y="214"/>
                    <a:pt x="264" y="1"/>
                  </a:cubicBezTo>
                  <a:cubicBezTo>
                    <a:pt x="155" y="195"/>
                    <a:pt x="78" y="428"/>
                    <a:pt x="0" y="657"/>
                  </a:cubicBezTo>
                  <a:cubicBezTo>
                    <a:pt x="4419" y="1741"/>
                    <a:pt x="4011" y="7051"/>
                    <a:pt x="4306" y="12029"/>
                  </a:cubicBezTo>
                  <a:cubicBezTo>
                    <a:pt x="4442" y="14331"/>
                    <a:pt x="4633" y="16912"/>
                    <a:pt x="5107" y="18955"/>
                  </a:cubicBezTo>
                  <a:cubicBezTo>
                    <a:pt x="5348" y="20001"/>
                    <a:pt x="5717" y="20887"/>
                    <a:pt x="6390" y="21607"/>
                  </a:cubicBezTo>
                  <a:cubicBezTo>
                    <a:pt x="7023" y="22283"/>
                    <a:pt x="7924" y="22870"/>
                    <a:pt x="9025" y="23018"/>
                  </a:cubicBezTo>
                  <a:cubicBezTo>
                    <a:pt x="11159" y="23309"/>
                    <a:pt x="12297" y="22132"/>
                    <a:pt x="13176" y="20934"/>
                  </a:cubicBezTo>
                  <a:cubicBezTo>
                    <a:pt x="13980" y="19838"/>
                    <a:pt x="14556" y="18606"/>
                    <a:pt x="15127" y="17421"/>
                  </a:cubicBezTo>
                  <a:cubicBezTo>
                    <a:pt x="16226" y="15136"/>
                    <a:pt x="17035" y="12698"/>
                    <a:pt x="17817" y="10277"/>
                  </a:cubicBezTo>
                  <a:cubicBezTo>
                    <a:pt x="17392" y="10098"/>
                    <a:pt x="16969" y="9912"/>
                    <a:pt x="16526" y="98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16;p78">
              <a:extLst>
                <a:ext uri="{FF2B5EF4-FFF2-40B4-BE49-F238E27FC236}">
                  <a16:creationId xmlns:a16="http://schemas.microsoft.com/office/drawing/2014/main" id="{F24667C8-1737-3347-B03F-B88F7DF0C942}"/>
                </a:ext>
              </a:extLst>
            </p:cNvPr>
            <p:cNvSpPr/>
            <p:nvPr/>
          </p:nvSpPr>
          <p:spPr>
            <a:xfrm>
              <a:off x="5285450" y="2454900"/>
              <a:ext cx="111975" cy="111950"/>
            </a:xfrm>
            <a:custGeom>
              <a:avLst/>
              <a:gdLst/>
              <a:ahLst/>
              <a:cxnLst/>
              <a:rect l="l" t="t" r="r" b="b"/>
              <a:pathLst>
                <a:path w="4479" h="4478" extrusionOk="0">
                  <a:moveTo>
                    <a:pt x="4423" y="2332"/>
                  </a:moveTo>
                  <a:cubicBezTo>
                    <a:pt x="4373" y="3541"/>
                    <a:pt x="3351" y="4478"/>
                    <a:pt x="2142" y="4424"/>
                  </a:cubicBezTo>
                  <a:cubicBezTo>
                    <a:pt x="937" y="4373"/>
                    <a:pt x="1" y="3351"/>
                    <a:pt x="51" y="2146"/>
                  </a:cubicBezTo>
                  <a:cubicBezTo>
                    <a:pt x="102" y="938"/>
                    <a:pt x="1124" y="0"/>
                    <a:pt x="2333" y="52"/>
                  </a:cubicBezTo>
                  <a:cubicBezTo>
                    <a:pt x="3541" y="106"/>
                    <a:pt x="4478" y="1124"/>
                    <a:pt x="4423" y="23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817;p78">
              <a:extLst>
                <a:ext uri="{FF2B5EF4-FFF2-40B4-BE49-F238E27FC236}">
                  <a16:creationId xmlns:a16="http://schemas.microsoft.com/office/drawing/2014/main" id="{A5C8CF34-FACB-0041-B0E2-6F4965441885}"/>
                </a:ext>
              </a:extLst>
            </p:cNvPr>
            <p:cNvSpPr/>
            <p:nvPr/>
          </p:nvSpPr>
          <p:spPr>
            <a:xfrm>
              <a:off x="5307500" y="2476950"/>
              <a:ext cx="67775" cy="67750"/>
            </a:xfrm>
            <a:custGeom>
              <a:avLst/>
              <a:gdLst/>
              <a:ahLst/>
              <a:cxnLst/>
              <a:rect l="l" t="t" r="r" b="b"/>
              <a:pathLst>
                <a:path w="2711" h="2710" extrusionOk="0">
                  <a:moveTo>
                    <a:pt x="2678" y="1416"/>
                  </a:moveTo>
                  <a:cubicBezTo>
                    <a:pt x="2648" y="2146"/>
                    <a:pt x="2029" y="2710"/>
                    <a:pt x="1299" y="2679"/>
                  </a:cubicBezTo>
                  <a:cubicBezTo>
                    <a:pt x="568" y="2648"/>
                    <a:pt x="0" y="2030"/>
                    <a:pt x="32" y="1299"/>
                  </a:cubicBezTo>
                  <a:cubicBezTo>
                    <a:pt x="63" y="569"/>
                    <a:pt x="681" y="1"/>
                    <a:pt x="1412" y="33"/>
                  </a:cubicBezTo>
                  <a:cubicBezTo>
                    <a:pt x="2142" y="67"/>
                    <a:pt x="2710" y="686"/>
                    <a:pt x="2678" y="14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818;p78">
              <a:extLst>
                <a:ext uri="{FF2B5EF4-FFF2-40B4-BE49-F238E27FC236}">
                  <a16:creationId xmlns:a16="http://schemas.microsoft.com/office/drawing/2014/main" id="{4918B7DC-F2D1-5E4D-AEA2-C19CF5E0921B}"/>
                </a:ext>
              </a:extLst>
            </p:cNvPr>
            <p:cNvSpPr/>
            <p:nvPr/>
          </p:nvSpPr>
          <p:spPr>
            <a:xfrm>
              <a:off x="5710650" y="2276125"/>
              <a:ext cx="141975" cy="502075"/>
            </a:xfrm>
            <a:custGeom>
              <a:avLst/>
              <a:gdLst/>
              <a:ahLst/>
              <a:cxnLst/>
              <a:rect l="l" t="t" r="r" b="b"/>
              <a:pathLst>
                <a:path w="5679" h="20083" extrusionOk="0">
                  <a:moveTo>
                    <a:pt x="5240" y="18812"/>
                  </a:moveTo>
                  <a:cubicBezTo>
                    <a:pt x="5108" y="19224"/>
                    <a:pt x="5011" y="19671"/>
                    <a:pt x="4878" y="20083"/>
                  </a:cubicBezTo>
                  <a:cubicBezTo>
                    <a:pt x="3126" y="19744"/>
                    <a:pt x="2139" y="18497"/>
                    <a:pt x="1481" y="17132"/>
                  </a:cubicBezTo>
                  <a:cubicBezTo>
                    <a:pt x="828" y="15776"/>
                    <a:pt x="537" y="14066"/>
                    <a:pt x="335" y="12150"/>
                  </a:cubicBezTo>
                  <a:cubicBezTo>
                    <a:pt x="148" y="10355"/>
                    <a:pt x="1" y="8364"/>
                    <a:pt x="152" y="6254"/>
                  </a:cubicBezTo>
                  <a:cubicBezTo>
                    <a:pt x="292" y="4276"/>
                    <a:pt x="548" y="2247"/>
                    <a:pt x="1551" y="1197"/>
                  </a:cubicBezTo>
                  <a:cubicBezTo>
                    <a:pt x="2100" y="626"/>
                    <a:pt x="2920" y="237"/>
                    <a:pt x="3809" y="85"/>
                  </a:cubicBezTo>
                  <a:cubicBezTo>
                    <a:pt x="4125" y="35"/>
                    <a:pt x="4471" y="58"/>
                    <a:pt x="4844" y="27"/>
                  </a:cubicBezTo>
                  <a:cubicBezTo>
                    <a:pt x="5197" y="0"/>
                    <a:pt x="5625" y="74"/>
                    <a:pt x="5648" y="424"/>
                  </a:cubicBezTo>
                  <a:cubicBezTo>
                    <a:pt x="5679" y="902"/>
                    <a:pt x="5088" y="987"/>
                    <a:pt x="4746" y="1077"/>
                  </a:cubicBezTo>
                  <a:cubicBezTo>
                    <a:pt x="3576" y="1391"/>
                    <a:pt x="2659" y="2072"/>
                    <a:pt x="2189" y="3129"/>
                  </a:cubicBezTo>
                  <a:cubicBezTo>
                    <a:pt x="1933" y="3705"/>
                    <a:pt x="1847" y="4373"/>
                    <a:pt x="1714" y="5165"/>
                  </a:cubicBezTo>
                  <a:cubicBezTo>
                    <a:pt x="1606" y="5827"/>
                    <a:pt x="1486" y="6643"/>
                    <a:pt x="1416" y="7389"/>
                  </a:cubicBezTo>
                  <a:cubicBezTo>
                    <a:pt x="1113" y="10518"/>
                    <a:pt x="1528" y="13480"/>
                    <a:pt x="2259" y="15855"/>
                  </a:cubicBezTo>
                  <a:cubicBezTo>
                    <a:pt x="2434" y="16438"/>
                    <a:pt x="2683" y="16993"/>
                    <a:pt x="3036" y="17482"/>
                  </a:cubicBezTo>
                  <a:cubicBezTo>
                    <a:pt x="3359" y="17930"/>
                    <a:pt x="3822" y="18431"/>
                    <a:pt x="4295" y="18645"/>
                  </a:cubicBezTo>
                  <a:cubicBezTo>
                    <a:pt x="4556" y="18757"/>
                    <a:pt x="4828" y="18784"/>
                    <a:pt x="5240" y="188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819;p78">
              <a:extLst>
                <a:ext uri="{FF2B5EF4-FFF2-40B4-BE49-F238E27FC236}">
                  <a16:creationId xmlns:a16="http://schemas.microsoft.com/office/drawing/2014/main" id="{5BF659F4-671A-0541-BE05-51FE3D276107}"/>
                </a:ext>
              </a:extLst>
            </p:cNvPr>
            <p:cNvSpPr/>
            <p:nvPr/>
          </p:nvSpPr>
          <p:spPr>
            <a:xfrm>
              <a:off x="5835525" y="2266500"/>
              <a:ext cx="49075" cy="51800"/>
            </a:xfrm>
            <a:custGeom>
              <a:avLst/>
              <a:gdLst/>
              <a:ahLst/>
              <a:cxnLst/>
              <a:rect l="l" t="t" r="r" b="b"/>
              <a:pathLst>
                <a:path w="1963" h="2072" extrusionOk="0">
                  <a:moveTo>
                    <a:pt x="479" y="106"/>
                  </a:moveTo>
                  <a:cubicBezTo>
                    <a:pt x="812" y="0"/>
                    <a:pt x="1139" y="358"/>
                    <a:pt x="1435" y="583"/>
                  </a:cubicBezTo>
                  <a:cubicBezTo>
                    <a:pt x="1715" y="801"/>
                    <a:pt x="1963" y="988"/>
                    <a:pt x="1943" y="1275"/>
                  </a:cubicBezTo>
                  <a:cubicBezTo>
                    <a:pt x="1924" y="1563"/>
                    <a:pt x="1659" y="1660"/>
                    <a:pt x="1407" y="1765"/>
                  </a:cubicBezTo>
                  <a:cubicBezTo>
                    <a:pt x="1135" y="1878"/>
                    <a:pt x="922" y="1995"/>
                    <a:pt x="676" y="2018"/>
                  </a:cubicBezTo>
                  <a:cubicBezTo>
                    <a:pt x="74" y="2072"/>
                    <a:pt x="0" y="1788"/>
                    <a:pt x="74" y="1116"/>
                  </a:cubicBezTo>
                  <a:cubicBezTo>
                    <a:pt x="113" y="750"/>
                    <a:pt x="217" y="187"/>
                    <a:pt x="479" y="10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820;p78">
              <a:extLst>
                <a:ext uri="{FF2B5EF4-FFF2-40B4-BE49-F238E27FC236}">
                  <a16:creationId xmlns:a16="http://schemas.microsoft.com/office/drawing/2014/main" id="{CF30F49A-F4C5-3D48-BD3D-6646E7FD036E}"/>
                </a:ext>
              </a:extLst>
            </p:cNvPr>
            <p:cNvSpPr/>
            <p:nvPr/>
          </p:nvSpPr>
          <p:spPr>
            <a:xfrm>
              <a:off x="5805375" y="2310625"/>
              <a:ext cx="286300" cy="472250"/>
            </a:xfrm>
            <a:custGeom>
              <a:avLst/>
              <a:gdLst/>
              <a:ahLst/>
              <a:cxnLst/>
              <a:rect l="l" t="t" r="r" b="b"/>
              <a:pathLst>
                <a:path w="11452" h="18890" extrusionOk="0">
                  <a:moveTo>
                    <a:pt x="207" y="17152"/>
                  </a:moveTo>
                  <a:cubicBezTo>
                    <a:pt x="153" y="17580"/>
                    <a:pt x="56" y="18027"/>
                    <a:pt x="1" y="18454"/>
                  </a:cubicBezTo>
                  <a:cubicBezTo>
                    <a:pt x="1735" y="18890"/>
                    <a:pt x="3154" y="18174"/>
                    <a:pt x="4323" y="17214"/>
                  </a:cubicBezTo>
                  <a:cubicBezTo>
                    <a:pt x="5489" y="16258"/>
                    <a:pt x="6476" y="14832"/>
                    <a:pt x="7468" y="13180"/>
                  </a:cubicBezTo>
                  <a:cubicBezTo>
                    <a:pt x="8396" y="11633"/>
                    <a:pt x="9368" y="9888"/>
                    <a:pt x="10122" y="7913"/>
                  </a:cubicBezTo>
                  <a:cubicBezTo>
                    <a:pt x="10830" y="6060"/>
                    <a:pt x="11451" y="4112"/>
                    <a:pt x="10985" y="2736"/>
                  </a:cubicBezTo>
                  <a:cubicBezTo>
                    <a:pt x="10728" y="1986"/>
                    <a:pt x="10150" y="1290"/>
                    <a:pt x="9407" y="777"/>
                  </a:cubicBezTo>
                  <a:cubicBezTo>
                    <a:pt x="9142" y="599"/>
                    <a:pt x="8821" y="470"/>
                    <a:pt x="8498" y="287"/>
                  </a:cubicBezTo>
                  <a:cubicBezTo>
                    <a:pt x="8186" y="117"/>
                    <a:pt x="7771" y="0"/>
                    <a:pt x="7599" y="307"/>
                  </a:cubicBezTo>
                  <a:cubicBezTo>
                    <a:pt x="7366" y="727"/>
                    <a:pt x="7868" y="1053"/>
                    <a:pt x="8140" y="1283"/>
                  </a:cubicBezTo>
                  <a:cubicBezTo>
                    <a:pt x="9069" y="2060"/>
                    <a:pt x="9609" y="3062"/>
                    <a:pt x="9594" y="4217"/>
                  </a:cubicBezTo>
                  <a:cubicBezTo>
                    <a:pt x="9582" y="4851"/>
                    <a:pt x="9376" y="5492"/>
                    <a:pt x="9162" y="6266"/>
                  </a:cubicBezTo>
                  <a:cubicBezTo>
                    <a:pt x="8984" y="6910"/>
                    <a:pt x="8746" y="7703"/>
                    <a:pt x="8498" y="8407"/>
                  </a:cubicBezTo>
                  <a:cubicBezTo>
                    <a:pt x="7452" y="11373"/>
                    <a:pt x="5823" y="13879"/>
                    <a:pt x="4160" y="15729"/>
                  </a:cubicBezTo>
                  <a:cubicBezTo>
                    <a:pt x="3755" y="16181"/>
                    <a:pt x="3297" y="16581"/>
                    <a:pt x="2768" y="16877"/>
                  </a:cubicBezTo>
                  <a:cubicBezTo>
                    <a:pt x="2291" y="17144"/>
                    <a:pt x="1657" y="17404"/>
                    <a:pt x="1136" y="17397"/>
                  </a:cubicBezTo>
                  <a:cubicBezTo>
                    <a:pt x="856" y="17390"/>
                    <a:pt x="596" y="17300"/>
                    <a:pt x="207" y="171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821;p78">
              <a:extLst>
                <a:ext uri="{FF2B5EF4-FFF2-40B4-BE49-F238E27FC236}">
                  <a16:creationId xmlns:a16="http://schemas.microsoft.com/office/drawing/2014/main" id="{E53D3D72-45BD-3342-9C22-6F2D4A59CEB1}"/>
                </a:ext>
              </a:extLst>
            </p:cNvPr>
            <p:cNvSpPr/>
            <p:nvPr/>
          </p:nvSpPr>
          <p:spPr>
            <a:xfrm>
              <a:off x="5958625" y="2298375"/>
              <a:ext cx="53175" cy="54725"/>
            </a:xfrm>
            <a:custGeom>
              <a:avLst/>
              <a:gdLst/>
              <a:ahLst/>
              <a:cxnLst/>
              <a:rect l="l" t="t" r="r" b="b"/>
              <a:pathLst>
                <a:path w="2127" h="2189" extrusionOk="0">
                  <a:moveTo>
                    <a:pt x="1925" y="234"/>
                  </a:moveTo>
                  <a:cubicBezTo>
                    <a:pt x="1664" y="0"/>
                    <a:pt x="1217" y="187"/>
                    <a:pt x="856" y="264"/>
                  </a:cubicBezTo>
                  <a:cubicBezTo>
                    <a:pt x="510" y="343"/>
                    <a:pt x="203" y="408"/>
                    <a:pt x="102" y="677"/>
                  </a:cubicBezTo>
                  <a:cubicBezTo>
                    <a:pt x="0" y="944"/>
                    <a:pt x="195" y="1147"/>
                    <a:pt x="382" y="1349"/>
                  </a:cubicBezTo>
                  <a:cubicBezTo>
                    <a:pt x="580" y="1563"/>
                    <a:pt x="723" y="1761"/>
                    <a:pt x="937" y="1882"/>
                  </a:cubicBezTo>
                  <a:cubicBezTo>
                    <a:pt x="1462" y="2189"/>
                    <a:pt x="1649" y="1963"/>
                    <a:pt x="1862" y="1322"/>
                  </a:cubicBezTo>
                  <a:cubicBezTo>
                    <a:pt x="1983" y="972"/>
                    <a:pt x="2126" y="420"/>
                    <a:pt x="1925" y="23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822;p78">
              <a:extLst>
                <a:ext uri="{FF2B5EF4-FFF2-40B4-BE49-F238E27FC236}">
                  <a16:creationId xmlns:a16="http://schemas.microsoft.com/office/drawing/2014/main" id="{B6101922-941D-7246-8D40-52A8FF75091C}"/>
                </a:ext>
              </a:extLst>
            </p:cNvPr>
            <p:cNvSpPr/>
            <p:nvPr/>
          </p:nvSpPr>
          <p:spPr>
            <a:xfrm>
              <a:off x="5783725" y="2741725"/>
              <a:ext cx="60375" cy="61550"/>
            </a:xfrm>
            <a:custGeom>
              <a:avLst/>
              <a:gdLst/>
              <a:ahLst/>
              <a:cxnLst/>
              <a:rect l="l" t="t" r="r" b="b"/>
              <a:pathLst>
                <a:path w="2415" h="2462" extrusionOk="0">
                  <a:moveTo>
                    <a:pt x="2056" y="2030"/>
                  </a:moveTo>
                  <a:cubicBezTo>
                    <a:pt x="1982" y="2302"/>
                    <a:pt x="1703" y="2462"/>
                    <a:pt x="1435" y="2392"/>
                  </a:cubicBezTo>
                  <a:lnTo>
                    <a:pt x="432" y="2119"/>
                  </a:lnTo>
                  <a:cubicBezTo>
                    <a:pt x="160" y="2049"/>
                    <a:pt x="0" y="1770"/>
                    <a:pt x="74" y="1498"/>
                  </a:cubicBezTo>
                  <a:lnTo>
                    <a:pt x="362" y="433"/>
                  </a:lnTo>
                  <a:cubicBezTo>
                    <a:pt x="432" y="160"/>
                    <a:pt x="712" y="1"/>
                    <a:pt x="983" y="76"/>
                  </a:cubicBezTo>
                  <a:lnTo>
                    <a:pt x="1982" y="343"/>
                  </a:lnTo>
                  <a:cubicBezTo>
                    <a:pt x="2255" y="417"/>
                    <a:pt x="2414" y="693"/>
                    <a:pt x="2341" y="96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137581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12"/>
        <p:cNvGrpSpPr/>
        <p:nvPr/>
      </p:nvGrpSpPr>
      <p:grpSpPr>
        <a:xfrm>
          <a:off x="0" y="0"/>
          <a:ext cx="0" cy="0"/>
          <a:chOff x="0" y="0"/>
          <a:chExt cx="0" cy="0"/>
        </a:xfrm>
      </p:grpSpPr>
      <p:sp>
        <p:nvSpPr>
          <p:cNvPr id="2013" name="Google Shape;2013;p45"/>
          <p:cNvSpPr/>
          <p:nvPr/>
        </p:nvSpPr>
        <p:spPr>
          <a:xfrm>
            <a:off x="4914338" y="1267075"/>
            <a:ext cx="782400" cy="7824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5"/>
          <p:cNvSpPr/>
          <p:nvPr/>
        </p:nvSpPr>
        <p:spPr>
          <a:xfrm>
            <a:off x="1110838" y="1267075"/>
            <a:ext cx="782400" cy="7824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5"/>
          <p:cNvSpPr txBox="1">
            <a:spLocks noGrp="1"/>
          </p:cNvSpPr>
          <p:nvPr>
            <p:ph type="title"/>
          </p:nvPr>
        </p:nvSpPr>
        <p:spPr>
          <a:xfrm>
            <a:off x="1922044" y="1426392"/>
            <a:ext cx="2905888" cy="40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err="1">
                <a:latin typeface="+mn-lt"/>
              </a:rPr>
              <a:t>Giải</a:t>
            </a:r>
            <a:r>
              <a:rPr lang="en">
                <a:latin typeface="+mn-lt"/>
              </a:rPr>
              <a:t> </a:t>
            </a:r>
            <a:r>
              <a:rPr lang="en" err="1">
                <a:latin typeface="+mn-lt"/>
              </a:rPr>
              <a:t>phẫu</a:t>
            </a:r>
            <a:endParaRPr>
              <a:latin typeface="+mn-lt"/>
            </a:endParaRPr>
          </a:p>
        </p:txBody>
      </p:sp>
      <p:sp>
        <p:nvSpPr>
          <p:cNvPr id="2017" name="Google Shape;2017;p45"/>
          <p:cNvSpPr txBox="1">
            <a:spLocks noGrp="1"/>
          </p:cNvSpPr>
          <p:nvPr>
            <p:ph type="title" idx="2"/>
          </p:nvPr>
        </p:nvSpPr>
        <p:spPr>
          <a:xfrm>
            <a:off x="1053238" y="1361575"/>
            <a:ext cx="8976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a:t>
            </a:r>
            <a:endParaRPr/>
          </a:p>
        </p:txBody>
      </p:sp>
      <p:sp>
        <p:nvSpPr>
          <p:cNvPr id="2018" name="Google Shape;2018;p45"/>
          <p:cNvSpPr txBox="1">
            <a:spLocks noGrp="1"/>
          </p:cNvSpPr>
          <p:nvPr>
            <p:ph type="title" idx="3"/>
          </p:nvPr>
        </p:nvSpPr>
        <p:spPr>
          <a:xfrm>
            <a:off x="5811938" y="1460705"/>
            <a:ext cx="2336400" cy="40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err="1">
                <a:latin typeface="+mn-lt"/>
              </a:rPr>
              <a:t>Dịch</a:t>
            </a:r>
            <a:r>
              <a:rPr lang="en">
                <a:latin typeface="+mn-lt"/>
              </a:rPr>
              <a:t> </a:t>
            </a:r>
            <a:r>
              <a:rPr lang="en" err="1">
                <a:latin typeface="+mn-lt"/>
              </a:rPr>
              <a:t>tễ</a:t>
            </a:r>
            <a:endParaRPr>
              <a:latin typeface="+mn-lt"/>
            </a:endParaRPr>
          </a:p>
        </p:txBody>
      </p:sp>
      <p:sp>
        <p:nvSpPr>
          <p:cNvPr id="2019" name="Google Shape;2019;p45"/>
          <p:cNvSpPr txBox="1">
            <a:spLocks noGrp="1"/>
          </p:cNvSpPr>
          <p:nvPr>
            <p:ph type="title" idx="4"/>
          </p:nvPr>
        </p:nvSpPr>
        <p:spPr>
          <a:xfrm>
            <a:off x="4856738" y="1361575"/>
            <a:ext cx="8976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II</a:t>
            </a:r>
            <a:endParaRPr/>
          </a:p>
        </p:txBody>
      </p:sp>
      <p:sp>
        <p:nvSpPr>
          <p:cNvPr id="2020" name="Google Shape;2020;p45"/>
          <p:cNvSpPr/>
          <p:nvPr/>
        </p:nvSpPr>
        <p:spPr>
          <a:xfrm>
            <a:off x="4914338" y="2458475"/>
            <a:ext cx="782400" cy="7824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5"/>
          <p:cNvSpPr/>
          <p:nvPr/>
        </p:nvSpPr>
        <p:spPr>
          <a:xfrm>
            <a:off x="1110838" y="2458475"/>
            <a:ext cx="782400" cy="7824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5"/>
          <p:cNvSpPr txBox="1">
            <a:spLocks noGrp="1"/>
          </p:cNvSpPr>
          <p:nvPr>
            <p:ph type="title" idx="6"/>
          </p:nvPr>
        </p:nvSpPr>
        <p:spPr>
          <a:xfrm>
            <a:off x="2008438" y="2602438"/>
            <a:ext cx="2621162" cy="4847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err="1">
                <a:latin typeface="+mn-lt"/>
              </a:rPr>
              <a:t>Yếu</a:t>
            </a:r>
            <a:r>
              <a:rPr lang="en">
                <a:latin typeface="+mn-lt"/>
              </a:rPr>
              <a:t> </a:t>
            </a:r>
            <a:r>
              <a:rPr lang="en" err="1">
                <a:latin typeface="+mn-lt"/>
              </a:rPr>
              <a:t>tố</a:t>
            </a:r>
            <a:r>
              <a:rPr lang="en">
                <a:latin typeface="+mn-lt"/>
              </a:rPr>
              <a:t> </a:t>
            </a:r>
            <a:r>
              <a:rPr lang="en" err="1">
                <a:latin typeface="+mn-lt"/>
              </a:rPr>
              <a:t>nguy</a:t>
            </a:r>
            <a:r>
              <a:rPr lang="en">
                <a:latin typeface="+mn-lt"/>
              </a:rPr>
              <a:t> </a:t>
            </a:r>
            <a:r>
              <a:rPr lang="en" err="1">
                <a:latin typeface="+mn-lt"/>
              </a:rPr>
              <a:t>cơ</a:t>
            </a:r>
            <a:endParaRPr>
              <a:latin typeface="+mn-lt"/>
            </a:endParaRPr>
          </a:p>
        </p:txBody>
      </p:sp>
      <p:sp>
        <p:nvSpPr>
          <p:cNvPr id="2024" name="Google Shape;2024;p45"/>
          <p:cNvSpPr txBox="1">
            <a:spLocks noGrp="1"/>
          </p:cNvSpPr>
          <p:nvPr>
            <p:ph type="title" idx="7"/>
          </p:nvPr>
        </p:nvSpPr>
        <p:spPr>
          <a:xfrm>
            <a:off x="1053238" y="2552975"/>
            <a:ext cx="8976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III</a:t>
            </a:r>
            <a:endParaRPr/>
          </a:p>
        </p:txBody>
      </p:sp>
      <p:sp>
        <p:nvSpPr>
          <p:cNvPr id="2026" name="Google Shape;2026;p45"/>
          <p:cNvSpPr txBox="1">
            <a:spLocks noGrp="1"/>
          </p:cNvSpPr>
          <p:nvPr>
            <p:ph type="title" idx="9"/>
          </p:nvPr>
        </p:nvSpPr>
        <p:spPr>
          <a:xfrm>
            <a:off x="5811938" y="2671217"/>
            <a:ext cx="2336400" cy="40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err="1">
                <a:latin typeface="+mn-lt"/>
              </a:rPr>
              <a:t>Chẩn</a:t>
            </a:r>
            <a:r>
              <a:rPr lang="en">
                <a:latin typeface="+mn-lt"/>
              </a:rPr>
              <a:t> </a:t>
            </a:r>
            <a:r>
              <a:rPr lang="en" err="1">
                <a:latin typeface="+mn-lt"/>
              </a:rPr>
              <a:t>đoán</a:t>
            </a:r>
            <a:endParaRPr>
              <a:latin typeface="+mn-lt"/>
            </a:endParaRPr>
          </a:p>
        </p:txBody>
      </p:sp>
      <p:sp>
        <p:nvSpPr>
          <p:cNvPr id="2027" name="Google Shape;2027;p45"/>
          <p:cNvSpPr txBox="1">
            <a:spLocks noGrp="1"/>
          </p:cNvSpPr>
          <p:nvPr>
            <p:ph type="title" idx="13"/>
          </p:nvPr>
        </p:nvSpPr>
        <p:spPr>
          <a:xfrm>
            <a:off x="4856738" y="2552975"/>
            <a:ext cx="8976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IV</a:t>
            </a:r>
            <a:endParaRPr/>
          </a:p>
        </p:txBody>
      </p:sp>
      <p:sp>
        <p:nvSpPr>
          <p:cNvPr id="2029" name="Google Shape;2029;p45"/>
          <p:cNvSpPr/>
          <p:nvPr/>
        </p:nvSpPr>
        <p:spPr>
          <a:xfrm>
            <a:off x="4914338" y="3649875"/>
            <a:ext cx="782400" cy="7824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5"/>
          <p:cNvSpPr/>
          <p:nvPr/>
        </p:nvSpPr>
        <p:spPr>
          <a:xfrm>
            <a:off x="1110838" y="3649875"/>
            <a:ext cx="782400" cy="7824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5"/>
          <p:cNvSpPr txBox="1">
            <a:spLocks noGrp="1"/>
          </p:cNvSpPr>
          <p:nvPr>
            <p:ph type="title" idx="15"/>
          </p:nvPr>
        </p:nvSpPr>
        <p:spPr>
          <a:xfrm>
            <a:off x="720000" y="540000"/>
            <a:ext cx="7085854" cy="47739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mn-lt"/>
              </a:rPr>
              <a:t>B. Ung </a:t>
            </a:r>
            <a:r>
              <a:rPr lang="en" b="1" err="1">
                <a:latin typeface="+mn-lt"/>
              </a:rPr>
              <a:t>thư</a:t>
            </a:r>
            <a:r>
              <a:rPr lang="en" b="1">
                <a:latin typeface="+mn-lt"/>
              </a:rPr>
              <a:t> </a:t>
            </a:r>
            <a:r>
              <a:rPr lang="en" b="1" err="1">
                <a:latin typeface="+mn-lt"/>
              </a:rPr>
              <a:t>quanh</a:t>
            </a:r>
            <a:r>
              <a:rPr lang="en" b="1">
                <a:latin typeface="+mn-lt"/>
              </a:rPr>
              <a:t> </a:t>
            </a:r>
            <a:r>
              <a:rPr lang="en" b="1" err="1">
                <a:latin typeface="+mn-lt"/>
              </a:rPr>
              <a:t>bóng</a:t>
            </a:r>
            <a:r>
              <a:rPr lang="en" b="1">
                <a:latin typeface="+mn-lt"/>
              </a:rPr>
              <a:t> </a:t>
            </a:r>
            <a:r>
              <a:rPr lang="en" b="1" err="1">
                <a:latin typeface="+mn-lt"/>
              </a:rPr>
              <a:t>vater</a:t>
            </a:r>
            <a:endParaRPr b="1">
              <a:latin typeface="+mn-lt"/>
            </a:endParaRPr>
          </a:p>
        </p:txBody>
      </p:sp>
      <p:sp>
        <p:nvSpPr>
          <p:cNvPr id="2032" name="Google Shape;2032;p45"/>
          <p:cNvSpPr txBox="1">
            <a:spLocks noGrp="1"/>
          </p:cNvSpPr>
          <p:nvPr>
            <p:ph type="title" idx="16"/>
          </p:nvPr>
        </p:nvSpPr>
        <p:spPr>
          <a:xfrm>
            <a:off x="5811938" y="3836925"/>
            <a:ext cx="2336400" cy="40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err="1">
                <a:latin typeface="+mn-lt"/>
              </a:rPr>
              <a:t>Tiên</a:t>
            </a:r>
            <a:r>
              <a:rPr lang="en">
                <a:latin typeface="+mn-lt"/>
              </a:rPr>
              <a:t> </a:t>
            </a:r>
            <a:r>
              <a:rPr lang="en" err="1">
                <a:latin typeface="+mn-lt"/>
              </a:rPr>
              <a:t>lượng</a:t>
            </a:r>
            <a:endParaRPr>
              <a:latin typeface="+mn-lt"/>
            </a:endParaRPr>
          </a:p>
        </p:txBody>
      </p:sp>
      <p:sp>
        <p:nvSpPr>
          <p:cNvPr id="2033" name="Google Shape;2033;p45"/>
          <p:cNvSpPr txBox="1">
            <a:spLocks noGrp="1"/>
          </p:cNvSpPr>
          <p:nvPr>
            <p:ph type="title" idx="17"/>
          </p:nvPr>
        </p:nvSpPr>
        <p:spPr>
          <a:xfrm>
            <a:off x="4856750" y="3744375"/>
            <a:ext cx="8976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VI</a:t>
            </a:r>
            <a:endParaRPr/>
          </a:p>
        </p:txBody>
      </p:sp>
      <p:sp>
        <p:nvSpPr>
          <p:cNvPr id="2035" name="Google Shape;2035;p45"/>
          <p:cNvSpPr txBox="1">
            <a:spLocks noGrp="1"/>
          </p:cNvSpPr>
          <p:nvPr>
            <p:ph type="title" idx="19"/>
          </p:nvPr>
        </p:nvSpPr>
        <p:spPr>
          <a:xfrm>
            <a:off x="1998488" y="3836925"/>
            <a:ext cx="2336400" cy="40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err="1">
                <a:latin typeface="Arial" panose="020B0604020202020204" pitchFamily="34" charset="0"/>
                <a:cs typeface="Arial" panose="020B0604020202020204" pitchFamily="34" charset="0"/>
              </a:rPr>
              <a:t>Điều</a:t>
            </a:r>
            <a:r>
              <a:rPr lang="en">
                <a:latin typeface="Arial" panose="020B0604020202020204" pitchFamily="34" charset="0"/>
                <a:cs typeface="Arial" panose="020B0604020202020204" pitchFamily="34" charset="0"/>
              </a:rPr>
              <a:t> </a:t>
            </a:r>
            <a:r>
              <a:rPr lang="en" err="1">
                <a:latin typeface="Arial" panose="020B0604020202020204" pitchFamily="34" charset="0"/>
                <a:cs typeface="Arial" panose="020B0604020202020204" pitchFamily="34" charset="0"/>
              </a:rPr>
              <a:t>trị</a:t>
            </a:r>
            <a:endParaRPr>
              <a:latin typeface="Arial" panose="020B0604020202020204" pitchFamily="34" charset="0"/>
              <a:cs typeface="Arial" panose="020B0604020202020204" pitchFamily="34" charset="0"/>
            </a:endParaRPr>
          </a:p>
        </p:txBody>
      </p:sp>
      <p:sp>
        <p:nvSpPr>
          <p:cNvPr id="2036" name="Google Shape;2036;p45"/>
          <p:cNvSpPr txBox="1">
            <a:spLocks noGrp="1"/>
          </p:cNvSpPr>
          <p:nvPr>
            <p:ph type="title" idx="20"/>
          </p:nvPr>
        </p:nvSpPr>
        <p:spPr>
          <a:xfrm>
            <a:off x="1053400" y="3744375"/>
            <a:ext cx="8976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92250-9567-2144-A2CB-1CB118D826DE}"/>
              </a:ext>
            </a:extLst>
          </p:cNvPr>
          <p:cNvSpPr>
            <a:spLocks noGrp="1"/>
          </p:cNvSpPr>
          <p:nvPr>
            <p:ph type="title"/>
          </p:nvPr>
        </p:nvSpPr>
        <p:spPr/>
        <p:txBody>
          <a:bodyPr/>
          <a:lstStyle/>
          <a:p>
            <a:endParaRPr lang="en-VN"/>
          </a:p>
        </p:txBody>
      </p:sp>
      <p:graphicFrame>
        <p:nvGraphicFramePr>
          <p:cNvPr id="3" name="Diagram 2">
            <a:extLst>
              <a:ext uri="{FF2B5EF4-FFF2-40B4-BE49-F238E27FC236}">
                <a16:creationId xmlns:a16="http://schemas.microsoft.com/office/drawing/2014/main" id="{D8243067-7F52-564D-A34C-A4359FF58121}"/>
              </a:ext>
            </a:extLst>
          </p:cNvPr>
          <p:cNvGraphicFramePr/>
          <p:nvPr>
            <p:extLst>
              <p:ext uri="{D42A27DB-BD31-4B8C-83A1-F6EECF244321}">
                <p14:modId xmlns:p14="http://schemas.microsoft.com/office/powerpoint/2010/main" val="507812201"/>
              </p:ext>
            </p:extLst>
          </p:nvPr>
        </p:nvGraphicFramePr>
        <p:xfrm>
          <a:off x="749496" y="539500"/>
          <a:ext cx="7258877"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060077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41"/>
        <p:cNvGrpSpPr/>
        <p:nvPr/>
      </p:nvGrpSpPr>
      <p:grpSpPr>
        <a:xfrm>
          <a:off x="0" y="0"/>
          <a:ext cx="0" cy="0"/>
          <a:chOff x="0" y="0"/>
          <a:chExt cx="0" cy="0"/>
        </a:xfrm>
      </p:grpSpPr>
      <p:pic>
        <p:nvPicPr>
          <p:cNvPr id="2042" name="Google Shape;2042;p46"/>
          <p:cNvPicPr preferRelativeResize="0"/>
          <p:nvPr/>
        </p:nvPicPr>
        <p:blipFill>
          <a:blip r:embed="rId3">
            <a:alphaModFix/>
          </a:blip>
          <a:stretch>
            <a:fillRect/>
          </a:stretch>
        </p:blipFill>
        <p:spPr>
          <a:xfrm>
            <a:off x="2527450" y="1198425"/>
            <a:ext cx="2143799" cy="2146949"/>
          </a:xfrm>
          <a:prstGeom prst="rect">
            <a:avLst/>
          </a:prstGeom>
          <a:noFill/>
          <a:ln>
            <a:noFill/>
          </a:ln>
        </p:spPr>
      </p:pic>
      <p:sp>
        <p:nvSpPr>
          <p:cNvPr id="2043" name="Google Shape;2043;p46"/>
          <p:cNvSpPr txBox="1">
            <a:spLocks noGrp="1"/>
          </p:cNvSpPr>
          <p:nvPr>
            <p:ph type="title"/>
          </p:nvPr>
        </p:nvSpPr>
        <p:spPr>
          <a:xfrm>
            <a:off x="4572000" y="1439700"/>
            <a:ext cx="3586850" cy="166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err="1">
                <a:latin typeface="+mn-lt"/>
              </a:rPr>
              <a:t>Giải</a:t>
            </a:r>
            <a:r>
              <a:rPr lang="en" b="1">
                <a:latin typeface="+mn-lt"/>
              </a:rPr>
              <a:t> </a:t>
            </a:r>
            <a:r>
              <a:rPr lang="en" b="1" err="1">
                <a:latin typeface="+mn-lt"/>
              </a:rPr>
              <a:t>phẫu</a:t>
            </a:r>
            <a:endParaRPr b="1">
              <a:solidFill>
                <a:schemeClr val="lt1"/>
              </a:solidFill>
              <a:latin typeface="+mn-lt"/>
            </a:endParaRPr>
          </a:p>
        </p:txBody>
      </p:sp>
      <p:sp>
        <p:nvSpPr>
          <p:cNvPr id="2045" name="Google Shape;2045;p46"/>
          <p:cNvSpPr/>
          <p:nvPr/>
        </p:nvSpPr>
        <p:spPr>
          <a:xfrm>
            <a:off x="2932900" y="1605450"/>
            <a:ext cx="1332900" cy="13329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6"/>
          <p:cNvSpPr txBox="1">
            <a:spLocks noGrp="1"/>
          </p:cNvSpPr>
          <p:nvPr>
            <p:ph type="title" idx="2"/>
          </p:nvPr>
        </p:nvSpPr>
        <p:spPr>
          <a:xfrm>
            <a:off x="2867525" y="1851000"/>
            <a:ext cx="146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a:t>
            </a:r>
            <a:endParaRPr/>
          </a:p>
        </p:txBody>
      </p:sp>
      <p:grpSp>
        <p:nvGrpSpPr>
          <p:cNvPr id="2047" name="Google Shape;2047;p46"/>
          <p:cNvGrpSpPr/>
          <p:nvPr/>
        </p:nvGrpSpPr>
        <p:grpSpPr>
          <a:xfrm>
            <a:off x="720001" y="2769784"/>
            <a:ext cx="1585023" cy="1833727"/>
            <a:chOff x="720001" y="2769784"/>
            <a:chExt cx="1585023" cy="1833727"/>
          </a:xfrm>
        </p:grpSpPr>
        <p:sp>
          <p:nvSpPr>
            <p:cNvPr id="2048" name="Google Shape;2048;p46"/>
            <p:cNvSpPr/>
            <p:nvPr/>
          </p:nvSpPr>
          <p:spPr>
            <a:xfrm>
              <a:off x="720001" y="2769784"/>
              <a:ext cx="1585023" cy="1833727"/>
            </a:xfrm>
            <a:custGeom>
              <a:avLst/>
              <a:gdLst/>
              <a:ahLst/>
              <a:cxnLst/>
              <a:rect l="l" t="t" r="r" b="b"/>
              <a:pathLst>
                <a:path w="13356" h="15452" extrusionOk="0">
                  <a:moveTo>
                    <a:pt x="12781" y="3167"/>
                  </a:moveTo>
                  <a:cubicBezTo>
                    <a:pt x="12935" y="3260"/>
                    <a:pt x="13243" y="3507"/>
                    <a:pt x="13300" y="3717"/>
                  </a:cubicBezTo>
                  <a:cubicBezTo>
                    <a:pt x="13356" y="3923"/>
                    <a:pt x="13224" y="4189"/>
                    <a:pt x="13127" y="4400"/>
                  </a:cubicBezTo>
                  <a:cubicBezTo>
                    <a:pt x="13038" y="4596"/>
                    <a:pt x="10778" y="9348"/>
                    <a:pt x="10591" y="9741"/>
                  </a:cubicBezTo>
                  <a:cubicBezTo>
                    <a:pt x="10293" y="10367"/>
                    <a:pt x="10013" y="11057"/>
                    <a:pt x="9821" y="11590"/>
                  </a:cubicBezTo>
                  <a:cubicBezTo>
                    <a:pt x="9498" y="12468"/>
                    <a:pt x="9121" y="13425"/>
                    <a:pt x="8780" y="14345"/>
                  </a:cubicBezTo>
                  <a:cubicBezTo>
                    <a:pt x="8681" y="14615"/>
                    <a:pt x="8588" y="15046"/>
                    <a:pt x="8317" y="15260"/>
                  </a:cubicBezTo>
                  <a:cubicBezTo>
                    <a:pt x="8079" y="15451"/>
                    <a:pt x="7659" y="15354"/>
                    <a:pt x="7323" y="15283"/>
                  </a:cubicBezTo>
                  <a:cubicBezTo>
                    <a:pt x="6944" y="15209"/>
                    <a:pt x="6604" y="15106"/>
                    <a:pt x="6291" y="15008"/>
                  </a:cubicBezTo>
                  <a:cubicBezTo>
                    <a:pt x="5608" y="14794"/>
                    <a:pt x="4880" y="14546"/>
                    <a:pt x="4199" y="14285"/>
                  </a:cubicBezTo>
                  <a:cubicBezTo>
                    <a:pt x="3783" y="14126"/>
                    <a:pt x="3447" y="13971"/>
                    <a:pt x="3129" y="13846"/>
                  </a:cubicBezTo>
                  <a:cubicBezTo>
                    <a:pt x="2442" y="13574"/>
                    <a:pt x="1757" y="13304"/>
                    <a:pt x="1019" y="12986"/>
                  </a:cubicBezTo>
                  <a:cubicBezTo>
                    <a:pt x="481" y="12753"/>
                    <a:pt x="1" y="12412"/>
                    <a:pt x="20" y="11912"/>
                  </a:cubicBezTo>
                  <a:cubicBezTo>
                    <a:pt x="29" y="11702"/>
                    <a:pt x="123" y="11441"/>
                    <a:pt x="192" y="11184"/>
                  </a:cubicBezTo>
                  <a:cubicBezTo>
                    <a:pt x="263" y="10936"/>
                    <a:pt x="328" y="10675"/>
                    <a:pt x="407" y="10447"/>
                  </a:cubicBezTo>
                  <a:cubicBezTo>
                    <a:pt x="584" y="9937"/>
                    <a:pt x="809" y="9432"/>
                    <a:pt x="1019" y="8956"/>
                  </a:cubicBezTo>
                  <a:cubicBezTo>
                    <a:pt x="1673" y="7458"/>
                    <a:pt x="2256" y="5945"/>
                    <a:pt x="2924" y="4456"/>
                  </a:cubicBezTo>
                  <a:cubicBezTo>
                    <a:pt x="3349" y="3503"/>
                    <a:pt x="3905" y="2424"/>
                    <a:pt x="4414" y="1434"/>
                  </a:cubicBezTo>
                  <a:cubicBezTo>
                    <a:pt x="4745" y="790"/>
                    <a:pt x="5240" y="24"/>
                    <a:pt x="5815" y="5"/>
                  </a:cubicBezTo>
                  <a:cubicBezTo>
                    <a:pt x="6071" y="1"/>
                    <a:pt x="6379" y="122"/>
                    <a:pt x="6660" y="215"/>
                  </a:cubicBezTo>
                  <a:cubicBezTo>
                    <a:pt x="7505" y="486"/>
                    <a:pt x="8401" y="954"/>
                    <a:pt x="9261" y="1392"/>
                  </a:cubicBezTo>
                  <a:cubicBezTo>
                    <a:pt x="10190" y="1874"/>
                    <a:pt x="10979" y="2204"/>
                    <a:pt x="11880" y="2663"/>
                  </a:cubicBezTo>
                  <a:cubicBezTo>
                    <a:pt x="12183" y="2816"/>
                    <a:pt x="12478" y="2975"/>
                    <a:pt x="12781" y="316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6"/>
            <p:cNvSpPr/>
            <p:nvPr/>
          </p:nvSpPr>
          <p:spPr>
            <a:xfrm>
              <a:off x="1351705" y="2963218"/>
              <a:ext cx="800938" cy="437902"/>
            </a:xfrm>
            <a:custGeom>
              <a:avLst/>
              <a:gdLst/>
              <a:ahLst/>
              <a:cxnLst/>
              <a:rect l="l" t="t" r="r" b="b"/>
              <a:pathLst>
                <a:path w="6749" h="3690" extrusionOk="0">
                  <a:moveTo>
                    <a:pt x="6711" y="3157"/>
                  </a:moveTo>
                  <a:cubicBezTo>
                    <a:pt x="6725" y="3129"/>
                    <a:pt x="6739" y="3101"/>
                    <a:pt x="6748" y="3068"/>
                  </a:cubicBezTo>
                  <a:cubicBezTo>
                    <a:pt x="6557" y="2970"/>
                    <a:pt x="6356" y="2882"/>
                    <a:pt x="6164" y="2783"/>
                  </a:cubicBezTo>
                  <a:cubicBezTo>
                    <a:pt x="5291" y="2345"/>
                    <a:pt x="4511" y="1953"/>
                    <a:pt x="3619" y="1537"/>
                  </a:cubicBezTo>
                  <a:cubicBezTo>
                    <a:pt x="3078" y="1280"/>
                    <a:pt x="2522" y="1041"/>
                    <a:pt x="1938" y="766"/>
                  </a:cubicBezTo>
                  <a:cubicBezTo>
                    <a:pt x="1696" y="654"/>
                    <a:pt x="1458" y="542"/>
                    <a:pt x="1093" y="384"/>
                  </a:cubicBezTo>
                  <a:cubicBezTo>
                    <a:pt x="879" y="285"/>
                    <a:pt x="360" y="0"/>
                    <a:pt x="253" y="47"/>
                  </a:cubicBezTo>
                  <a:cubicBezTo>
                    <a:pt x="145" y="89"/>
                    <a:pt x="1" y="350"/>
                    <a:pt x="43" y="453"/>
                  </a:cubicBezTo>
                  <a:cubicBezTo>
                    <a:pt x="80" y="546"/>
                    <a:pt x="244" y="608"/>
                    <a:pt x="416" y="692"/>
                  </a:cubicBezTo>
                  <a:cubicBezTo>
                    <a:pt x="860" y="910"/>
                    <a:pt x="1300" y="1134"/>
                    <a:pt x="1673" y="1303"/>
                  </a:cubicBezTo>
                  <a:cubicBezTo>
                    <a:pt x="3106" y="1966"/>
                    <a:pt x="4483" y="2722"/>
                    <a:pt x="5866" y="3399"/>
                  </a:cubicBezTo>
                  <a:cubicBezTo>
                    <a:pt x="6048" y="3488"/>
                    <a:pt x="6267" y="3615"/>
                    <a:pt x="6445" y="3690"/>
                  </a:cubicBezTo>
                  <a:cubicBezTo>
                    <a:pt x="6543" y="3516"/>
                    <a:pt x="6636" y="3339"/>
                    <a:pt x="6711" y="31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6"/>
            <p:cNvSpPr/>
            <p:nvPr/>
          </p:nvSpPr>
          <p:spPr>
            <a:xfrm>
              <a:off x="1254273" y="3107760"/>
              <a:ext cx="821824" cy="446327"/>
            </a:xfrm>
            <a:custGeom>
              <a:avLst/>
              <a:gdLst/>
              <a:ahLst/>
              <a:cxnLst/>
              <a:rect l="l" t="t" r="r" b="b"/>
              <a:pathLst>
                <a:path w="6925" h="3761" extrusionOk="0">
                  <a:moveTo>
                    <a:pt x="6925" y="3172"/>
                  </a:moveTo>
                  <a:cubicBezTo>
                    <a:pt x="6687" y="3026"/>
                    <a:pt x="6416" y="2910"/>
                    <a:pt x="6164" y="2784"/>
                  </a:cubicBezTo>
                  <a:cubicBezTo>
                    <a:pt x="5291" y="2345"/>
                    <a:pt x="4511" y="1953"/>
                    <a:pt x="3619" y="1537"/>
                  </a:cubicBezTo>
                  <a:cubicBezTo>
                    <a:pt x="3078" y="1280"/>
                    <a:pt x="2522" y="1043"/>
                    <a:pt x="1938" y="767"/>
                  </a:cubicBezTo>
                  <a:cubicBezTo>
                    <a:pt x="1695" y="651"/>
                    <a:pt x="1457" y="538"/>
                    <a:pt x="1093" y="379"/>
                  </a:cubicBezTo>
                  <a:cubicBezTo>
                    <a:pt x="878" y="286"/>
                    <a:pt x="360" y="1"/>
                    <a:pt x="252" y="48"/>
                  </a:cubicBezTo>
                  <a:cubicBezTo>
                    <a:pt x="145" y="90"/>
                    <a:pt x="0" y="351"/>
                    <a:pt x="42" y="454"/>
                  </a:cubicBezTo>
                  <a:cubicBezTo>
                    <a:pt x="80" y="547"/>
                    <a:pt x="243" y="608"/>
                    <a:pt x="416" y="692"/>
                  </a:cubicBezTo>
                  <a:cubicBezTo>
                    <a:pt x="860" y="912"/>
                    <a:pt x="1298" y="1131"/>
                    <a:pt x="1672" y="1304"/>
                  </a:cubicBezTo>
                  <a:cubicBezTo>
                    <a:pt x="3106" y="1967"/>
                    <a:pt x="4483" y="2724"/>
                    <a:pt x="5865" y="3401"/>
                  </a:cubicBezTo>
                  <a:cubicBezTo>
                    <a:pt x="6131" y="3531"/>
                    <a:pt x="6491" y="3741"/>
                    <a:pt x="6664" y="3760"/>
                  </a:cubicBezTo>
                  <a:cubicBezTo>
                    <a:pt x="6752" y="3564"/>
                    <a:pt x="6836" y="3363"/>
                    <a:pt x="6925" y="31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6"/>
            <p:cNvSpPr/>
            <p:nvPr/>
          </p:nvSpPr>
          <p:spPr>
            <a:xfrm>
              <a:off x="1223299" y="3277934"/>
              <a:ext cx="783018" cy="427340"/>
            </a:xfrm>
            <a:custGeom>
              <a:avLst/>
              <a:gdLst/>
              <a:ahLst/>
              <a:cxnLst/>
              <a:rect l="l" t="t" r="r" b="b"/>
              <a:pathLst>
                <a:path w="6598" h="3601" extrusionOk="0">
                  <a:moveTo>
                    <a:pt x="6598" y="2989"/>
                  </a:moveTo>
                  <a:cubicBezTo>
                    <a:pt x="6453" y="2919"/>
                    <a:pt x="6304" y="2853"/>
                    <a:pt x="6164" y="2784"/>
                  </a:cubicBezTo>
                  <a:cubicBezTo>
                    <a:pt x="5290" y="2340"/>
                    <a:pt x="4511" y="1948"/>
                    <a:pt x="3619" y="1532"/>
                  </a:cubicBezTo>
                  <a:cubicBezTo>
                    <a:pt x="3076" y="1275"/>
                    <a:pt x="2522" y="1038"/>
                    <a:pt x="1933" y="762"/>
                  </a:cubicBezTo>
                  <a:cubicBezTo>
                    <a:pt x="1695" y="650"/>
                    <a:pt x="1457" y="538"/>
                    <a:pt x="1093" y="379"/>
                  </a:cubicBezTo>
                  <a:cubicBezTo>
                    <a:pt x="878" y="281"/>
                    <a:pt x="359" y="1"/>
                    <a:pt x="252" y="42"/>
                  </a:cubicBezTo>
                  <a:cubicBezTo>
                    <a:pt x="145" y="85"/>
                    <a:pt x="0" y="346"/>
                    <a:pt x="42" y="454"/>
                  </a:cubicBezTo>
                  <a:cubicBezTo>
                    <a:pt x="79" y="542"/>
                    <a:pt x="242" y="603"/>
                    <a:pt x="415" y="687"/>
                  </a:cubicBezTo>
                  <a:cubicBezTo>
                    <a:pt x="859" y="906"/>
                    <a:pt x="1298" y="1131"/>
                    <a:pt x="1671" y="1303"/>
                  </a:cubicBezTo>
                  <a:cubicBezTo>
                    <a:pt x="3100" y="1962"/>
                    <a:pt x="4483" y="2719"/>
                    <a:pt x="5865" y="3395"/>
                  </a:cubicBezTo>
                  <a:cubicBezTo>
                    <a:pt x="5986" y="3456"/>
                    <a:pt x="6130" y="3536"/>
                    <a:pt x="6261" y="3601"/>
                  </a:cubicBezTo>
                  <a:cubicBezTo>
                    <a:pt x="6378" y="3400"/>
                    <a:pt x="6485" y="3195"/>
                    <a:pt x="6598" y="298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6"/>
            <p:cNvSpPr/>
            <p:nvPr/>
          </p:nvSpPr>
          <p:spPr>
            <a:xfrm>
              <a:off x="1125630" y="3422001"/>
              <a:ext cx="795953" cy="433392"/>
            </a:xfrm>
            <a:custGeom>
              <a:avLst/>
              <a:gdLst/>
              <a:ahLst/>
              <a:cxnLst/>
              <a:rect l="l" t="t" r="r" b="b"/>
              <a:pathLst>
                <a:path w="6707" h="3652" extrusionOk="0">
                  <a:moveTo>
                    <a:pt x="6707" y="3050"/>
                  </a:moveTo>
                  <a:cubicBezTo>
                    <a:pt x="6528" y="2956"/>
                    <a:pt x="6342" y="2877"/>
                    <a:pt x="6164" y="2783"/>
                  </a:cubicBezTo>
                  <a:cubicBezTo>
                    <a:pt x="5291" y="2345"/>
                    <a:pt x="4511" y="1953"/>
                    <a:pt x="3619" y="1537"/>
                  </a:cubicBezTo>
                  <a:cubicBezTo>
                    <a:pt x="3078" y="1280"/>
                    <a:pt x="2518" y="1042"/>
                    <a:pt x="1934" y="766"/>
                  </a:cubicBezTo>
                  <a:cubicBezTo>
                    <a:pt x="1696" y="654"/>
                    <a:pt x="1457" y="542"/>
                    <a:pt x="1093" y="384"/>
                  </a:cubicBezTo>
                  <a:cubicBezTo>
                    <a:pt x="879" y="285"/>
                    <a:pt x="360" y="1"/>
                    <a:pt x="253" y="48"/>
                  </a:cubicBezTo>
                  <a:cubicBezTo>
                    <a:pt x="141" y="89"/>
                    <a:pt x="1" y="350"/>
                    <a:pt x="43" y="453"/>
                  </a:cubicBezTo>
                  <a:cubicBezTo>
                    <a:pt x="80" y="546"/>
                    <a:pt x="244" y="608"/>
                    <a:pt x="416" y="692"/>
                  </a:cubicBezTo>
                  <a:cubicBezTo>
                    <a:pt x="860" y="911"/>
                    <a:pt x="1299" y="1130"/>
                    <a:pt x="1673" y="1303"/>
                  </a:cubicBezTo>
                  <a:cubicBezTo>
                    <a:pt x="3101" y="1966"/>
                    <a:pt x="4479" y="2723"/>
                    <a:pt x="5866" y="3400"/>
                  </a:cubicBezTo>
                  <a:cubicBezTo>
                    <a:pt x="6020" y="3475"/>
                    <a:pt x="6202" y="3578"/>
                    <a:pt x="6360" y="3652"/>
                  </a:cubicBezTo>
                  <a:cubicBezTo>
                    <a:pt x="6477" y="3451"/>
                    <a:pt x="6595" y="3251"/>
                    <a:pt x="6707" y="30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6"/>
            <p:cNvSpPr/>
            <p:nvPr/>
          </p:nvSpPr>
          <p:spPr>
            <a:xfrm>
              <a:off x="1064157" y="3563220"/>
              <a:ext cx="801412" cy="437427"/>
            </a:xfrm>
            <a:custGeom>
              <a:avLst/>
              <a:gdLst/>
              <a:ahLst/>
              <a:cxnLst/>
              <a:rect l="l" t="t" r="r" b="b"/>
              <a:pathLst>
                <a:path w="6753" h="3686" extrusionOk="0">
                  <a:moveTo>
                    <a:pt x="6715" y="3153"/>
                  </a:moveTo>
                  <a:cubicBezTo>
                    <a:pt x="6729" y="3125"/>
                    <a:pt x="6738" y="3097"/>
                    <a:pt x="6753" y="3069"/>
                  </a:cubicBezTo>
                  <a:cubicBezTo>
                    <a:pt x="6561" y="2966"/>
                    <a:pt x="6361" y="2878"/>
                    <a:pt x="6169" y="2780"/>
                  </a:cubicBezTo>
                  <a:cubicBezTo>
                    <a:pt x="5296" y="2341"/>
                    <a:pt x="4516" y="1949"/>
                    <a:pt x="3624" y="1533"/>
                  </a:cubicBezTo>
                  <a:cubicBezTo>
                    <a:pt x="3083" y="1276"/>
                    <a:pt x="2522" y="1037"/>
                    <a:pt x="1938" y="763"/>
                  </a:cubicBezTo>
                  <a:cubicBezTo>
                    <a:pt x="1700" y="651"/>
                    <a:pt x="1462" y="539"/>
                    <a:pt x="1098" y="380"/>
                  </a:cubicBezTo>
                  <a:cubicBezTo>
                    <a:pt x="883" y="281"/>
                    <a:pt x="365" y="1"/>
                    <a:pt x="257" y="43"/>
                  </a:cubicBezTo>
                  <a:cubicBezTo>
                    <a:pt x="145" y="85"/>
                    <a:pt x="1" y="347"/>
                    <a:pt x="47" y="455"/>
                  </a:cubicBezTo>
                  <a:cubicBezTo>
                    <a:pt x="85" y="543"/>
                    <a:pt x="249" y="604"/>
                    <a:pt x="421" y="688"/>
                  </a:cubicBezTo>
                  <a:cubicBezTo>
                    <a:pt x="859" y="907"/>
                    <a:pt x="1303" y="1132"/>
                    <a:pt x="1677" y="1300"/>
                  </a:cubicBezTo>
                  <a:cubicBezTo>
                    <a:pt x="3106" y="1962"/>
                    <a:pt x="4484" y="2718"/>
                    <a:pt x="5870" y="3396"/>
                  </a:cubicBezTo>
                  <a:cubicBezTo>
                    <a:pt x="6048" y="3485"/>
                    <a:pt x="6272" y="3610"/>
                    <a:pt x="6449" y="3686"/>
                  </a:cubicBezTo>
                  <a:cubicBezTo>
                    <a:pt x="6542" y="3513"/>
                    <a:pt x="6636" y="3340"/>
                    <a:pt x="6715" y="31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6"/>
            <p:cNvSpPr/>
            <p:nvPr/>
          </p:nvSpPr>
          <p:spPr>
            <a:xfrm>
              <a:off x="1436557" y="2834578"/>
              <a:ext cx="106570" cy="59455"/>
            </a:xfrm>
            <a:custGeom>
              <a:avLst/>
              <a:gdLst/>
              <a:ahLst/>
              <a:cxnLst/>
              <a:rect l="l" t="t" r="r" b="b"/>
              <a:pathLst>
                <a:path w="898" h="501" extrusionOk="0">
                  <a:moveTo>
                    <a:pt x="1" y="117"/>
                  </a:moveTo>
                  <a:cubicBezTo>
                    <a:pt x="89" y="48"/>
                    <a:pt x="197" y="1"/>
                    <a:pt x="299" y="1"/>
                  </a:cubicBezTo>
                  <a:cubicBezTo>
                    <a:pt x="434" y="1"/>
                    <a:pt x="897" y="127"/>
                    <a:pt x="799" y="323"/>
                  </a:cubicBezTo>
                  <a:cubicBezTo>
                    <a:pt x="710" y="501"/>
                    <a:pt x="19" y="356"/>
                    <a:pt x="1" y="1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6"/>
            <p:cNvSpPr/>
            <p:nvPr/>
          </p:nvSpPr>
          <p:spPr>
            <a:xfrm>
              <a:off x="1303048" y="2823067"/>
              <a:ext cx="85327" cy="72034"/>
            </a:xfrm>
            <a:custGeom>
              <a:avLst/>
              <a:gdLst/>
              <a:ahLst/>
              <a:cxnLst/>
              <a:rect l="l" t="t" r="r" b="b"/>
              <a:pathLst>
                <a:path w="719" h="607" extrusionOk="0">
                  <a:moveTo>
                    <a:pt x="705" y="332"/>
                  </a:moveTo>
                  <a:cubicBezTo>
                    <a:pt x="589" y="457"/>
                    <a:pt x="369" y="606"/>
                    <a:pt x="257" y="528"/>
                  </a:cubicBezTo>
                  <a:cubicBezTo>
                    <a:pt x="1" y="332"/>
                    <a:pt x="719" y="0"/>
                    <a:pt x="705" y="33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6"/>
            <p:cNvSpPr/>
            <p:nvPr/>
          </p:nvSpPr>
          <p:spPr>
            <a:xfrm>
              <a:off x="1401073" y="2892846"/>
              <a:ext cx="50556" cy="43315"/>
            </a:xfrm>
            <a:custGeom>
              <a:avLst/>
              <a:gdLst/>
              <a:ahLst/>
              <a:cxnLst/>
              <a:rect l="l" t="t" r="r" b="b"/>
              <a:pathLst>
                <a:path w="426" h="365" extrusionOk="0">
                  <a:moveTo>
                    <a:pt x="425" y="169"/>
                  </a:moveTo>
                  <a:cubicBezTo>
                    <a:pt x="407" y="197"/>
                    <a:pt x="397" y="225"/>
                    <a:pt x="412" y="253"/>
                  </a:cubicBezTo>
                  <a:cubicBezTo>
                    <a:pt x="290" y="355"/>
                    <a:pt x="155" y="365"/>
                    <a:pt x="0" y="262"/>
                  </a:cubicBezTo>
                  <a:cubicBezTo>
                    <a:pt x="0" y="229"/>
                    <a:pt x="9" y="197"/>
                    <a:pt x="0" y="164"/>
                  </a:cubicBezTo>
                  <a:cubicBezTo>
                    <a:pt x="122" y="61"/>
                    <a:pt x="309" y="1"/>
                    <a:pt x="425" y="16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6"/>
            <p:cNvSpPr/>
            <p:nvPr/>
          </p:nvSpPr>
          <p:spPr>
            <a:xfrm>
              <a:off x="2126412" y="3137190"/>
              <a:ext cx="102654" cy="119266"/>
            </a:xfrm>
            <a:custGeom>
              <a:avLst/>
              <a:gdLst/>
              <a:ahLst/>
              <a:cxnLst/>
              <a:rect l="l" t="t" r="r" b="b"/>
              <a:pathLst>
                <a:path w="865" h="1005" extrusionOk="0">
                  <a:moveTo>
                    <a:pt x="865" y="575"/>
                  </a:moveTo>
                  <a:cubicBezTo>
                    <a:pt x="744" y="1004"/>
                    <a:pt x="1" y="463"/>
                    <a:pt x="132" y="234"/>
                  </a:cubicBezTo>
                  <a:cubicBezTo>
                    <a:pt x="267" y="0"/>
                    <a:pt x="795" y="332"/>
                    <a:pt x="865" y="57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6"/>
            <p:cNvSpPr/>
            <p:nvPr/>
          </p:nvSpPr>
          <p:spPr>
            <a:xfrm>
              <a:off x="1955758" y="3061241"/>
              <a:ext cx="145970" cy="116418"/>
            </a:xfrm>
            <a:custGeom>
              <a:avLst/>
              <a:gdLst/>
              <a:ahLst/>
              <a:cxnLst/>
              <a:rect l="l" t="t" r="r" b="b"/>
              <a:pathLst>
                <a:path w="1230" h="981" extrusionOk="0">
                  <a:moveTo>
                    <a:pt x="846" y="347"/>
                  </a:moveTo>
                  <a:cubicBezTo>
                    <a:pt x="1070" y="472"/>
                    <a:pt x="1229" y="547"/>
                    <a:pt x="1130" y="715"/>
                  </a:cubicBezTo>
                  <a:cubicBezTo>
                    <a:pt x="977" y="981"/>
                    <a:pt x="1" y="505"/>
                    <a:pt x="150" y="224"/>
                  </a:cubicBezTo>
                  <a:cubicBezTo>
                    <a:pt x="266" y="0"/>
                    <a:pt x="636" y="224"/>
                    <a:pt x="846" y="3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6"/>
            <p:cNvSpPr/>
            <p:nvPr/>
          </p:nvSpPr>
          <p:spPr>
            <a:xfrm>
              <a:off x="2172932" y="3254081"/>
              <a:ext cx="65627" cy="83901"/>
            </a:xfrm>
            <a:custGeom>
              <a:avLst/>
              <a:gdLst/>
              <a:ahLst/>
              <a:cxnLst/>
              <a:rect l="l" t="t" r="r" b="b"/>
              <a:pathLst>
                <a:path w="553" h="707" extrusionOk="0">
                  <a:moveTo>
                    <a:pt x="524" y="280"/>
                  </a:moveTo>
                  <a:cubicBezTo>
                    <a:pt x="552" y="482"/>
                    <a:pt x="324" y="706"/>
                    <a:pt x="173" y="580"/>
                  </a:cubicBezTo>
                  <a:cubicBezTo>
                    <a:pt x="1" y="431"/>
                    <a:pt x="324" y="0"/>
                    <a:pt x="524" y="2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6"/>
            <p:cNvSpPr/>
            <p:nvPr/>
          </p:nvSpPr>
          <p:spPr>
            <a:xfrm>
              <a:off x="1622283" y="4506894"/>
              <a:ext cx="105265" cy="58387"/>
            </a:xfrm>
            <a:custGeom>
              <a:avLst/>
              <a:gdLst/>
              <a:ahLst/>
              <a:cxnLst/>
              <a:rect l="l" t="t" r="r" b="b"/>
              <a:pathLst>
                <a:path w="887" h="492" extrusionOk="0">
                  <a:moveTo>
                    <a:pt x="186" y="95"/>
                  </a:moveTo>
                  <a:cubicBezTo>
                    <a:pt x="0" y="384"/>
                    <a:pt x="887" y="492"/>
                    <a:pt x="770" y="169"/>
                  </a:cubicBezTo>
                  <a:cubicBezTo>
                    <a:pt x="714" y="1"/>
                    <a:pt x="341" y="39"/>
                    <a:pt x="186" y="9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6"/>
            <p:cNvSpPr/>
            <p:nvPr/>
          </p:nvSpPr>
          <p:spPr>
            <a:xfrm>
              <a:off x="1424927" y="4453255"/>
              <a:ext cx="179555" cy="101584"/>
            </a:xfrm>
            <a:custGeom>
              <a:avLst/>
              <a:gdLst/>
              <a:ahLst/>
              <a:cxnLst/>
              <a:rect l="l" t="t" r="r" b="b"/>
              <a:pathLst>
                <a:path w="1513" h="856" extrusionOk="0">
                  <a:moveTo>
                    <a:pt x="1312" y="817"/>
                  </a:moveTo>
                  <a:cubicBezTo>
                    <a:pt x="1383" y="799"/>
                    <a:pt x="1513" y="720"/>
                    <a:pt x="1467" y="584"/>
                  </a:cubicBezTo>
                  <a:cubicBezTo>
                    <a:pt x="1401" y="401"/>
                    <a:pt x="1023" y="332"/>
                    <a:pt x="879" y="276"/>
                  </a:cubicBezTo>
                  <a:cubicBezTo>
                    <a:pt x="701" y="205"/>
                    <a:pt x="402" y="0"/>
                    <a:pt x="239" y="131"/>
                  </a:cubicBezTo>
                  <a:cubicBezTo>
                    <a:pt x="0" y="323"/>
                    <a:pt x="495" y="561"/>
                    <a:pt x="668" y="636"/>
                  </a:cubicBezTo>
                  <a:cubicBezTo>
                    <a:pt x="761" y="677"/>
                    <a:pt x="855" y="705"/>
                    <a:pt x="935" y="733"/>
                  </a:cubicBezTo>
                  <a:cubicBezTo>
                    <a:pt x="1075" y="785"/>
                    <a:pt x="1177" y="855"/>
                    <a:pt x="1312" y="8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6"/>
            <p:cNvSpPr/>
            <p:nvPr/>
          </p:nvSpPr>
          <p:spPr>
            <a:xfrm>
              <a:off x="1135599" y="3970618"/>
              <a:ext cx="574268" cy="456652"/>
            </a:xfrm>
            <a:custGeom>
              <a:avLst/>
              <a:gdLst/>
              <a:ahLst/>
              <a:cxnLst/>
              <a:rect l="l" t="t" r="r" b="b"/>
              <a:pathLst>
                <a:path w="4839" h="3848" extrusionOk="0">
                  <a:moveTo>
                    <a:pt x="3186" y="1700"/>
                  </a:moveTo>
                  <a:cubicBezTo>
                    <a:pt x="3442" y="1733"/>
                    <a:pt x="3755" y="1466"/>
                    <a:pt x="3955" y="1667"/>
                  </a:cubicBezTo>
                  <a:cubicBezTo>
                    <a:pt x="4166" y="1873"/>
                    <a:pt x="3843" y="2209"/>
                    <a:pt x="3793" y="2498"/>
                  </a:cubicBezTo>
                  <a:cubicBezTo>
                    <a:pt x="4078" y="2517"/>
                    <a:pt x="4390" y="2386"/>
                    <a:pt x="4605" y="2606"/>
                  </a:cubicBezTo>
                  <a:cubicBezTo>
                    <a:pt x="4839" y="2843"/>
                    <a:pt x="4731" y="3578"/>
                    <a:pt x="4577" y="3848"/>
                  </a:cubicBezTo>
                  <a:cubicBezTo>
                    <a:pt x="4507" y="3647"/>
                    <a:pt x="4493" y="3530"/>
                    <a:pt x="4479" y="3330"/>
                  </a:cubicBezTo>
                  <a:cubicBezTo>
                    <a:pt x="4465" y="3203"/>
                    <a:pt x="4511" y="2910"/>
                    <a:pt x="4414" y="2807"/>
                  </a:cubicBezTo>
                  <a:cubicBezTo>
                    <a:pt x="4199" y="2587"/>
                    <a:pt x="3802" y="2928"/>
                    <a:pt x="3601" y="2737"/>
                  </a:cubicBezTo>
                  <a:cubicBezTo>
                    <a:pt x="3405" y="2550"/>
                    <a:pt x="3619" y="2195"/>
                    <a:pt x="3709" y="1925"/>
                  </a:cubicBezTo>
                  <a:cubicBezTo>
                    <a:pt x="3475" y="1807"/>
                    <a:pt x="3087" y="2223"/>
                    <a:pt x="2868" y="2069"/>
                  </a:cubicBezTo>
                  <a:cubicBezTo>
                    <a:pt x="2667" y="1925"/>
                    <a:pt x="2812" y="1714"/>
                    <a:pt x="2929" y="1490"/>
                  </a:cubicBezTo>
                  <a:cubicBezTo>
                    <a:pt x="2499" y="1639"/>
                    <a:pt x="1841" y="2507"/>
                    <a:pt x="1468" y="2205"/>
                  </a:cubicBezTo>
                  <a:cubicBezTo>
                    <a:pt x="1238" y="2018"/>
                    <a:pt x="1412" y="1733"/>
                    <a:pt x="1524" y="1485"/>
                  </a:cubicBezTo>
                  <a:cubicBezTo>
                    <a:pt x="1182" y="1714"/>
                    <a:pt x="453" y="2634"/>
                    <a:pt x="169" y="2121"/>
                  </a:cubicBezTo>
                  <a:cubicBezTo>
                    <a:pt x="1" y="1821"/>
                    <a:pt x="369" y="1162"/>
                    <a:pt x="753" y="705"/>
                  </a:cubicBezTo>
                  <a:cubicBezTo>
                    <a:pt x="981" y="434"/>
                    <a:pt x="1373" y="0"/>
                    <a:pt x="1602" y="149"/>
                  </a:cubicBezTo>
                  <a:cubicBezTo>
                    <a:pt x="1873" y="328"/>
                    <a:pt x="1682" y="626"/>
                    <a:pt x="1602" y="850"/>
                  </a:cubicBezTo>
                  <a:cubicBezTo>
                    <a:pt x="1888" y="776"/>
                    <a:pt x="2162" y="154"/>
                    <a:pt x="2453" y="188"/>
                  </a:cubicBezTo>
                  <a:cubicBezTo>
                    <a:pt x="2756" y="374"/>
                    <a:pt x="2494" y="658"/>
                    <a:pt x="2359" y="906"/>
                  </a:cubicBezTo>
                  <a:cubicBezTo>
                    <a:pt x="2218" y="1158"/>
                    <a:pt x="2102" y="1397"/>
                    <a:pt x="2028" y="1546"/>
                  </a:cubicBezTo>
                  <a:cubicBezTo>
                    <a:pt x="2317" y="1466"/>
                    <a:pt x="3054" y="705"/>
                    <a:pt x="3363" y="813"/>
                  </a:cubicBezTo>
                  <a:cubicBezTo>
                    <a:pt x="3746" y="953"/>
                    <a:pt x="3414" y="1420"/>
                    <a:pt x="3186" y="1700"/>
                  </a:cubicBezTo>
                  <a:close/>
                  <a:moveTo>
                    <a:pt x="632" y="1718"/>
                  </a:moveTo>
                  <a:cubicBezTo>
                    <a:pt x="837" y="1597"/>
                    <a:pt x="1042" y="1350"/>
                    <a:pt x="1248" y="1219"/>
                  </a:cubicBezTo>
                  <a:cubicBezTo>
                    <a:pt x="1201" y="1041"/>
                    <a:pt x="1332" y="860"/>
                    <a:pt x="1345" y="677"/>
                  </a:cubicBezTo>
                  <a:cubicBezTo>
                    <a:pt x="1061" y="1022"/>
                    <a:pt x="776" y="1373"/>
                    <a:pt x="632" y="17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3" name="Google Shape;2063;p46"/>
          <p:cNvGrpSpPr/>
          <p:nvPr/>
        </p:nvGrpSpPr>
        <p:grpSpPr>
          <a:xfrm>
            <a:off x="2159045" y="2981222"/>
            <a:ext cx="197572" cy="1410843"/>
            <a:chOff x="6323969" y="2098536"/>
            <a:chExt cx="157579" cy="1125254"/>
          </a:xfrm>
        </p:grpSpPr>
        <p:sp>
          <p:nvSpPr>
            <p:cNvPr id="2064" name="Google Shape;2064;p46"/>
            <p:cNvSpPr/>
            <p:nvPr/>
          </p:nvSpPr>
          <p:spPr>
            <a:xfrm>
              <a:off x="6359292" y="3108558"/>
              <a:ext cx="63215" cy="115232"/>
            </a:xfrm>
            <a:custGeom>
              <a:avLst/>
              <a:gdLst/>
              <a:ahLst/>
              <a:cxnLst/>
              <a:rect l="l" t="t" r="r" b="b"/>
              <a:pathLst>
                <a:path w="621" h="1132" extrusionOk="0">
                  <a:moveTo>
                    <a:pt x="621" y="1"/>
                  </a:moveTo>
                  <a:lnTo>
                    <a:pt x="0" y="11"/>
                  </a:lnTo>
                  <a:cubicBezTo>
                    <a:pt x="46" y="192"/>
                    <a:pt x="93" y="375"/>
                    <a:pt x="136" y="557"/>
                  </a:cubicBezTo>
                  <a:cubicBezTo>
                    <a:pt x="177" y="711"/>
                    <a:pt x="210" y="875"/>
                    <a:pt x="248" y="1000"/>
                  </a:cubicBezTo>
                  <a:cubicBezTo>
                    <a:pt x="261" y="1043"/>
                    <a:pt x="270" y="1112"/>
                    <a:pt x="317" y="1131"/>
                  </a:cubicBezTo>
                  <a:cubicBezTo>
                    <a:pt x="322" y="1131"/>
                    <a:pt x="326" y="1127"/>
                    <a:pt x="332" y="1127"/>
                  </a:cubicBezTo>
                  <a:cubicBezTo>
                    <a:pt x="438" y="800"/>
                    <a:pt x="509" y="436"/>
                    <a:pt x="6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6"/>
            <p:cNvSpPr/>
            <p:nvPr/>
          </p:nvSpPr>
          <p:spPr>
            <a:xfrm>
              <a:off x="6326412" y="2948839"/>
              <a:ext cx="127549" cy="160836"/>
            </a:xfrm>
            <a:custGeom>
              <a:avLst/>
              <a:gdLst/>
              <a:ahLst/>
              <a:cxnLst/>
              <a:rect l="l" t="t" r="r" b="b"/>
              <a:pathLst>
                <a:path w="1253" h="1580" extrusionOk="0">
                  <a:moveTo>
                    <a:pt x="617" y="1"/>
                  </a:moveTo>
                  <a:cubicBezTo>
                    <a:pt x="552" y="1"/>
                    <a:pt x="477" y="6"/>
                    <a:pt x="369" y="15"/>
                  </a:cubicBezTo>
                  <a:cubicBezTo>
                    <a:pt x="291" y="24"/>
                    <a:pt x="164" y="24"/>
                    <a:pt x="108" y="62"/>
                  </a:cubicBezTo>
                  <a:cubicBezTo>
                    <a:pt x="56" y="95"/>
                    <a:pt x="0" y="287"/>
                    <a:pt x="5" y="352"/>
                  </a:cubicBezTo>
                  <a:cubicBezTo>
                    <a:pt x="10" y="436"/>
                    <a:pt x="61" y="548"/>
                    <a:pt x="89" y="651"/>
                  </a:cubicBezTo>
                  <a:cubicBezTo>
                    <a:pt x="168" y="953"/>
                    <a:pt x="248" y="1272"/>
                    <a:pt x="323" y="1580"/>
                  </a:cubicBezTo>
                  <a:lnTo>
                    <a:pt x="944" y="1570"/>
                  </a:lnTo>
                  <a:cubicBezTo>
                    <a:pt x="948" y="1556"/>
                    <a:pt x="953" y="1542"/>
                    <a:pt x="957" y="1524"/>
                  </a:cubicBezTo>
                  <a:cubicBezTo>
                    <a:pt x="1028" y="1253"/>
                    <a:pt x="1108" y="968"/>
                    <a:pt x="1177" y="683"/>
                  </a:cubicBezTo>
                  <a:cubicBezTo>
                    <a:pt x="1201" y="589"/>
                    <a:pt x="1252" y="445"/>
                    <a:pt x="1243" y="393"/>
                  </a:cubicBezTo>
                  <a:cubicBezTo>
                    <a:pt x="1229" y="337"/>
                    <a:pt x="1088" y="108"/>
                    <a:pt x="1060" y="85"/>
                  </a:cubicBezTo>
                  <a:cubicBezTo>
                    <a:pt x="976" y="15"/>
                    <a:pt x="743" y="6"/>
                    <a:pt x="6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6"/>
            <p:cNvSpPr/>
            <p:nvPr/>
          </p:nvSpPr>
          <p:spPr>
            <a:xfrm>
              <a:off x="6323969" y="2182314"/>
              <a:ext cx="146585" cy="808049"/>
            </a:xfrm>
            <a:custGeom>
              <a:avLst/>
              <a:gdLst/>
              <a:ahLst/>
              <a:cxnLst/>
              <a:rect l="l" t="t" r="r" b="b"/>
              <a:pathLst>
                <a:path w="1440" h="7938" extrusionOk="0">
                  <a:moveTo>
                    <a:pt x="1043" y="7705"/>
                  </a:moveTo>
                  <a:cubicBezTo>
                    <a:pt x="963" y="7755"/>
                    <a:pt x="916" y="7826"/>
                    <a:pt x="828" y="7877"/>
                  </a:cubicBezTo>
                  <a:cubicBezTo>
                    <a:pt x="763" y="7817"/>
                    <a:pt x="711" y="7722"/>
                    <a:pt x="651" y="7648"/>
                  </a:cubicBezTo>
                  <a:cubicBezTo>
                    <a:pt x="576" y="7681"/>
                    <a:pt x="543" y="7807"/>
                    <a:pt x="445" y="7858"/>
                  </a:cubicBezTo>
                  <a:cubicBezTo>
                    <a:pt x="384" y="7789"/>
                    <a:pt x="319" y="7727"/>
                    <a:pt x="263" y="7653"/>
                  </a:cubicBezTo>
                  <a:cubicBezTo>
                    <a:pt x="169" y="7718"/>
                    <a:pt x="146" y="7858"/>
                    <a:pt x="43" y="7891"/>
                  </a:cubicBezTo>
                  <a:cubicBezTo>
                    <a:pt x="1" y="7727"/>
                    <a:pt x="34" y="7559"/>
                    <a:pt x="39" y="7396"/>
                  </a:cubicBezTo>
                  <a:cubicBezTo>
                    <a:pt x="108" y="4949"/>
                    <a:pt x="151" y="2460"/>
                    <a:pt x="230" y="4"/>
                  </a:cubicBezTo>
                  <a:cubicBezTo>
                    <a:pt x="636" y="0"/>
                    <a:pt x="1033" y="18"/>
                    <a:pt x="1425" y="37"/>
                  </a:cubicBezTo>
                  <a:cubicBezTo>
                    <a:pt x="1440" y="93"/>
                    <a:pt x="1440" y="182"/>
                    <a:pt x="1440" y="275"/>
                  </a:cubicBezTo>
                  <a:cubicBezTo>
                    <a:pt x="1379" y="2615"/>
                    <a:pt x="1328" y="5033"/>
                    <a:pt x="1272" y="7401"/>
                  </a:cubicBezTo>
                  <a:cubicBezTo>
                    <a:pt x="1267" y="7578"/>
                    <a:pt x="1276" y="7765"/>
                    <a:pt x="1257" y="7929"/>
                  </a:cubicBezTo>
                  <a:cubicBezTo>
                    <a:pt x="1164" y="7938"/>
                    <a:pt x="1108" y="7765"/>
                    <a:pt x="1043" y="770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6"/>
            <p:cNvSpPr/>
            <p:nvPr/>
          </p:nvSpPr>
          <p:spPr>
            <a:xfrm>
              <a:off x="6348706" y="2098536"/>
              <a:ext cx="125208" cy="95687"/>
            </a:xfrm>
            <a:custGeom>
              <a:avLst/>
              <a:gdLst/>
              <a:ahLst/>
              <a:cxnLst/>
              <a:rect l="l" t="t" r="r" b="b"/>
              <a:pathLst>
                <a:path w="1230" h="940" extrusionOk="0">
                  <a:moveTo>
                    <a:pt x="1187" y="869"/>
                  </a:moveTo>
                  <a:cubicBezTo>
                    <a:pt x="753" y="940"/>
                    <a:pt x="393" y="851"/>
                    <a:pt x="1" y="836"/>
                  </a:cubicBezTo>
                  <a:cubicBezTo>
                    <a:pt x="1" y="621"/>
                    <a:pt x="109" y="351"/>
                    <a:pt x="318" y="239"/>
                  </a:cubicBezTo>
                  <a:cubicBezTo>
                    <a:pt x="757" y="0"/>
                    <a:pt x="1229" y="356"/>
                    <a:pt x="1187" y="86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6"/>
            <p:cNvSpPr/>
            <p:nvPr/>
          </p:nvSpPr>
          <p:spPr>
            <a:xfrm>
              <a:off x="6333131" y="2179871"/>
              <a:ext cx="148417" cy="126531"/>
            </a:xfrm>
            <a:custGeom>
              <a:avLst/>
              <a:gdLst/>
              <a:ahLst/>
              <a:cxnLst/>
              <a:rect l="l" t="t" r="r" b="b"/>
              <a:pathLst>
                <a:path w="1458" h="1243" extrusionOk="0">
                  <a:moveTo>
                    <a:pt x="93" y="1219"/>
                  </a:moveTo>
                  <a:cubicBezTo>
                    <a:pt x="121" y="1126"/>
                    <a:pt x="98" y="1037"/>
                    <a:pt x="37" y="925"/>
                  </a:cubicBezTo>
                  <a:cubicBezTo>
                    <a:pt x="42" y="869"/>
                    <a:pt x="84" y="831"/>
                    <a:pt x="93" y="780"/>
                  </a:cubicBezTo>
                  <a:cubicBezTo>
                    <a:pt x="0" y="663"/>
                    <a:pt x="112" y="565"/>
                    <a:pt x="107" y="477"/>
                  </a:cubicBezTo>
                  <a:cubicBezTo>
                    <a:pt x="107" y="434"/>
                    <a:pt x="79" y="402"/>
                    <a:pt x="79" y="365"/>
                  </a:cubicBezTo>
                  <a:cubicBezTo>
                    <a:pt x="79" y="304"/>
                    <a:pt x="121" y="262"/>
                    <a:pt x="130" y="201"/>
                  </a:cubicBezTo>
                  <a:cubicBezTo>
                    <a:pt x="140" y="145"/>
                    <a:pt x="102" y="93"/>
                    <a:pt x="130" y="42"/>
                  </a:cubicBezTo>
                  <a:cubicBezTo>
                    <a:pt x="346" y="0"/>
                    <a:pt x="555" y="37"/>
                    <a:pt x="751" y="52"/>
                  </a:cubicBezTo>
                  <a:cubicBezTo>
                    <a:pt x="957" y="65"/>
                    <a:pt x="1158" y="37"/>
                    <a:pt x="1363" y="74"/>
                  </a:cubicBezTo>
                  <a:cubicBezTo>
                    <a:pt x="1457" y="206"/>
                    <a:pt x="1378" y="327"/>
                    <a:pt x="1378" y="444"/>
                  </a:cubicBezTo>
                  <a:cubicBezTo>
                    <a:pt x="1378" y="509"/>
                    <a:pt x="1410" y="574"/>
                    <a:pt x="1410" y="640"/>
                  </a:cubicBezTo>
                  <a:cubicBezTo>
                    <a:pt x="1410" y="738"/>
                    <a:pt x="1317" y="831"/>
                    <a:pt x="1415" y="986"/>
                  </a:cubicBezTo>
                  <a:cubicBezTo>
                    <a:pt x="1387" y="1065"/>
                    <a:pt x="1312" y="1121"/>
                    <a:pt x="1331" y="1223"/>
                  </a:cubicBezTo>
                  <a:cubicBezTo>
                    <a:pt x="1322" y="1233"/>
                    <a:pt x="1317" y="1242"/>
                    <a:pt x="1307" y="1229"/>
                  </a:cubicBezTo>
                  <a:cubicBezTo>
                    <a:pt x="901" y="1233"/>
                    <a:pt x="490" y="1242"/>
                    <a:pt x="93" y="121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6"/>
            <p:cNvSpPr/>
            <p:nvPr/>
          </p:nvSpPr>
          <p:spPr>
            <a:xfrm>
              <a:off x="6394819" y="2346206"/>
              <a:ext cx="59143" cy="97520"/>
            </a:xfrm>
            <a:custGeom>
              <a:avLst/>
              <a:gdLst/>
              <a:ahLst/>
              <a:cxnLst/>
              <a:rect l="l" t="t" r="r" b="b"/>
              <a:pathLst>
                <a:path w="581" h="958" extrusionOk="0">
                  <a:moveTo>
                    <a:pt x="369" y="761"/>
                  </a:moveTo>
                  <a:cubicBezTo>
                    <a:pt x="67" y="957"/>
                    <a:pt x="1" y="75"/>
                    <a:pt x="267" y="43"/>
                  </a:cubicBezTo>
                  <a:cubicBezTo>
                    <a:pt x="580" y="0"/>
                    <a:pt x="505" y="575"/>
                    <a:pt x="397" y="738"/>
                  </a:cubicBezTo>
                  <a:cubicBezTo>
                    <a:pt x="388" y="752"/>
                    <a:pt x="379" y="757"/>
                    <a:pt x="369" y="76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6"/>
            <p:cNvSpPr/>
            <p:nvPr/>
          </p:nvSpPr>
          <p:spPr>
            <a:xfrm>
              <a:off x="6402963" y="2252961"/>
              <a:ext cx="55173" cy="75328"/>
            </a:xfrm>
            <a:custGeom>
              <a:avLst/>
              <a:gdLst/>
              <a:ahLst/>
              <a:cxnLst/>
              <a:rect l="l" t="t" r="r" b="b"/>
              <a:pathLst>
                <a:path w="542" h="740" extrusionOk="0">
                  <a:moveTo>
                    <a:pt x="360" y="613"/>
                  </a:moveTo>
                  <a:cubicBezTo>
                    <a:pt x="99" y="739"/>
                    <a:pt x="0" y="1"/>
                    <a:pt x="299" y="20"/>
                  </a:cubicBezTo>
                  <a:cubicBezTo>
                    <a:pt x="528" y="29"/>
                    <a:pt x="542" y="529"/>
                    <a:pt x="360" y="61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6"/>
            <p:cNvSpPr/>
            <p:nvPr/>
          </p:nvSpPr>
          <p:spPr>
            <a:xfrm>
              <a:off x="6342089" y="2884301"/>
              <a:ext cx="32880" cy="106070"/>
            </a:xfrm>
            <a:custGeom>
              <a:avLst/>
              <a:gdLst/>
              <a:ahLst/>
              <a:cxnLst/>
              <a:rect l="l" t="t" r="r" b="b"/>
              <a:pathLst>
                <a:path w="323" h="1042" extrusionOk="0">
                  <a:moveTo>
                    <a:pt x="239" y="18"/>
                  </a:moveTo>
                  <a:cubicBezTo>
                    <a:pt x="323" y="164"/>
                    <a:pt x="318" y="444"/>
                    <a:pt x="295" y="724"/>
                  </a:cubicBezTo>
                  <a:cubicBezTo>
                    <a:pt x="286" y="841"/>
                    <a:pt x="267" y="1033"/>
                    <a:pt x="159" y="1037"/>
                  </a:cubicBezTo>
                  <a:cubicBezTo>
                    <a:pt x="33" y="1042"/>
                    <a:pt x="19" y="817"/>
                    <a:pt x="14" y="738"/>
                  </a:cubicBezTo>
                  <a:cubicBezTo>
                    <a:pt x="1" y="490"/>
                    <a:pt x="33" y="187"/>
                    <a:pt x="98" y="29"/>
                  </a:cubicBezTo>
                  <a:cubicBezTo>
                    <a:pt x="126" y="1"/>
                    <a:pt x="197" y="1"/>
                    <a:pt x="239" y="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2" name="Google Shape;2072;p46"/>
          <p:cNvGrpSpPr/>
          <p:nvPr/>
        </p:nvGrpSpPr>
        <p:grpSpPr>
          <a:xfrm rot="-2700000">
            <a:off x="258366" y="240856"/>
            <a:ext cx="1585008" cy="1833710"/>
            <a:chOff x="720001" y="2769784"/>
            <a:chExt cx="1585023" cy="1833727"/>
          </a:xfrm>
        </p:grpSpPr>
        <p:sp>
          <p:nvSpPr>
            <p:cNvPr id="2073" name="Google Shape;2073;p46"/>
            <p:cNvSpPr/>
            <p:nvPr/>
          </p:nvSpPr>
          <p:spPr>
            <a:xfrm>
              <a:off x="720001" y="2769784"/>
              <a:ext cx="1585023" cy="1833727"/>
            </a:xfrm>
            <a:custGeom>
              <a:avLst/>
              <a:gdLst/>
              <a:ahLst/>
              <a:cxnLst/>
              <a:rect l="l" t="t" r="r" b="b"/>
              <a:pathLst>
                <a:path w="13356" h="15452" extrusionOk="0">
                  <a:moveTo>
                    <a:pt x="12781" y="3167"/>
                  </a:moveTo>
                  <a:cubicBezTo>
                    <a:pt x="12935" y="3260"/>
                    <a:pt x="13243" y="3507"/>
                    <a:pt x="13300" y="3717"/>
                  </a:cubicBezTo>
                  <a:cubicBezTo>
                    <a:pt x="13356" y="3923"/>
                    <a:pt x="13224" y="4189"/>
                    <a:pt x="13127" y="4400"/>
                  </a:cubicBezTo>
                  <a:cubicBezTo>
                    <a:pt x="13038" y="4596"/>
                    <a:pt x="10778" y="9348"/>
                    <a:pt x="10591" y="9741"/>
                  </a:cubicBezTo>
                  <a:cubicBezTo>
                    <a:pt x="10293" y="10367"/>
                    <a:pt x="10013" y="11057"/>
                    <a:pt x="9821" y="11590"/>
                  </a:cubicBezTo>
                  <a:cubicBezTo>
                    <a:pt x="9498" y="12468"/>
                    <a:pt x="9121" y="13425"/>
                    <a:pt x="8780" y="14345"/>
                  </a:cubicBezTo>
                  <a:cubicBezTo>
                    <a:pt x="8681" y="14615"/>
                    <a:pt x="8588" y="15046"/>
                    <a:pt x="8317" y="15260"/>
                  </a:cubicBezTo>
                  <a:cubicBezTo>
                    <a:pt x="8079" y="15451"/>
                    <a:pt x="7659" y="15354"/>
                    <a:pt x="7323" y="15283"/>
                  </a:cubicBezTo>
                  <a:cubicBezTo>
                    <a:pt x="6944" y="15209"/>
                    <a:pt x="6604" y="15106"/>
                    <a:pt x="6291" y="15008"/>
                  </a:cubicBezTo>
                  <a:cubicBezTo>
                    <a:pt x="5608" y="14794"/>
                    <a:pt x="4880" y="14546"/>
                    <a:pt x="4199" y="14285"/>
                  </a:cubicBezTo>
                  <a:cubicBezTo>
                    <a:pt x="3783" y="14126"/>
                    <a:pt x="3447" y="13971"/>
                    <a:pt x="3129" y="13846"/>
                  </a:cubicBezTo>
                  <a:cubicBezTo>
                    <a:pt x="2442" y="13574"/>
                    <a:pt x="1757" y="13304"/>
                    <a:pt x="1019" y="12986"/>
                  </a:cubicBezTo>
                  <a:cubicBezTo>
                    <a:pt x="481" y="12753"/>
                    <a:pt x="1" y="12412"/>
                    <a:pt x="20" y="11912"/>
                  </a:cubicBezTo>
                  <a:cubicBezTo>
                    <a:pt x="29" y="11702"/>
                    <a:pt x="123" y="11441"/>
                    <a:pt x="192" y="11184"/>
                  </a:cubicBezTo>
                  <a:cubicBezTo>
                    <a:pt x="263" y="10936"/>
                    <a:pt x="328" y="10675"/>
                    <a:pt x="407" y="10447"/>
                  </a:cubicBezTo>
                  <a:cubicBezTo>
                    <a:pt x="584" y="9937"/>
                    <a:pt x="809" y="9432"/>
                    <a:pt x="1019" y="8956"/>
                  </a:cubicBezTo>
                  <a:cubicBezTo>
                    <a:pt x="1673" y="7458"/>
                    <a:pt x="2256" y="5945"/>
                    <a:pt x="2924" y="4456"/>
                  </a:cubicBezTo>
                  <a:cubicBezTo>
                    <a:pt x="3349" y="3503"/>
                    <a:pt x="3905" y="2424"/>
                    <a:pt x="4414" y="1434"/>
                  </a:cubicBezTo>
                  <a:cubicBezTo>
                    <a:pt x="4745" y="790"/>
                    <a:pt x="5240" y="24"/>
                    <a:pt x="5815" y="5"/>
                  </a:cubicBezTo>
                  <a:cubicBezTo>
                    <a:pt x="6071" y="1"/>
                    <a:pt x="6379" y="122"/>
                    <a:pt x="6660" y="215"/>
                  </a:cubicBezTo>
                  <a:cubicBezTo>
                    <a:pt x="7505" y="486"/>
                    <a:pt x="8401" y="954"/>
                    <a:pt x="9261" y="1392"/>
                  </a:cubicBezTo>
                  <a:cubicBezTo>
                    <a:pt x="10190" y="1874"/>
                    <a:pt x="10979" y="2204"/>
                    <a:pt x="11880" y="2663"/>
                  </a:cubicBezTo>
                  <a:cubicBezTo>
                    <a:pt x="12183" y="2816"/>
                    <a:pt x="12478" y="2975"/>
                    <a:pt x="12781" y="316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6"/>
            <p:cNvSpPr/>
            <p:nvPr/>
          </p:nvSpPr>
          <p:spPr>
            <a:xfrm>
              <a:off x="1351705" y="2963218"/>
              <a:ext cx="800938" cy="437902"/>
            </a:xfrm>
            <a:custGeom>
              <a:avLst/>
              <a:gdLst/>
              <a:ahLst/>
              <a:cxnLst/>
              <a:rect l="l" t="t" r="r" b="b"/>
              <a:pathLst>
                <a:path w="6749" h="3690" extrusionOk="0">
                  <a:moveTo>
                    <a:pt x="6711" y="3157"/>
                  </a:moveTo>
                  <a:cubicBezTo>
                    <a:pt x="6725" y="3129"/>
                    <a:pt x="6739" y="3101"/>
                    <a:pt x="6748" y="3068"/>
                  </a:cubicBezTo>
                  <a:cubicBezTo>
                    <a:pt x="6557" y="2970"/>
                    <a:pt x="6356" y="2882"/>
                    <a:pt x="6164" y="2783"/>
                  </a:cubicBezTo>
                  <a:cubicBezTo>
                    <a:pt x="5291" y="2345"/>
                    <a:pt x="4511" y="1953"/>
                    <a:pt x="3619" y="1537"/>
                  </a:cubicBezTo>
                  <a:cubicBezTo>
                    <a:pt x="3078" y="1280"/>
                    <a:pt x="2522" y="1041"/>
                    <a:pt x="1938" y="766"/>
                  </a:cubicBezTo>
                  <a:cubicBezTo>
                    <a:pt x="1696" y="654"/>
                    <a:pt x="1458" y="542"/>
                    <a:pt x="1093" y="384"/>
                  </a:cubicBezTo>
                  <a:cubicBezTo>
                    <a:pt x="879" y="285"/>
                    <a:pt x="360" y="0"/>
                    <a:pt x="253" y="47"/>
                  </a:cubicBezTo>
                  <a:cubicBezTo>
                    <a:pt x="145" y="89"/>
                    <a:pt x="1" y="350"/>
                    <a:pt x="43" y="453"/>
                  </a:cubicBezTo>
                  <a:cubicBezTo>
                    <a:pt x="80" y="546"/>
                    <a:pt x="244" y="608"/>
                    <a:pt x="416" y="692"/>
                  </a:cubicBezTo>
                  <a:cubicBezTo>
                    <a:pt x="860" y="910"/>
                    <a:pt x="1300" y="1134"/>
                    <a:pt x="1673" y="1303"/>
                  </a:cubicBezTo>
                  <a:cubicBezTo>
                    <a:pt x="3106" y="1966"/>
                    <a:pt x="4483" y="2722"/>
                    <a:pt x="5866" y="3399"/>
                  </a:cubicBezTo>
                  <a:cubicBezTo>
                    <a:pt x="6048" y="3488"/>
                    <a:pt x="6267" y="3615"/>
                    <a:pt x="6445" y="3690"/>
                  </a:cubicBezTo>
                  <a:cubicBezTo>
                    <a:pt x="6543" y="3516"/>
                    <a:pt x="6636" y="3339"/>
                    <a:pt x="6711" y="31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6"/>
            <p:cNvSpPr/>
            <p:nvPr/>
          </p:nvSpPr>
          <p:spPr>
            <a:xfrm>
              <a:off x="1254273" y="3107760"/>
              <a:ext cx="821824" cy="446327"/>
            </a:xfrm>
            <a:custGeom>
              <a:avLst/>
              <a:gdLst/>
              <a:ahLst/>
              <a:cxnLst/>
              <a:rect l="l" t="t" r="r" b="b"/>
              <a:pathLst>
                <a:path w="6925" h="3761" extrusionOk="0">
                  <a:moveTo>
                    <a:pt x="6925" y="3172"/>
                  </a:moveTo>
                  <a:cubicBezTo>
                    <a:pt x="6687" y="3026"/>
                    <a:pt x="6416" y="2910"/>
                    <a:pt x="6164" y="2784"/>
                  </a:cubicBezTo>
                  <a:cubicBezTo>
                    <a:pt x="5291" y="2345"/>
                    <a:pt x="4511" y="1953"/>
                    <a:pt x="3619" y="1537"/>
                  </a:cubicBezTo>
                  <a:cubicBezTo>
                    <a:pt x="3078" y="1280"/>
                    <a:pt x="2522" y="1043"/>
                    <a:pt x="1938" y="767"/>
                  </a:cubicBezTo>
                  <a:cubicBezTo>
                    <a:pt x="1695" y="651"/>
                    <a:pt x="1457" y="538"/>
                    <a:pt x="1093" y="379"/>
                  </a:cubicBezTo>
                  <a:cubicBezTo>
                    <a:pt x="878" y="286"/>
                    <a:pt x="360" y="1"/>
                    <a:pt x="252" y="48"/>
                  </a:cubicBezTo>
                  <a:cubicBezTo>
                    <a:pt x="145" y="90"/>
                    <a:pt x="0" y="351"/>
                    <a:pt x="42" y="454"/>
                  </a:cubicBezTo>
                  <a:cubicBezTo>
                    <a:pt x="80" y="547"/>
                    <a:pt x="243" y="608"/>
                    <a:pt x="416" y="692"/>
                  </a:cubicBezTo>
                  <a:cubicBezTo>
                    <a:pt x="860" y="912"/>
                    <a:pt x="1298" y="1131"/>
                    <a:pt x="1672" y="1304"/>
                  </a:cubicBezTo>
                  <a:cubicBezTo>
                    <a:pt x="3106" y="1967"/>
                    <a:pt x="4483" y="2724"/>
                    <a:pt x="5865" y="3401"/>
                  </a:cubicBezTo>
                  <a:cubicBezTo>
                    <a:pt x="6131" y="3531"/>
                    <a:pt x="6491" y="3741"/>
                    <a:pt x="6664" y="3760"/>
                  </a:cubicBezTo>
                  <a:cubicBezTo>
                    <a:pt x="6752" y="3564"/>
                    <a:pt x="6836" y="3363"/>
                    <a:pt x="6925" y="31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6"/>
            <p:cNvSpPr/>
            <p:nvPr/>
          </p:nvSpPr>
          <p:spPr>
            <a:xfrm>
              <a:off x="1223299" y="3277934"/>
              <a:ext cx="783018" cy="427340"/>
            </a:xfrm>
            <a:custGeom>
              <a:avLst/>
              <a:gdLst/>
              <a:ahLst/>
              <a:cxnLst/>
              <a:rect l="l" t="t" r="r" b="b"/>
              <a:pathLst>
                <a:path w="6598" h="3601" extrusionOk="0">
                  <a:moveTo>
                    <a:pt x="6598" y="2989"/>
                  </a:moveTo>
                  <a:cubicBezTo>
                    <a:pt x="6453" y="2919"/>
                    <a:pt x="6304" y="2853"/>
                    <a:pt x="6164" y="2784"/>
                  </a:cubicBezTo>
                  <a:cubicBezTo>
                    <a:pt x="5290" y="2340"/>
                    <a:pt x="4511" y="1948"/>
                    <a:pt x="3619" y="1532"/>
                  </a:cubicBezTo>
                  <a:cubicBezTo>
                    <a:pt x="3076" y="1275"/>
                    <a:pt x="2522" y="1038"/>
                    <a:pt x="1933" y="762"/>
                  </a:cubicBezTo>
                  <a:cubicBezTo>
                    <a:pt x="1695" y="650"/>
                    <a:pt x="1457" y="538"/>
                    <a:pt x="1093" y="379"/>
                  </a:cubicBezTo>
                  <a:cubicBezTo>
                    <a:pt x="878" y="281"/>
                    <a:pt x="359" y="1"/>
                    <a:pt x="252" y="42"/>
                  </a:cubicBezTo>
                  <a:cubicBezTo>
                    <a:pt x="145" y="85"/>
                    <a:pt x="0" y="346"/>
                    <a:pt x="42" y="454"/>
                  </a:cubicBezTo>
                  <a:cubicBezTo>
                    <a:pt x="79" y="542"/>
                    <a:pt x="242" y="603"/>
                    <a:pt x="415" y="687"/>
                  </a:cubicBezTo>
                  <a:cubicBezTo>
                    <a:pt x="859" y="906"/>
                    <a:pt x="1298" y="1131"/>
                    <a:pt x="1671" y="1303"/>
                  </a:cubicBezTo>
                  <a:cubicBezTo>
                    <a:pt x="3100" y="1962"/>
                    <a:pt x="4483" y="2719"/>
                    <a:pt x="5865" y="3395"/>
                  </a:cubicBezTo>
                  <a:cubicBezTo>
                    <a:pt x="5986" y="3456"/>
                    <a:pt x="6130" y="3536"/>
                    <a:pt x="6261" y="3601"/>
                  </a:cubicBezTo>
                  <a:cubicBezTo>
                    <a:pt x="6378" y="3400"/>
                    <a:pt x="6485" y="3195"/>
                    <a:pt x="6598" y="298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6"/>
            <p:cNvSpPr/>
            <p:nvPr/>
          </p:nvSpPr>
          <p:spPr>
            <a:xfrm>
              <a:off x="1125630" y="3422001"/>
              <a:ext cx="795953" cy="433392"/>
            </a:xfrm>
            <a:custGeom>
              <a:avLst/>
              <a:gdLst/>
              <a:ahLst/>
              <a:cxnLst/>
              <a:rect l="l" t="t" r="r" b="b"/>
              <a:pathLst>
                <a:path w="6707" h="3652" extrusionOk="0">
                  <a:moveTo>
                    <a:pt x="6707" y="3050"/>
                  </a:moveTo>
                  <a:cubicBezTo>
                    <a:pt x="6528" y="2956"/>
                    <a:pt x="6342" y="2877"/>
                    <a:pt x="6164" y="2783"/>
                  </a:cubicBezTo>
                  <a:cubicBezTo>
                    <a:pt x="5291" y="2345"/>
                    <a:pt x="4511" y="1953"/>
                    <a:pt x="3619" y="1537"/>
                  </a:cubicBezTo>
                  <a:cubicBezTo>
                    <a:pt x="3078" y="1280"/>
                    <a:pt x="2518" y="1042"/>
                    <a:pt x="1934" y="766"/>
                  </a:cubicBezTo>
                  <a:cubicBezTo>
                    <a:pt x="1696" y="654"/>
                    <a:pt x="1457" y="542"/>
                    <a:pt x="1093" y="384"/>
                  </a:cubicBezTo>
                  <a:cubicBezTo>
                    <a:pt x="879" y="285"/>
                    <a:pt x="360" y="1"/>
                    <a:pt x="253" y="48"/>
                  </a:cubicBezTo>
                  <a:cubicBezTo>
                    <a:pt x="141" y="89"/>
                    <a:pt x="1" y="350"/>
                    <a:pt x="43" y="453"/>
                  </a:cubicBezTo>
                  <a:cubicBezTo>
                    <a:pt x="80" y="546"/>
                    <a:pt x="244" y="608"/>
                    <a:pt x="416" y="692"/>
                  </a:cubicBezTo>
                  <a:cubicBezTo>
                    <a:pt x="860" y="911"/>
                    <a:pt x="1299" y="1130"/>
                    <a:pt x="1673" y="1303"/>
                  </a:cubicBezTo>
                  <a:cubicBezTo>
                    <a:pt x="3101" y="1966"/>
                    <a:pt x="4479" y="2723"/>
                    <a:pt x="5866" y="3400"/>
                  </a:cubicBezTo>
                  <a:cubicBezTo>
                    <a:pt x="6020" y="3475"/>
                    <a:pt x="6202" y="3578"/>
                    <a:pt x="6360" y="3652"/>
                  </a:cubicBezTo>
                  <a:cubicBezTo>
                    <a:pt x="6477" y="3451"/>
                    <a:pt x="6595" y="3251"/>
                    <a:pt x="6707" y="30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6"/>
            <p:cNvSpPr/>
            <p:nvPr/>
          </p:nvSpPr>
          <p:spPr>
            <a:xfrm>
              <a:off x="1064157" y="3563220"/>
              <a:ext cx="801412" cy="437427"/>
            </a:xfrm>
            <a:custGeom>
              <a:avLst/>
              <a:gdLst/>
              <a:ahLst/>
              <a:cxnLst/>
              <a:rect l="l" t="t" r="r" b="b"/>
              <a:pathLst>
                <a:path w="6753" h="3686" extrusionOk="0">
                  <a:moveTo>
                    <a:pt x="6715" y="3153"/>
                  </a:moveTo>
                  <a:cubicBezTo>
                    <a:pt x="6729" y="3125"/>
                    <a:pt x="6738" y="3097"/>
                    <a:pt x="6753" y="3069"/>
                  </a:cubicBezTo>
                  <a:cubicBezTo>
                    <a:pt x="6561" y="2966"/>
                    <a:pt x="6361" y="2878"/>
                    <a:pt x="6169" y="2780"/>
                  </a:cubicBezTo>
                  <a:cubicBezTo>
                    <a:pt x="5296" y="2341"/>
                    <a:pt x="4516" y="1949"/>
                    <a:pt x="3624" y="1533"/>
                  </a:cubicBezTo>
                  <a:cubicBezTo>
                    <a:pt x="3083" y="1276"/>
                    <a:pt x="2522" y="1037"/>
                    <a:pt x="1938" y="763"/>
                  </a:cubicBezTo>
                  <a:cubicBezTo>
                    <a:pt x="1700" y="651"/>
                    <a:pt x="1462" y="539"/>
                    <a:pt x="1098" y="380"/>
                  </a:cubicBezTo>
                  <a:cubicBezTo>
                    <a:pt x="883" y="281"/>
                    <a:pt x="365" y="1"/>
                    <a:pt x="257" y="43"/>
                  </a:cubicBezTo>
                  <a:cubicBezTo>
                    <a:pt x="145" y="85"/>
                    <a:pt x="1" y="347"/>
                    <a:pt x="47" y="455"/>
                  </a:cubicBezTo>
                  <a:cubicBezTo>
                    <a:pt x="85" y="543"/>
                    <a:pt x="249" y="604"/>
                    <a:pt x="421" y="688"/>
                  </a:cubicBezTo>
                  <a:cubicBezTo>
                    <a:pt x="859" y="907"/>
                    <a:pt x="1303" y="1132"/>
                    <a:pt x="1677" y="1300"/>
                  </a:cubicBezTo>
                  <a:cubicBezTo>
                    <a:pt x="3106" y="1962"/>
                    <a:pt x="4484" y="2718"/>
                    <a:pt x="5870" y="3396"/>
                  </a:cubicBezTo>
                  <a:cubicBezTo>
                    <a:pt x="6048" y="3485"/>
                    <a:pt x="6272" y="3610"/>
                    <a:pt x="6449" y="3686"/>
                  </a:cubicBezTo>
                  <a:cubicBezTo>
                    <a:pt x="6542" y="3513"/>
                    <a:pt x="6636" y="3340"/>
                    <a:pt x="6715" y="31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6"/>
            <p:cNvSpPr/>
            <p:nvPr/>
          </p:nvSpPr>
          <p:spPr>
            <a:xfrm>
              <a:off x="1436557" y="2834578"/>
              <a:ext cx="106570" cy="59455"/>
            </a:xfrm>
            <a:custGeom>
              <a:avLst/>
              <a:gdLst/>
              <a:ahLst/>
              <a:cxnLst/>
              <a:rect l="l" t="t" r="r" b="b"/>
              <a:pathLst>
                <a:path w="898" h="501" extrusionOk="0">
                  <a:moveTo>
                    <a:pt x="1" y="117"/>
                  </a:moveTo>
                  <a:cubicBezTo>
                    <a:pt x="89" y="48"/>
                    <a:pt x="197" y="1"/>
                    <a:pt x="299" y="1"/>
                  </a:cubicBezTo>
                  <a:cubicBezTo>
                    <a:pt x="434" y="1"/>
                    <a:pt x="897" y="127"/>
                    <a:pt x="799" y="323"/>
                  </a:cubicBezTo>
                  <a:cubicBezTo>
                    <a:pt x="710" y="501"/>
                    <a:pt x="19" y="356"/>
                    <a:pt x="1" y="1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6"/>
            <p:cNvSpPr/>
            <p:nvPr/>
          </p:nvSpPr>
          <p:spPr>
            <a:xfrm>
              <a:off x="1303048" y="2823067"/>
              <a:ext cx="85327" cy="72034"/>
            </a:xfrm>
            <a:custGeom>
              <a:avLst/>
              <a:gdLst/>
              <a:ahLst/>
              <a:cxnLst/>
              <a:rect l="l" t="t" r="r" b="b"/>
              <a:pathLst>
                <a:path w="719" h="607" extrusionOk="0">
                  <a:moveTo>
                    <a:pt x="705" y="332"/>
                  </a:moveTo>
                  <a:cubicBezTo>
                    <a:pt x="589" y="457"/>
                    <a:pt x="369" y="606"/>
                    <a:pt x="257" y="528"/>
                  </a:cubicBezTo>
                  <a:cubicBezTo>
                    <a:pt x="1" y="332"/>
                    <a:pt x="719" y="0"/>
                    <a:pt x="705" y="33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6"/>
            <p:cNvSpPr/>
            <p:nvPr/>
          </p:nvSpPr>
          <p:spPr>
            <a:xfrm>
              <a:off x="1401073" y="2892846"/>
              <a:ext cx="50556" cy="43315"/>
            </a:xfrm>
            <a:custGeom>
              <a:avLst/>
              <a:gdLst/>
              <a:ahLst/>
              <a:cxnLst/>
              <a:rect l="l" t="t" r="r" b="b"/>
              <a:pathLst>
                <a:path w="426" h="365" extrusionOk="0">
                  <a:moveTo>
                    <a:pt x="425" y="169"/>
                  </a:moveTo>
                  <a:cubicBezTo>
                    <a:pt x="407" y="197"/>
                    <a:pt x="397" y="225"/>
                    <a:pt x="412" y="253"/>
                  </a:cubicBezTo>
                  <a:cubicBezTo>
                    <a:pt x="290" y="355"/>
                    <a:pt x="155" y="365"/>
                    <a:pt x="0" y="262"/>
                  </a:cubicBezTo>
                  <a:cubicBezTo>
                    <a:pt x="0" y="229"/>
                    <a:pt x="9" y="197"/>
                    <a:pt x="0" y="164"/>
                  </a:cubicBezTo>
                  <a:cubicBezTo>
                    <a:pt x="122" y="61"/>
                    <a:pt x="309" y="1"/>
                    <a:pt x="425" y="16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6"/>
            <p:cNvSpPr/>
            <p:nvPr/>
          </p:nvSpPr>
          <p:spPr>
            <a:xfrm>
              <a:off x="2126412" y="3137190"/>
              <a:ext cx="102654" cy="119266"/>
            </a:xfrm>
            <a:custGeom>
              <a:avLst/>
              <a:gdLst/>
              <a:ahLst/>
              <a:cxnLst/>
              <a:rect l="l" t="t" r="r" b="b"/>
              <a:pathLst>
                <a:path w="865" h="1005" extrusionOk="0">
                  <a:moveTo>
                    <a:pt x="865" y="575"/>
                  </a:moveTo>
                  <a:cubicBezTo>
                    <a:pt x="744" y="1004"/>
                    <a:pt x="1" y="463"/>
                    <a:pt x="132" y="234"/>
                  </a:cubicBezTo>
                  <a:cubicBezTo>
                    <a:pt x="267" y="0"/>
                    <a:pt x="795" y="332"/>
                    <a:pt x="865" y="57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6"/>
            <p:cNvSpPr/>
            <p:nvPr/>
          </p:nvSpPr>
          <p:spPr>
            <a:xfrm>
              <a:off x="1955758" y="3061241"/>
              <a:ext cx="145970" cy="116418"/>
            </a:xfrm>
            <a:custGeom>
              <a:avLst/>
              <a:gdLst/>
              <a:ahLst/>
              <a:cxnLst/>
              <a:rect l="l" t="t" r="r" b="b"/>
              <a:pathLst>
                <a:path w="1230" h="981" extrusionOk="0">
                  <a:moveTo>
                    <a:pt x="846" y="347"/>
                  </a:moveTo>
                  <a:cubicBezTo>
                    <a:pt x="1070" y="472"/>
                    <a:pt x="1229" y="547"/>
                    <a:pt x="1130" y="715"/>
                  </a:cubicBezTo>
                  <a:cubicBezTo>
                    <a:pt x="977" y="981"/>
                    <a:pt x="1" y="505"/>
                    <a:pt x="150" y="224"/>
                  </a:cubicBezTo>
                  <a:cubicBezTo>
                    <a:pt x="266" y="0"/>
                    <a:pt x="636" y="224"/>
                    <a:pt x="846" y="3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6"/>
            <p:cNvSpPr/>
            <p:nvPr/>
          </p:nvSpPr>
          <p:spPr>
            <a:xfrm>
              <a:off x="2172932" y="3254081"/>
              <a:ext cx="65627" cy="83901"/>
            </a:xfrm>
            <a:custGeom>
              <a:avLst/>
              <a:gdLst/>
              <a:ahLst/>
              <a:cxnLst/>
              <a:rect l="l" t="t" r="r" b="b"/>
              <a:pathLst>
                <a:path w="553" h="707" extrusionOk="0">
                  <a:moveTo>
                    <a:pt x="524" y="280"/>
                  </a:moveTo>
                  <a:cubicBezTo>
                    <a:pt x="552" y="482"/>
                    <a:pt x="324" y="706"/>
                    <a:pt x="173" y="580"/>
                  </a:cubicBezTo>
                  <a:cubicBezTo>
                    <a:pt x="1" y="431"/>
                    <a:pt x="324" y="0"/>
                    <a:pt x="524" y="2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6"/>
            <p:cNvSpPr/>
            <p:nvPr/>
          </p:nvSpPr>
          <p:spPr>
            <a:xfrm>
              <a:off x="1622283" y="4506894"/>
              <a:ext cx="105265" cy="58387"/>
            </a:xfrm>
            <a:custGeom>
              <a:avLst/>
              <a:gdLst/>
              <a:ahLst/>
              <a:cxnLst/>
              <a:rect l="l" t="t" r="r" b="b"/>
              <a:pathLst>
                <a:path w="887" h="492" extrusionOk="0">
                  <a:moveTo>
                    <a:pt x="186" y="95"/>
                  </a:moveTo>
                  <a:cubicBezTo>
                    <a:pt x="0" y="384"/>
                    <a:pt x="887" y="492"/>
                    <a:pt x="770" y="169"/>
                  </a:cubicBezTo>
                  <a:cubicBezTo>
                    <a:pt x="714" y="1"/>
                    <a:pt x="341" y="39"/>
                    <a:pt x="186" y="9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6"/>
            <p:cNvSpPr/>
            <p:nvPr/>
          </p:nvSpPr>
          <p:spPr>
            <a:xfrm>
              <a:off x="1424927" y="4453255"/>
              <a:ext cx="179555" cy="101584"/>
            </a:xfrm>
            <a:custGeom>
              <a:avLst/>
              <a:gdLst/>
              <a:ahLst/>
              <a:cxnLst/>
              <a:rect l="l" t="t" r="r" b="b"/>
              <a:pathLst>
                <a:path w="1513" h="856" extrusionOk="0">
                  <a:moveTo>
                    <a:pt x="1312" y="817"/>
                  </a:moveTo>
                  <a:cubicBezTo>
                    <a:pt x="1383" y="799"/>
                    <a:pt x="1513" y="720"/>
                    <a:pt x="1467" y="584"/>
                  </a:cubicBezTo>
                  <a:cubicBezTo>
                    <a:pt x="1401" y="401"/>
                    <a:pt x="1023" y="332"/>
                    <a:pt x="879" y="276"/>
                  </a:cubicBezTo>
                  <a:cubicBezTo>
                    <a:pt x="701" y="205"/>
                    <a:pt x="402" y="0"/>
                    <a:pt x="239" y="131"/>
                  </a:cubicBezTo>
                  <a:cubicBezTo>
                    <a:pt x="0" y="323"/>
                    <a:pt x="495" y="561"/>
                    <a:pt x="668" y="636"/>
                  </a:cubicBezTo>
                  <a:cubicBezTo>
                    <a:pt x="761" y="677"/>
                    <a:pt x="855" y="705"/>
                    <a:pt x="935" y="733"/>
                  </a:cubicBezTo>
                  <a:cubicBezTo>
                    <a:pt x="1075" y="785"/>
                    <a:pt x="1177" y="855"/>
                    <a:pt x="1312" y="8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6"/>
            <p:cNvSpPr/>
            <p:nvPr/>
          </p:nvSpPr>
          <p:spPr>
            <a:xfrm>
              <a:off x="1135599" y="3970618"/>
              <a:ext cx="574268" cy="456652"/>
            </a:xfrm>
            <a:custGeom>
              <a:avLst/>
              <a:gdLst/>
              <a:ahLst/>
              <a:cxnLst/>
              <a:rect l="l" t="t" r="r" b="b"/>
              <a:pathLst>
                <a:path w="4839" h="3848" extrusionOk="0">
                  <a:moveTo>
                    <a:pt x="3186" y="1700"/>
                  </a:moveTo>
                  <a:cubicBezTo>
                    <a:pt x="3442" y="1733"/>
                    <a:pt x="3755" y="1466"/>
                    <a:pt x="3955" y="1667"/>
                  </a:cubicBezTo>
                  <a:cubicBezTo>
                    <a:pt x="4166" y="1873"/>
                    <a:pt x="3843" y="2209"/>
                    <a:pt x="3793" y="2498"/>
                  </a:cubicBezTo>
                  <a:cubicBezTo>
                    <a:pt x="4078" y="2517"/>
                    <a:pt x="4390" y="2386"/>
                    <a:pt x="4605" y="2606"/>
                  </a:cubicBezTo>
                  <a:cubicBezTo>
                    <a:pt x="4839" y="2843"/>
                    <a:pt x="4731" y="3578"/>
                    <a:pt x="4577" y="3848"/>
                  </a:cubicBezTo>
                  <a:cubicBezTo>
                    <a:pt x="4507" y="3647"/>
                    <a:pt x="4493" y="3530"/>
                    <a:pt x="4479" y="3330"/>
                  </a:cubicBezTo>
                  <a:cubicBezTo>
                    <a:pt x="4465" y="3203"/>
                    <a:pt x="4511" y="2910"/>
                    <a:pt x="4414" y="2807"/>
                  </a:cubicBezTo>
                  <a:cubicBezTo>
                    <a:pt x="4199" y="2587"/>
                    <a:pt x="3802" y="2928"/>
                    <a:pt x="3601" y="2737"/>
                  </a:cubicBezTo>
                  <a:cubicBezTo>
                    <a:pt x="3405" y="2550"/>
                    <a:pt x="3619" y="2195"/>
                    <a:pt x="3709" y="1925"/>
                  </a:cubicBezTo>
                  <a:cubicBezTo>
                    <a:pt x="3475" y="1807"/>
                    <a:pt x="3087" y="2223"/>
                    <a:pt x="2868" y="2069"/>
                  </a:cubicBezTo>
                  <a:cubicBezTo>
                    <a:pt x="2667" y="1925"/>
                    <a:pt x="2812" y="1714"/>
                    <a:pt x="2929" y="1490"/>
                  </a:cubicBezTo>
                  <a:cubicBezTo>
                    <a:pt x="2499" y="1639"/>
                    <a:pt x="1841" y="2507"/>
                    <a:pt x="1468" y="2205"/>
                  </a:cubicBezTo>
                  <a:cubicBezTo>
                    <a:pt x="1238" y="2018"/>
                    <a:pt x="1412" y="1733"/>
                    <a:pt x="1524" y="1485"/>
                  </a:cubicBezTo>
                  <a:cubicBezTo>
                    <a:pt x="1182" y="1714"/>
                    <a:pt x="453" y="2634"/>
                    <a:pt x="169" y="2121"/>
                  </a:cubicBezTo>
                  <a:cubicBezTo>
                    <a:pt x="1" y="1821"/>
                    <a:pt x="369" y="1162"/>
                    <a:pt x="753" y="705"/>
                  </a:cubicBezTo>
                  <a:cubicBezTo>
                    <a:pt x="981" y="434"/>
                    <a:pt x="1373" y="0"/>
                    <a:pt x="1602" y="149"/>
                  </a:cubicBezTo>
                  <a:cubicBezTo>
                    <a:pt x="1873" y="328"/>
                    <a:pt x="1682" y="626"/>
                    <a:pt x="1602" y="850"/>
                  </a:cubicBezTo>
                  <a:cubicBezTo>
                    <a:pt x="1888" y="776"/>
                    <a:pt x="2162" y="154"/>
                    <a:pt x="2453" y="188"/>
                  </a:cubicBezTo>
                  <a:cubicBezTo>
                    <a:pt x="2756" y="374"/>
                    <a:pt x="2494" y="658"/>
                    <a:pt x="2359" y="906"/>
                  </a:cubicBezTo>
                  <a:cubicBezTo>
                    <a:pt x="2218" y="1158"/>
                    <a:pt x="2102" y="1397"/>
                    <a:pt x="2028" y="1546"/>
                  </a:cubicBezTo>
                  <a:cubicBezTo>
                    <a:pt x="2317" y="1466"/>
                    <a:pt x="3054" y="705"/>
                    <a:pt x="3363" y="813"/>
                  </a:cubicBezTo>
                  <a:cubicBezTo>
                    <a:pt x="3746" y="953"/>
                    <a:pt x="3414" y="1420"/>
                    <a:pt x="3186" y="1700"/>
                  </a:cubicBezTo>
                  <a:close/>
                  <a:moveTo>
                    <a:pt x="632" y="1718"/>
                  </a:moveTo>
                  <a:cubicBezTo>
                    <a:pt x="837" y="1597"/>
                    <a:pt x="1042" y="1350"/>
                    <a:pt x="1248" y="1219"/>
                  </a:cubicBezTo>
                  <a:cubicBezTo>
                    <a:pt x="1201" y="1041"/>
                    <a:pt x="1332" y="860"/>
                    <a:pt x="1345" y="677"/>
                  </a:cubicBezTo>
                  <a:cubicBezTo>
                    <a:pt x="1061" y="1022"/>
                    <a:pt x="776" y="1373"/>
                    <a:pt x="632" y="17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498785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41"/>
        <p:cNvGrpSpPr/>
        <p:nvPr/>
      </p:nvGrpSpPr>
      <p:grpSpPr>
        <a:xfrm>
          <a:off x="0" y="0"/>
          <a:ext cx="0" cy="0"/>
          <a:chOff x="0" y="0"/>
          <a:chExt cx="0" cy="0"/>
        </a:xfrm>
      </p:grpSpPr>
      <p:grpSp>
        <p:nvGrpSpPr>
          <p:cNvPr id="2047" name="Google Shape;2047;p46"/>
          <p:cNvGrpSpPr/>
          <p:nvPr/>
        </p:nvGrpSpPr>
        <p:grpSpPr>
          <a:xfrm>
            <a:off x="306503" y="3269286"/>
            <a:ext cx="1104203" cy="1203204"/>
            <a:chOff x="720001" y="2769784"/>
            <a:chExt cx="1585023" cy="1833727"/>
          </a:xfrm>
        </p:grpSpPr>
        <p:sp>
          <p:nvSpPr>
            <p:cNvPr id="2048" name="Google Shape;2048;p46"/>
            <p:cNvSpPr/>
            <p:nvPr/>
          </p:nvSpPr>
          <p:spPr>
            <a:xfrm>
              <a:off x="720001" y="2769784"/>
              <a:ext cx="1585023" cy="1833727"/>
            </a:xfrm>
            <a:custGeom>
              <a:avLst/>
              <a:gdLst/>
              <a:ahLst/>
              <a:cxnLst/>
              <a:rect l="l" t="t" r="r" b="b"/>
              <a:pathLst>
                <a:path w="13356" h="15452" extrusionOk="0">
                  <a:moveTo>
                    <a:pt x="12781" y="3167"/>
                  </a:moveTo>
                  <a:cubicBezTo>
                    <a:pt x="12935" y="3260"/>
                    <a:pt x="13243" y="3507"/>
                    <a:pt x="13300" y="3717"/>
                  </a:cubicBezTo>
                  <a:cubicBezTo>
                    <a:pt x="13356" y="3923"/>
                    <a:pt x="13224" y="4189"/>
                    <a:pt x="13127" y="4400"/>
                  </a:cubicBezTo>
                  <a:cubicBezTo>
                    <a:pt x="13038" y="4596"/>
                    <a:pt x="10778" y="9348"/>
                    <a:pt x="10591" y="9741"/>
                  </a:cubicBezTo>
                  <a:cubicBezTo>
                    <a:pt x="10293" y="10367"/>
                    <a:pt x="10013" y="11057"/>
                    <a:pt x="9821" y="11590"/>
                  </a:cubicBezTo>
                  <a:cubicBezTo>
                    <a:pt x="9498" y="12468"/>
                    <a:pt x="9121" y="13425"/>
                    <a:pt x="8780" y="14345"/>
                  </a:cubicBezTo>
                  <a:cubicBezTo>
                    <a:pt x="8681" y="14615"/>
                    <a:pt x="8588" y="15046"/>
                    <a:pt x="8317" y="15260"/>
                  </a:cubicBezTo>
                  <a:cubicBezTo>
                    <a:pt x="8079" y="15451"/>
                    <a:pt x="7659" y="15354"/>
                    <a:pt x="7323" y="15283"/>
                  </a:cubicBezTo>
                  <a:cubicBezTo>
                    <a:pt x="6944" y="15209"/>
                    <a:pt x="6604" y="15106"/>
                    <a:pt x="6291" y="15008"/>
                  </a:cubicBezTo>
                  <a:cubicBezTo>
                    <a:pt x="5608" y="14794"/>
                    <a:pt x="4880" y="14546"/>
                    <a:pt x="4199" y="14285"/>
                  </a:cubicBezTo>
                  <a:cubicBezTo>
                    <a:pt x="3783" y="14126"/>
                    <a:pt x="3447" y="13971"/>
                    <a:pt x="3129" y="13846"/>
                  </a:cubicBezTo>
                  <a:cubicBezTo>
                    <a:pt x="2442" y="13574"/>
                    <a:pt x="1757" y="13304"/>
                    <a:pt x="1019" y="12986"/>
                  </a:cubicBezTo>
                  <a:cubicBezTo>
                    <a:pt x="481" y="12753"/>
                    <a:pt x="1" y="12412"/>
                    <a:pt x="20" y="11912"/>
                  </a:cubicBezTo>
                  <a:cubicBezTo>
                    <a:pt x="29" y="11702"/>
                    <a:pt x="123" y="11441"/>
                    <a:pt x="192" y="11184"/>
                  </a:cubicBezTo>
                  <a:cubicBezTo>
                    <a:pt x="263" y="10936"/>
                    <a:pt x="328" y="10675"/>
                    <a:pt x="407" y="10447"/>
                  </a:cubicBezTo>
                  <a:cubicBezTo>
                    <a:pt x="584" y="9937"/>
                    <a:pt x="809" y="9432"/>
                    <a:pt x="1019" y="8956"/>
                  </a:cubicBezTo>
                  <a:cubicBezTo>
                    <a:pt x="1673" y="7458"/>
                    <a:pt x="2256" y="5945"/>
                    <a:pt x="2924" y="4456"/>
                  </a:cubicBezTo>
                  <a:cubicBezTo>
                    <a:pt x="3349" y="3503"/>
                    <a:pt x="3905" y="2424"/>
                    <a:pt x="4414" y="1434"/>
                  </a:cubicBezTo>
                  <a:cubicBezTo>
                    <a:pt x="4745" y="790"/>
                    <a:pt x="5240" y="24"/>
                    <a:pt x="5815" y="5"/>
                  </a:cubicBezTo>
                  <a:cubicBezTo>
                    <a:pt x="6071" y="1"/>
                    <a:pt x="6379" y="122"/>
                    <a:pt x="6660" y="215"/>
                  </a:cubicBezTo>
                  <a:cubicBezTo>
                    <a:pt x="7505" y="486"/>
                    <a:pt x="8401" y="954"/>
                    <a:pt x="9261" y="1392"/>
                  </a:cubicBezTo>
                  <a:cubicBezTo>
                    <a:pt x="10190" y="1874"/>
                    <a:pt x="10979" y="2204"/>
                    <a:pt x="11880" y="2663"/>
                  </a:cubicBezTo>
                  <a:cubicBezTo>
                    <a:pt x="12183" y="2816"/>
                    <a:pt x="12478" y="2975"/>
                    <a:pt x="12781" y="316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6"/>
            <p:cNvSpPr/>
            <p:nvPr/>
          </p:nvSpPr>
          <p:spPr>
            <a:xfrm>
              <a:off x="1351705" y="2963218"/>
              <a:ext cx="800938" cy="437902"/>
            </a:xfrm>
            <a:custGeom>
              <a:avLst/>
              <a:gdLst/>
              <a:ahLst/>
              <a:cxnLst/>
              <a:rect l="l" t="t" r="r" b="b"/>
              <a:pathLst>
                <a:path w="6749" h="3690" extrusionOk="0">
                  <a:moveTo>
                    <a:pt x="6711" y="3157"/>
                  </a:moveTo>
                  <a:cubicBezTo>
                    <a:pt x="6725" y="3129"/>
                    <a:pt x="6739" y="3101"/>
                    <a:pt x="6748" y="3068"/>
                  </a:cubicBezTo>
                  <a:cubicBezTo>
                    <a:pt x="6557" y="2970"/>
                    <a:pt x="6356" y="2882"/>
                    <a:pt x="6164" y="2783"/>
                  </a:cubicBezTo>
                  <a:cubicBezTo>
                    <a:pt x="5291" y="2345"/>
                    <a:pt x="4511" y="1953"/>
                    <a:pt x="3619" y="1537"/>
                  </a:cubicBezTo>
                  <a:cubicBezTo>
                    <a:pt x="3078" y="1280"/>
                    <a:pt x="2522" y="1041"/>
                    <a:pt x="1938" y="766"/>
                  </a:cubicBezTo>
                  <a:cubicBezTo>
                    <a:pt x="1696" y="654"/>
                    <a:pt x="1458" y="542"/>
                    <a:pt x="1093" y="384"/>
                  </a:cubicBezTo>
                  <a:cubicBezTo>
                    <a:pt x="879" y="285"/>
                    <a:pt x="360" y="0"/>
                    <a:pt x="253" y="47"/>
                  </a:cubicBezTo>
                  <a:cubicBezTo>
                    <a:pt x="145" y="89"/>
                    <a:pt x="1" y="350"/>
                    <a:pt x="43" y="453"/>
                  </a:cubicBezTo>
                  <a:cubicBezTo>
                    <a:pt x="80" y="546"/>
                    <a:pt x="244" y="608"/>
                    <a:pt x="416" y="692"/>
                  </a:cubicBezTo>
                  <a:cubicBezTo>
                    <a:pt x="860" y="910"/>
                    <a:pt x="1300" y="1134"/>
                    <a:pt x="1673" y="1303"/>
                  </a:cubicBezTo>
                  <a:cubicBezTo>
                    <a:pt x="3106" y="1966"/>
                    <a:pt x="4483" y="2722"/>
                    <a:pt x="5866" y="3399"/>
                  </a:cubicBezTo>
                  <a:cubicBezTo>
                    <a:pt x="6048" y="3488"/>
                    <a:pt x="6267" y="3615"/>
                    <a:pt x="6445" y="3690"/>
                  </a:cubicBezTo>
                  <a:cubicBezTo>
                    <a:pt x="6543" y="3516"/>
                    <a:pt x="6636" y="3339"/>
                    <a:pt x="6711" y="31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6"/>
            <p:cNvSpPr/>
            <p:nvPr/>
          </p:nvSpPr>
          <p:spPr>
            <a:xfrm>
              <a:off x="1254273" y="3107760"/>
              <a:ext cx="821824" cy="446327"/>
            </a:xfrm>
            <a:custGeom>
              <a:avLst/>
              <a:gdLst/>
              <a:ahLst/>
              <a:cxnLst/>
              <a:rect l="l" t="t" r="r" b="b"/>
              <a:pathLst>
                <a:path w="6925" h="3761" extrusionOk="0">
                  <a:moveTo>
                    <a:pt x="6925" y="3172"/>
                  </a:moveTo>
                  <a:cubicBezTo>
                    <a:pt x="6687" y="3026"/>
                    <a:pt x="6416" y="2910"/>
                    <a:pt x="6164" y="2784"/>
                  </a:cubicBezTo>
                  <a:cubicBezTo>
                    <a:pt x="5291" y="2345"/>
                    <a:pt x="4511" y="1953"/>
                    <a:pt x="3619" y="1537"/>
                  </a:cubicBezTo>
                  <a:cubicBezTo>
                    <a:pt x="3078" y="1280"/>
                    <a:pt x="2522" y="1043"/>
                    <a:pt x="1938" y="767"/>
                  </a:cubicBezTo>
                  <a:cubicBezTo>
                    <a:pt x="1695" y="651"/>
                    <a:pt x="1457" y="538"/>
                    <a:pt x="1093" y="379"/>
                  </a:cubicBezTo>
                  <a:cubicBezTo>
                    <a:pt x="878" y="286"/>
                    <a:pt x="360" y="1"/>
                    <a:pt x="252" y="48"/>
                  </a:cubicBezTo>
                  <a:cubicBezTo>
                    <a:pt x="145" y="90"/>
                    <a:pt x="0" y="351"/>
                    <a:pt x="42" y="454"/>
                  </a:cubicBezTo>
                  <a:cubicBezTo>
                    <a:pt x="80" y="547"/>
                    <a:pt x="243" y="608"/>
                    <a:pt x="416" y="692"/>
                  </a:cubicBezTo>
                  <a:cubicBezTo>
                    <a:pt x="860" y="912"/>
                    <a:pt x="1298" y="1131"/>
                    <a:pt x="1672" y="1304"/>
                  </a:cubicBezTo>
                  <a:cubicBezTo>
                    <a:pt x="3106" y="1967"/>
                    <a:pt x="4483" y="2724"/>
                    <a:pt x="5865" y="3401"/>
                  </a:cubicBezTo>
                  <a:cubicBezTo>
                    <a:pt x="6131" y="3531"/>
                    <a:pt x="6491" y="3741"/>
                    <a:pt x="6664" y="3760"/>
                  </a:cubicBezTo>
                  <a:cubicBezTo>
                    <a:pt x="6752" y="3564"/>
                    <a:pt x="6836" y="3363"/>
                    <a:pt x="6925" y="31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6"/>
            <p:cNvSpPr/>
            <p:nvPr/>
          </p:nvSpPr>
          <p:spPr>
            <a:xfrm>
              <a:off x="1223299" y="3277934"/>
              <a:ext cx="783018" cy="427340"/>
            </a:xfrm>
            <a:custGeom>
              <a:avLst/>
              <a:gdLst/>
              <a:ahLst/>
              <a:cxnLst/>
              <a:rect l="l" t="t" r="r" b="b"/>
              <a:pathLst>
                <a:path w="6598" h="3601" extrusionOk="0">
                  <a:moveTo>
                    <a:pt x="6598" y="2989"/>
                  </a:moveTo>
                  <a:cubicBezTo>
                    <a:pt x="6453" y="2919"/>
                    <a:pt x="6304" y="2853"/>
                    <a:pt x="6164" y="2784"/>
                  </a:cubicBezTo>
                  <a:cubicBezTo>
                    <a:pt x="5290" y="2340"/>
                    <a:pt x="4511" y="1948"/>
                    <a:pt x="3619" y="1532"/>
                  </a:cubicBezTo>
                  <a:cubicBezTo>
                    <a:pt x="3076" y="1275"/>
                    <a:pt x="2522" y="1038"/>
                    <a:pt x="1933" y="762"/>
                  </a:cubicBezTo>
                  <a:cubicBezTo>
                    <a:pt x="1695" y="650"/>
                    <a:pt x="1457" y="538"/>
                    <a:pt x="1093" y="379"/>
                  </a:cubicBezTo>
                  <a:cubicBezTo>
                    <a:pt x="878" y="281"/>
                    <a:pt x="359" y="1"/>
                    <a:pt x="252" y="42"/>
                  </a:cubicBezTo>
                  <a:cubicBezTo>
                    <a:pt x="145" y="85"/>
                    <a:pt x="0" y="346"/>
                    <a:pt x="42" y="454"/>
                  </a:cubicBezTo>
                  <a:cubicBezTo>
                    <a:pt x="79" y="542"/>
                    <a:pt x="242" y="603"/>
                    <a:pt x="415" y="687"/>
                  </a:cubicBezTo>
                  <a:cubicBezTo>
                    <a:pt x="859" y="906"/>
                    <a:pt x="1298" y="1131"/>
                    <a:pt x="1671" y="1303"/>
                  </a:cubicBezTo>
                  <a:cubicBezTo>
                    <a:pt x="3100" y="1962"/>
                    <a:pt x="4483" y="2719"/>
                    <a:pt x="5865" y="3395"/>
                  </a:cubicBezTo>
                  <a:cubicBezTo>
                    <a:pt x="5986" y="3456"/>
                    <a:pt x="6130" y="3536"/>
                    <a:pt x="6261" y="3601"/>
                  </a:cubicBezTo>
                  <a:cubicBezTo>
                    <a:pt x="6378" y="3400"/>
                    <a:pt x="6485" y="3195"/>
                    <a:pt x="6598" y="298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6"/>
            <p:cNvSpPr/>
            <p:nvPr/>
          </p:nvSpPr>
          <p:spPr>
            <a:xfrm>
              <a:off x="1125630" y="3422001"/>
              <a:ext cx="795953" cy="433392"/>
            </a:xfrm>
            <a:custGeom>
              <a:avLst/>
              <a:gdLst/>
              <a:ahLst/>
              <a:cxnLst/>
              <a:rect l="l" t="t" r="r" b="b"/>
              <a:pathLst>
                <a:path w="6707" h="3652" extrusionOk="0">
                  <a:moveTo>
                    <a:pt x="6707" y="3050"/>
                  </a:moveTo>
                  <a:cubicBezTo>
                    <a:pt x="6528" y="2956"/>
                    <a:pt x="6342" y="2877"/>
                    <a:pt x="6164" y="2783"/>
                  </a:cubicBezTo>
                  <a:cubicBezTo>
                    <a:pt x="5291" y="2345"/>
                    <a:pt x="4511" y="1953"/>
                    <a:pt x="3619" y="1537"/>
                  </a:cubicBezTo>
                  <a:cubicBezTo>
                    <a:pt x="3078" y="1280"/>
                    <a:pt x="2518" y="1042"/>
                    <a:pt x="1934" y="766"/>
                  </a:cubicBezTo>
                  <a:cubicBezTo>
                    <a:pt x="1696" y="654"/>
                    <a:pt x="1457" y="542"/>
                    <a:pt x="1093" y="384"/>
                  </a:cubicBezTo>
                  <a:cubicBezTo>
                    <a:pt x="879" y="285"/>
                    <a:pt x="360" y="1"/>
                    <a:pt x="253" y="48"/>
                  </a:cubicBezTo>
                  <a:cubicBezTo>
                    <a:pt x="141" y="89"/>
                    <a:pt x="1" y="350"/>
                    <a:pt x="43" y="453"/>
                  </a:cubicBezTo>
                  <a:cubicBezTo>
                    <a:pt x="80" y="546"/>
                    <a:pt x="244" y="608"/>
                    <a:pt x="416" y="692"/>
                  </a:cubicBezTo>
                  <a:cubicBezTo>
                    <a:pt x="860" y="911"/>
                    <a:pt x="1299" y="1130"/>
                    <a:pt x="1673" y="1303"/>
                  </a:cubicBezTo>
                  <a:cubicBezTo>
                    <a:pt x="3101" y="1966"/>
                    <a:pt x="4479" y="2723"/>
                    <a:pt x="5866" y="3400"/>
                  </a:cubicBezTo>
                  <a:cubicBezTo>
                    <a:pt x="6020" y="3475"/>
                    <a:pt x="6202" y="3578"/>
                    <a:pt x="6360" y="3652"/>
                  </a:cubicBezTo>
                  <a:cubicBezTo>
                    <a:pt x="6477" y="3451"/>
                    <a:pt x="6595" y="3251"/>
                    <a:pt x="6707" y="30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6"/>
            <p:cNvSpPr/>
            <p:nvPr/>
          </p:nvSpPr>
          <p:spPr>
            <a:xfrm>
              <a:off x="1064157" y="3563220"/>
              <a:ext cx="801412" cy="437427"/>
            </a:xfrm>
            <a:custGeom>
              <a:avLst/>
              <a:gdLst/>
              <a:ahLst/>
              <a:cxnLst/>
              <a:rect l="l" t="t" r="r" b="b"/>
              <a:pathLst>
                <a:path w="6753" h="3686" extrusionOk="0">
                  <a:moveTo>
                    <a:pt x="6715" y="3153"/>
                  </a:moveTo>
                  <a:cubicBezTo>
                    <a:pt x="6729" y="3125"/>
                    <a:pt x="6738" y="3097"/>
                    <a:pt x="6753" y="3069"/>
                  </a:cubicBezTo>
                  <a:cubicBezTo>
                    <a:pt x="6561" y="2966"/>
                    <a:pt x="6361" y="2878"/>
                    <a:pt x="6169" y="2780"/>
                  </a:cubicBezTo>
                  <a:cubicBezTo>
                    <a:pt x="5296" y="2341"/>
                    <a:pt x="4516" y="1949"/>
                    <a:pt x="3624" y="1533"/>
                  </a:cubicBezTo>
                  <a:cubicBezTo>
                    <a:pt x="3083" y="1276"/>
                    <a:pt x="2522" y="1037"/>
                    <a:pt x="1938" y="763"/>
                  </a:cubicBezTo>
                  <a:cubicBezTo>
                    <a:pt x="1700" y="651"/>
                    <a:pt x="1462" y="539"/>
                    <a:pt x="1098" y="380"/>
                  </a:cubicBezTo>
                  <a:cubicBezTo>
                    <a:pt x="883" y="281"/>
                    <a:pt x="365" y="1"/>
                    <a:pt x="257" y="43"/>
                  </a:cubicBezTo>
                  <a:cubicBezTo>
                    <a:pt x="145" y="85"/>
                    <a:pt x="1" y="347"/>
                    <a:pt x="47" y="455"/>
                  </a:cubicBezTo>
                  <a:cubicBezTo>
                    <a:pt x="85" y="543"/>
                    <a:pt x="249" y="604"/>
                    <a:pt x="421" y="688"/>
                  </a:cubicBezTo>
                  <a:cubicBezTo>
                    <a:pt x="859" y="907"/>
                    <a:pt x="1303" y="1132"/>
                    <a:pt x="1677" y="1300"/>
                  </a:cubicBezTo>
                  <a:cubicBezTo>
                    <a:pt x="3106" y="1962"/>
                    <a:pt x="4484" y="2718"/>
                    <a:pt x="5870" y="3396"/>
                  </a:cubicBezTo>
                  <a:cubicBezTo>
                    <a:pt x="6048" y="3485"/>
                    <a:pt x="6272" y="3610"/>
                    <a:pt x="6449" y="3686"/>
                  </a:cubicBezTo>
                  <a:cubicBezTo>
                    <a:pt x="6542" y="3513"/>
                    <a:pt x="6636" y="3340"/>
                    <a:pt x="6715" y="31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6"/>
            <p:cNvSpPr/>
            <p:nvPr/>
          </p:nvSpPr>
          <p:spPr>
            <a:xfrm>
              <a:off x="1436557" y="2834578"/>
              <a:ext cx="106570" cy="59455"/>
            </a:xfrm>
            <a:custGeom>
              <a:avLst/>
              <a:gdLst/>
              <a:ahLst/>
              <a:cxnLst/>
              <a:rect l="l" t="t" r="r" b="b"/>
              <a:pathLst>
                <a:path w="898" h="501" extrusionOk="0">
                  <a:moveTo>
                    <a:pt x="1" y="117"/>
                  </a:moveTo>
                  <a:cubicBezTo>
                    <a:pt x="89" y="48"/>
                    <a:pt x="197" y="1"/>
                    <a:pt x="299" y="1"/>
                  </a:cubicBezTo>
                  <a:cubicBezTo>
                    <a:pt x="434" y="1"/>
                    <a:pt x="897" y="127"/>
                    <a:pt x="799" y="323"/>
                  </a:cubicBezTo>
                  <a:cubicBezTo>
                    <a:pt x="710" y="501"/>
                    <a:pt x="19" y="356"/>
                    <a:pt x="1" y="1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6"/>
            <p:cNvSpPr/>
            <p:nvPr/>
          </p:nvSpPr>
          <p:spPr>
            <a:xfrm>
              <a:off x="1303048" y="2823067"/>
              <a:ext cx="85327" cy="72034"/>
            </a:xfrm>
            <a:custGeom>
              <a:avLst/>
              <a:gdLst/>
              <a:ahLst/>
              <a:cxnLst/>
              <a:rect l="l" t="t" r="r" b="b"/>
              <a:pathLst>
                <a:path w="719" h="607" extrusionOk="0">
                  <a:moveTo>
                    <a:pt x="705" y="332"/>
                  </a:moveTo>
                  <a:cubicBezTo>
                    <a:pt x="589" y="457"/>
                    <a:pt x="369" y="606"/>
                    <a:pt x="257" y="528"/>
                  </a:cubicBezTo>
                  <a:cubicBezTo>
                    <a:pt x="1" y="332"/>
                    <a:pt x="719" y="0"/>
                    <a:pt x="705" y="33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6"/>
            <p:cNvSpPr/>
            <p:nvPr/>
          </p:nvSpPr>
          <p:spPr>
            <a:xfrm>
              <a:off x="1401073" y="2892846"/>
              <a:ext cx="50556" cy="43315"/>
            </a:xfrm>
            <a:custGeom>
              <a:avLst/>
              <a:gdLst/>
              <a:ahLst/>
              <a:cxnLst/>
              <a:rect l="l" t="t" r="r" b="b"/>
              <a:pathLst>
                <a:path w="426" h="365" extrusionOk="0">
                  <a:moveTo>
                    <a:pt x="425" y="169"/>
                  </a:moveTo>
                  <a:cubicBezTo>
                    <a:pt x="407" y="197"/>
                    <a:pt x="397" y="225"/>
                    <a:pt x="412" y="253"/>
                  </a:cubicBezTo>
                  <a:cubicBezTo>
                    <a:pt x="290" y="355"/>
                    <a:pt x="155" y="365"/>
                    <a:pt x="0" y="262"/>
                  </a:cubicBezTo>
                  <a:cubicBezTo>
                    <a:pt x="0" y="229"/>
                    <a:pt x="9" y="197"/>
                    <a:pt x="0" y="164"/>
                  </a:cubicBezTo>
                  <a:cubicBezTo>
                    <a:pt x="122" y="61"/>
                    <a:pt x="309" y="1"/>
                    <a:pt x="425" y="16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6"/>
            <p:cNvSpPr/>
            <p:nvPr/>
          </p:nvSpPr>
          <p:spPr>
            <a:xfrm>
              <a:off x="2126412" y="3137190"/>
              <a:ext cx="102654" cy="119266"/>
            </a:xfrm>
            <a:custGeom>
              <a:avLst/>
              <a:gdLst/>
              <a:ahLst/>
              <a:cxnLst/>
              <a:rect l="l" t="t" r="r" b="b"/>
              <a:pathLst>
                <a:path w="865" h="1005" extrusionOk="0">
                  <a:moveTo>
                    <a:pt x="865" y="575"/>
                  </a:moveTo>
                  <a:cubicBezTo>
                    <a:pt x="744" y="1004"/>
                    <a:pt x="1" y="463"/>
                    <a:pt x="132" y="234"/>
                  </a:cubicBezTo>
                  <a:cubicBezTo>
                    <a:pt x="267" y="0"/>
                    <a:pt x="795" y="332"/>
                    <a:pt x="865" y="57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6"/>
            <p:cNvSpPr/>
            <p:nvPr/>
          </p:nvSpPr>
          <p:spPr>
            <a:xfrm>
              <a:off x="1955758" y="3061241"/>
              <a:ext cx="145970" cy="116418"/>
            </a:xfrm>
            <a:custGeom>
              <a:avLst/>
              <a:gdLst/>
              <a:ahLst/>
              <a:cxnLst/>
              <a:rect l="l" t="t" r="r" b="b"/>
              <a:pathLst>
                <a:path w="1230" h="981" extrusionOk="0">
                  <a:moveTo>
                    <a:pt x="846" y="347"/>
                  </a:moveTo>
                  <a:cubicBezTo>
                    <a:pt x="1070" y="472"/>
                    <a:pt x="1229" y="547"/>
                    <a:pt x="1130" y="715"/>
                  </a:cubicBezTo>
                  <a:cubicBezTo>
                    <a:pt x="977" y="981"/>
                    <a:pt x="1" y="505"/>
                    <a:pt x="150" y="224"/>
                  </a:cubicBezTo>
                  <a:cubicBezTo>
                    <a:pt x="266" y="0"/>
                    <a:pt x="636" y="224"/>
                    <a:pt x="846" y="3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6"/>
            <p:cNvSpPr/>
            <p:nvPr/>
          </p:nvSpPr>
          <p:spPr>
            <a:xfrm>
              <a:off x="2172932" y="3254081"/>
              <a:ext cx="65627" cy="83901"/>
            </a:xfrm>
            <a:custGeom>
              <a:avLst/>
              <a:gdLst/>
              <a:ahLst/>
              <a:cxnLst/>
              <a:rect l="l" t="t" r="r" b="b"/>
              <a:pathLst>
                <a:path w="553" h="707" extrusionOk="0">
                  <a:moveTo>
                    <a:pt x="524" y="280"/>
                  </a:moveTo>
                  <a:cubicBezTo>
                    <a:pt x="552" y="482"/>
                    <a:pt x="324" y="706"/>
                    <a:pt x="173" y="580"/>
                  </a:cubicBezTo>
                  <a:cubicBezTo>
                    <a:pt x="1" y="431"/>
                    <a:pt x="324" y="0"/>
                    <a:pt x="524" y="2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6"/>
            <p:cNvSpPr/>
            <p:nvPr/>
          </p:nvSpPr>
          <p:spPr>
            <a:xfrm>
              <a:off x="1622283" y="4506894"/>
              <a:ext cx="105265" cy="58387"/>
            </a:xfrm>
            <a:custGeom>
              <a:avLst/>
              <a:gdLst/>
              <a:ahLst/>
              <a:cxnLst/>
              <a:rect l="l" t="t" r="r" b="b"/>
              <a:pathLst>
                <a:path w="887" h="492" extrusionOk="0">
                  <a:moveTo>
                    <a:pt x="186" y="95"/>
                  </a:moveTo>
                  <a:cubicBezTo>
                    <a:pt x="0" y="384"/>
                    <a:pt x="887" y="492"/>
                    <a:pt x="770" y="169"/>
                  </a:cubicBezTo>
                  <a:cubicBezTo>
                    <a:pt x="714" y="1"/>
                    <a:pt x="341" y="39"/>
                    <a:pt x="186" y="9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6"/>
            <p:cNvSpPr/>
            <p:nvPr/>
          </p:nvSpPr>
          <p:spPr>
            <a:xfrm>
              <a:off x="1424927" y="4453255"/>
              <a:ext cx="179555" cy="101584"/>
            </a:xfrm>
            <a:custGeom>
              <a:avLst/>
              <a:gdLst/>
              <a:ahLst/>
              <a:cxnLst/>
              <a:rect l="l" t="t" r="r" b="b"/>
              <a:pathLst>
                <a:path w="1513" h="856" extrusionOk="0">
                  <a:moveTo>
                    <a:pt x="1312" y="817"/>
                  </a:moveTo>
                  <a:cubicBezTo>
                    <a:pt x="1383" y="799"/>
                    <a:pt x="1513" y="720"/>
                    <a:pt x="1467" y="584"/>
                  </a:cubicBezTo>
                  <a:cubicBezTo>
                    <a:pt x="1401" y="401"/>
                    <a:pt x="1023" y="332"/>
                    <a:pt x="879" y="276"/>
                  </a:cubicBezTo>
                  <a:cubicBezTo>
                    <a:pt x="701" y="205"/>
                    <a:pt x="402" y="0"/>
                    <a:pt x="239" y="131"/>
                  </a:cubicBezTo>
                  <a:cubicBezTo>
                    <a:pt x="0" y="323"/>
                    <a:pt x="495" y="561"/>
                    <a:pt x="668" y="636"/>
                  </a:cubicBezTo>
                  <a:cubicBezTo>
                    <a:pt x="761" y="677"/>
                    <a:pt x="855" y="705"/>
                    <a:pt x="935" y="733"/>
                  </a:cubicBezTo>
                  <a:cubicBezTo>
                    <a:pt x="1075" y="785"/>
                    <a:pt x="1177" y="855"/>
                    <a:pt x="1312" y="8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6"/>
            <p:cNvSpPr/>
            <p:nvPr/>
          </p:nvSpPr>
          <p:spPr>
            <a:xfrm>
              <a:off x="1135599" y="3970618"/>
              <a:ext cx="574268" cy="456652"/>
            </a:xfrm>
            <a:custGeom>
              <a:avLst/>
              <a:gdLst/>
              <a:ahLst/>
              <a:cxnLst/>
              <a:rect l="l" t="t" r="r" b="b"/>
              <a:pathLst>
                <a:path w="4839" h="3848" extrusionOk="0">
                  <a:moveTo>
                    <a:pt x="3186" y="1700"/>
                  </a:moveTo>
                  <a:cubicBezTo>
                    <a:pt x="3442" y="1733"/>
                    <a:pt x="3755" y="1466"/>
                    <a:pt x="3955" y="1667"/>
                  </a:cubicBezTo>
                  <a:cubicBezTo>
                    <a:pt x="4166" y="1873"/>
                    <a:pt x="3843" y="2209"/>
                    <a:pt x="3793" y="2498"/>
                  </a:cubicBezTo>
                  <a:cubicBezTo>
                    <a:pt x="4078" y="2517"/>
                    <a:pt x="4390" y="2386"/>
                    <a:pt x="4605" y="2606"/>
                  </a:cubicBezTo>
                  <a:cubicBezTo>
                    <a:pt x="4839" y="2843"/>
                    <a:pt x="4731" y="3578"/>
                    <a:pt x="4577" y="3848"/>
                  </a:cubicBezTo>
                  <a:cubicBezTo>
                    <a:pt x="4507" y="3647"/>
                    <a:pt x="4493" y="3530"/>
                    <a:pt x="4479" y="3330"/>
                  </a:cubicBezTo>
                  <a:cubicBezTo>
                    <a:pt x="4465" y="3203"/>
                    <a:pt x="4511" y="2910"/>
                    <a:pt x="4414" y="2807"/>
                  </a:cubicBezTo>
                  <a:cubicBezTo>
                    <a:pt x="4199" y="2587"/>
                    <a:pt x="3802" y="2928"/>
                    <a:pt x="3601" y="2737"/>
                  </a:cubicBezTo>
                  <a:cubicBezTo>
                    <a:pt x="3405" y="2550"/>
                    <a:pt x="3619" y="2195"/>
                    <a:pt x="3709" y="1925"/>
                  </a:cubicBezTo>
                  <a:cubicBezTo>
                    <a:pt x="3475" y="1807"/>
                    <a:pt x="3087" y="2223"/>
                    <a:pt x="2868" y="2069"/>
                  </a:cubicBezTo>
                  <a:cubicBezTo>
                    <a:pt x="2667" y="1925"/>
                    <a:pt x="2812" y="1714"/>
                    <a:pt x="2929" y="1490"/>
                  </a:cubicBezTo>
                  <a:cubicBezTo>
                    <a:pt x="2499" y="1639"/>
                    <a:pt x="1841" y="2507"/>
                    <a:pt x="1468" y="2205"/>
                  </a:cubicBezTo>
                  <a:cubicBezTo>
                    <a:pt x="1238" y="2018"/>
                    <a:pt x="1412" y="1733"/>
                    <a:pt x="1524" y="1485"/>
                  </a:cubicBezTo>
                  <a:cubicBezTo>
                    <a:pt x="1182" y="1714"/>
                    <a:pt x="453" y="2634"/>
                    <a:pt x="169" y="2121"/>
                  </a:cubicBezTo>
                  <a:cubicBezTo>
                    <a:pt x="1" y="1821"/>
                    <a:pt x="369" y="1162"/>
                    <a:pt x="753" y="705"/>
                  </a:cubicBezTo>
                  <a:cubicBezTo>
                    <a:pt x="981" y="434"/>
                    <a:pt x="1373" y="0"/>
                    <a:pt x="1602" y="149"/>
                  </a:cubicBezTo>
                  <a:cubicBezTo>
                    <a:pt x="1873" y="328"/>
                    <a:pt x="1682" y="626"/>
                    <a:pt x="1602" y="850"/>
                  </a:cubicBezTo>
                  <a:cubicBezTo>
                    <a:pt x="1888" y="776"/>
                    <a:pt x="2162" y="154"/>
                    <a:pt x="2453" y="188"/>
                  </a:cubicBezTo>
                  <a:cubicBezTo>
                    <a:pt x="2756" y="374"/>
                    <a:pt x="2494" y="658"/>
                    <a:pt x="2359" y="906"/>
                  </a:cubicBezTo>
                  <a:cubicBezTo>
                    <a:pt x="2218" y="1158"/>
                    <a:pt x="2102" y="1397"/>
                    <a:pt x="2028" y="1546"/>
                  </a:cubicBezTo>
                  <a:cubicBezTo>
                    <a:pt x="2317" y="1466"/>
                    <a:pt x="3054" y="705"/>
                    <a:pt x="3363" y="813"/>
                  </a:cubicBezTo>
                  <a:cubicBezTo>
                    <a:pt x="3746" y="953"/>
                    <a:pt x="3414" y="1420"/>
                    <a:pt x="3186" y="1700"/>
                  </a:cubicBezTo>
                  <a:close/>
                  <a:moveTo>
                    <a:pt x="632" y="1718"/>
                  </a:moveTo>
                  <a:cubicBezTo>
                    <a:pt x="837" y="1597"/>
                    <a:pt x="1042" y="1350"/>
                    <a:pt x="1248" y="1219"/>
                  </a:cubicBezTo>
                  <a:cubicBezTo>
                    <a:pt x="1201" y="1041"/>
                    <a:pt x="1332" y="860"/>
                    <a:pt x="1345" y="677"/>
                  </a:cubicBezTo>
                  <a:cubicBezTo>
                    <a:pt x="1061" y="1022"/>
                    <a:pt x="776" y="1373"/>
                    <a:pt x="632" y="17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3" name="Google Shape;2063;p46"/>
          <p:cNvGrpSpPr/>
          <p:nvPr/>
        </p:nvGrpSpPr>
        <p:grpSpPr>
          <a:xfrm>
            <a:off x="2159045" y="2981222"/>
            <a:ext cx="197572" cy="1410843"/>
            <a:chOff x="6323969" y="2098536"/>
            <a:chExt cx="157579" cy="1125254"/>
          </a:xfrm>
        </p:grpSpPr>
        <p:sp>
          <p:nvSpPr>
            <p:cNvPr id="2064" name="Google Shape;2064;p46"/>
            <p:cNvSpPr/>
            <p:nvPr/>
          </p:nvSpPr>
          <p:spPr>
            <a:xfrm>
              <a:off x="6359292" y="3108558"/>
              <a:ext cx="63215" cy="115232"/>
            </a:xfrm>
            <a:custGeom>
              <a:avLst/>
              <a:gdLst/>
              <a:ahLst/>
              <a:cxnLst/>
              <a:rect l="l" t="t" r="r" b="b"/>
              <a:pathLst>
                <a:path w="621" h="1132" extrusionOk="0">
                  <a:moveTo>
                    <a:pt x="621" y="1"/>
                  </a:moveTo>
                  <a:lnTo>
                    <a:pt x="0" y="11"/>
                  </a:lnTo>
                  <a:cubicBezTo>
                    <a:pt x="46" y="192"/>
                    <a:pt x="93" y="375"/>
                    <a:pt x="136" y="557"/>
                  </a:cubicBezTo>
                  <a:cubicBezTo>
                    <a:pt x="177" y="711"/>
                    <a:pt x="210" y="875"/>
                    <a:pt x="248" y="1000"/>
                  </a:cubicBezTo>
                  <a:cubicBezTo>
                    <a:pt x="261" y="1043"/>
                    <a:pt x="270" y="1112"/>
                    <a:pt x="317" y="1131"/>
                  </a:cubicBezTo>
                  <a:cubicBezTo>
                    <a:pt x="322" y="1131"/>
                    <a:pt x="326" y="1127"/>
                    <a:pt x="332" y="1127"/>
                  </a:cubicBezTo>
                  <a:cubicBezTo>
                    <a:pt x="438" y="800"/>
                    <a:pt x="509" y="436"/>
                    <a:pt x="6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6"/>
            <p:cNvSpPr/>
            <p:nvPr/>
          </p:nvSpPr>
          <p:spPr>
            <a:xfrm>
              <a:off x="6326412" y="2948839"/>
              <a:ext cx="127549" cy="160836"/>
            </a:xfrm>
            <a:custGeom>
              <a:avLst/>
              <a:gdLst/>
              <a:ahLst/>
              <a:cxnLst/>
              <a:rect l="l" t="t" r="r" b="b"/>
              <a:pathLst>
                <a:path w="1253" h="1580" extrusionOk="0">
                  <a:moveTo>
                    <a:pt x="617" y="1"/>
                  </a:moveTo>
                  <a:cubicBezTo>
                    <a:pt x="552" y="1"/>
                    <a:pt x="477" y="6"/>
                    <a:pt x="369" y="15"/>
                  </a:cubicBezTo>
                  <a:cubicBezTo>
                    <a:pt x="291" y="24"/>
                    <a:pt x="164" y="24"/>
                    <a:pt x="108" y="62"/>
                  </a:cubicBezTo>
                  <a:cubicBezTo>
                    <a:pt x="56" y="95"/>
                    <a:pt x="0" y="287"/>
                    <a:pt x="5" y="352"/>
                  </a:cubicBezTo>
                  <a:cubicBezTo>
                    <a:pt x="10" y="436"/>
                    <a:pt x="61" y="548"/>
                    <a:pt x="89" y="651"/>
                  </a:cubicBezTo>
                  <a:cubicBezTo>
                    <a:pt x="168" y="953"/>
                    <a:pt x="248" y="1272"/>
                    <a:pt x="323" y="1580"/>
                  </a:cubicBezTo>
                  <a:lnTo>
                    <a:pt x="944" y="1570"/>
                  </a:lnTo>
                  <a:cubicBezTo>
                    <a:pt x="948" y="1556"/>
                    <a:pt x="953" y="1542"/>
                    <a:pt x="957" y="1524"/>
                  </a:cubicBezTo>
                  <a:cubicBezTo>
                    <a:pt x="1028" y="1253"/>
                    <a:pt x="1108" y="968"/>
                    <a:pt x="1177" y="683"/>
                  </a:cubicBezTo>
                  <a:cubicBezTo>
                    <a:pt x="1201" y="589"/>
                    <a:pt x="1252" y="445"/>
                    <a:pt x="1243" y="393"/>
                  </a:cubicBezTo>
                  <a:cubicBezTo>
                    <a:pt x="1229" y="337"/>
                    <a:pt x="1088" y="108"/>
                    <a:pt x="1060" y="85"/>
                  </a:cubicBezTo>
                  <a:cubicBezTo>
                    <a:pt x="976" y="15"/>
                    <a:pt x="743" y="6"/>
                    <a:pt x="6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6"/>
            <p:cNvSpPr/>
            <p:nvPr/>
          </p:nvSpPr>
          <p:spPr>
            <a:xfrm>
              <a:off x="6323969" y="2182314"/>
              <a:ext cx="146585" cy="808049"/>
            </a:xfrm>
            <a:custGeom>
              <a:avLst/>
              <a:gdLst/>
              <a:ahLst/>
              <a:cxnLst/>
              <a:rect l="l" t="t" r="r" b="b"/>
              <a:pathLst>
                <a:path w="1440" h="7938" extrusionOk="0">
                  <a:moveTo>
                    <a:pt x="1043" y="7705"/>
                  </a:moveTo>
                  <a:cubicBezTo>
                    <a:pt x="963" y="7755"/>
                    <a:pt x="916" y="7826"/>
                    <a:pt x="828" y="7877"/>
                  </a:cubicBezTo>
                  <a:cubicBezTo>
                    <a:pt x="763" y="7817"/>
                    <a:pt x="711" y="7722"/>
                    <a:pt x="651" y="7648"/>
                  </a:cubicBezTo>
                  <a:cubicBezTo>
                    <a:pt x="576" y="7681"/>
                    <a:pt x="543" y="7807"/>
                    <a:pt x="445" y="7858"/>
                  </a:cubicBezTo>
                  <a:cubicBezTo>
                    <a:pt x="384" y="7789"/>
                    <a:pt x="319" y="7727"/>
                    <a:pt x="263" y="7653"/>
                  </a:cubicBezTo>
                  <a:cubicBezTo>
                    <a:pt x="169" y="7718"/>
                    <a:pt x="146" y="7858"/>
                    <a:pt x="43" y="7891"/>
                  </a:cubicBezTo>
                  <a:cubicBezTo>
                    <a:pt x="1" y="7727"/>
                    <a:pt x="34" y="7559"/>
                    <a:pt x="39" y="7396"/>
                  </a:cubicBezTo>
                  <a:cubicBezTo>
                    <a:pt x="108" y="4949"/>
                    <a:pt x="151" y="2460"/>
                    <a:pt x="230" y="4"/>
                  </a:cubicBezTo>
                  <a:cubicBezTo>
                    <a:pt x="636" y="0"/>
                    <a:pt x="1033" y="18"/>
                    <a:pt x="1425" y="37"/>
                  </a:cubicBezTo>
                  <a:cubicBezTo>
                    <a:pt x="1440" y="93"/>
                    <a:pt x="1440" y="182"/>
                    <a:pt x="1440" y="275"/>
                  </a:cubicBezTo>
                  <a:cubicBezTo>
                    <a:pt x="1379" y="2615"/>
                    <a:pt x="1328" y="5033"/>
                    <a:pt x="1272" y="7401"/>
                  </a:cubicBezTo>
                  <a:cubicBezTo>
                    <a:pt x="1267" y="7578"/>
                    <a:pt x="1276" y="7765"/>
                    <a:pt x="1257" y="7929"/>
                  </a:cubicBezTo>
                  <a:cubicBezTo>
                    <a:pt x="1164" y="7938"/>
                    <a:pt x="1108" y="7765"/>
                    <a:pt x="1043" y="770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6"/>
            <p:cNvSpPr/>
            <p:nvPr/>
          </p:nvSpPr>
          <p:spPr>
            <a:xfrm>
              <a:off x="6348706" y="2098536"/>
              <a:ext cx="125208" cy="95687"/>
            </a:xfrm>
            <a:custGeom>
              <a:avLst/>
              <a:gdLst/>
              <a:ahLst/>
              <a:cxnLst/>
              <a:rect l="l" t="t" r="r" b="b"/>
              <a:pathLst>
                <a:path w="1230" h="940" extrusionOk="0">
                  <a:moveTo>
                    <a:pt x="1187" y="869"/>
                  </a:moveTo>
                  <a:cubicBezTo>
                    <a:pt x="753" y="940"/>
                    <a:pt x="393" y="851"/>
                    <a:pt x="1" y="836"/>
                  </a:cubicBezTo>
                  <a:cubicBezTo>
                    <a:pt x="1" y="621"/>
                    <a:pt x="109" y="351"/>
                    <a:pt x="318" y="239"/>
                  </a:cubicBezTo>
                  <a:cubicBezTo>
                    <a:pt x="757" y="0"/>
                    <a:pt x="1229" y="356"/>
                    <a:pt x="1187" y="86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6"/>
            <p:cNvSpPr/>
            <p:nvPr/>
          </p:nvSpPr>
          <p:spPr>
            <a:xfrm>
              <a:off x="6333131" y="2179871"/>
              <a:ext cx="148417" cy="126531"/>
            </a:xfrm>
            <a:custGeom>
              <a:avLst/>
              <a:gdLst/>
              <a:ahLst/>
              <a:cxnLst/>
              <a:rect l="l" t="t" r="r" b="b"/>
              <a:pathLst>
                <a:path w="1458" h="1243" extrusionOk="0">
                  <a:moveTo>
                    <a:pt x="93" y="1219"/>
                  </a:moveTo>
                  <a:cubicBezTo>
                    <a:pt x="121" y="1126"/>
                    <a:pt x="98" y="1037"/>
                    <a:pt x="37" y="925"/>
                  </a:cubicBezTo>
                  <a:cubicBezTo>
                    <a:pt x="42" y="869"/>
                    <a:pt x="84" y="831"/>
                    <a:pt x="93" y="780"/>
                  </a:cubicBezTo>
                  <a:cubicBezTo>
                    <a:pt x="0" y="663"/>
                    <a:pt x="112" y="565"/>
                    <a:pt x="107" y="477"/>
                  </a:cubicBezTo>
                  <a:cubicBezTo>
                    <a:pt x="107" y="434"/>
                    <a:pt x="79" y="402"/>
                    <a:pt x="79" y="365"/>
                  </a:cubicBezTo>
                  <a:cubicBezTo>
                    <a:pt x="79" y="304"/>
                    <a:pt x="121" y="262"/>
                    <a:pt x="130" y="201"/>
                  </a:cubicBezTo>
                  <a:cubicBezTo>
                    <a:pt x="140" y="145"/>
                    <a:pt x="102" y="93"/>
                    <a:pt x="130" y="42"/>
                  </a:cubicBezTo>
                  <a:cubicBezTo>
                    <a:pt x="346" y="0"/>
                    <a:pt x="555" y="37"/>
                    <a:pt x="751" y="52"/>
                  </a:cubicBezTo>
                  <a:cubicBezTo>
                    <a:pt x="957" y="65"/>
                    <a:pt x="1158" y="37"/>
                    <a:pt x="1363" y="74"/>
                  </a:cubicBezTo>
                  <a:cubicBezTo>
                    <a:pt x="1457" y="206"/>
                    <a:pt x="1378" y="327"/>
                    <a:pt x="1378" y="444"/>
                  </a:cubicBezTo>
                  <a:cubicBezTo>
                    <a:pt x="1378" y="509"/>
                    <a:pt x="1410" y="574"/>
                    <a:pt x="1410" y="640"/>
                  </a:cubicBezTo>
                  <a:cubicBezTo>
                    <a:pt x="1410" y="738"/>
                    <a:pt x="1317" y="831"/>
                    <a:pt x="1415" y="986"/>
                  </a:cubicBezTo>
                  <a:cubicBezTo>
                    <a:pt x="1387" y="1065"/>
                    <a:pt x="1312" y="1121"/>
                    <a:pt x="1331" y="1223"/>
                  </a:cubicBezTo>
                  <a:cubicBezTo>
                    <a:pt x="1322" y="1233"/>
                    <a:pt x="1317" y="1242"/>
                    <a:pt x="1307" y="1229"/>
                  </a:cubicBezTo>
                  <a:cubicBezTo>
                    <a:pt x="901" y="1233"/>
                    <a:pt x="490" y="1242"/>
                    <a:pt x="93" y="121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6"/>
            <p:cNvSpPr/>
            <p:nvPr/>
          </p:nvSpPr>
          <p:spPr>
            <a:xfrm>
              <a:off x="6394819" y="2346206"/>
              <a:ext cx="59143" cy="97520"/>
            </a:xfrm>
            <a:custGeom>
              <a:avLst/>
              <a:gdLst/>
              <a:ahLst/>
              <a:cxnLst/>
              <a:rect l="l" t="t" r="r" b="b"/>
              <a:pathLst>
                <a:path w="581" h="958" extrusionOk="0">
                  <a:moveTo>
                    <a:pt x="369" y="761"/>
                  </a:moveTo>
                  <a:cubicBezTo>
                    <a:pt x="67" y="957"/>
                    <a:pt x="1" y="75"/>
                    <a:pt x="267" y="43"/>
                  </a:cubicBezTo>
                  <a:cubicBezTo>
                    <a:pt x="580" y="0"/>
                    <a:pt x="505" y="575"/>
                    <a:pt x="397" y="738"/>
                  </a:cubicBezTo>
                  <a:cubicBezTo>
                    <a:pt x="388" y="752"/>
                    <a:pt x="379" y="757"/>
                    <a:pt x="369" y="76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6"/>
            <p:cNvSpPr/>
            <p:nvPr/>
          </p:nvSpPr>
          <p:spPr>
            <a:xfrm>
              <a:off x="6402963" y="2252961"/>
              <a:ext cx="55173" cy="75328"/>
            </a:xfrm>
            <a:custGeom>
              <a:avLst/>
              <a:gdLst/>
              <a:ahLst/>
              <a:cxnLst/>
              <a:rect l="l" t="t" r="r" b="b"/>
              <a:pathLst>
                <a:path w="542" h="740" extrusionOk="0">
                  <a:moveTo>
                    <a:pt x="360" y="613"/>
                  </a:moveTo>
                  <a:cubicBezTo>
                    <a:pt x="99" y="739"/>
                    <a:pt x="0" y="1"/>
                    <a:pt x="299" y="20"/>
                  </a:cubicBezTo>
                  <a:cubicBezTo>
                    <a:pt x="528" y="29"/>
                    <a:pt x="542" y="529"/>
                    <a:pt x="360" y="61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6"/>
            <p:cNvSpPr/>
            <p:nvPr/>
          </p:nvSpPr>
          <p:spPr>
            <a:xfrm>
              <a:off x="6342089" y="2884301"/>
              <a:ext cx="32880" cy="106070"/>
            </a:xfrm>
            <a:custGeom>
              <a:avLst/>
              <a:gdLst/>
              <a:ahLst/>
              <a:cxnLst/>
              <a:rect l="l" t="t" r="r" b="b"/>
              <a:pathLst>
                <a:path w="323" h="1042" extrusionOk="0">
                  <a:moveTo>
                    <a:pt x="239" y="18"/>
                  </a:moveTo>
                  <a:cubicBezTo>
                    <a:pt x="323" y="164"/>
                    <a:pt x="318" y="444"/>
                    <a:pt x="295" y="724"/>
                  </a:cubicBezTo>
                  <a:cubicBezTo>
                    <a:pt x="286" y="841"/>
                    <a:pt x="267" y="1033"/>
                    <a:pt x="159" y="1037"/>
                  </a:cubicBezTo>
                  <a:cubicBezTo>
                    <a:pt x="33" y="1042"/>
                    <a:pt x="19" y="817"/>
                    <a:pt x="14" y="738"/>
                  </a:cubicBezTo>
                  <a:cubicBezTo>
                    <a:pt x="1" y="490"/>
                    <a:pt x="33" y="187"/>
                    <a:pt x="98" y="29"/>
                  </a:cubicBezTo>
                  <a:cubicBezTo>
                    <a:pt x="126" y="1"/>
                    <a:pt x="197" y="1"/>
                    <a:pt x="239" y="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Tiêu đề 1">
            <a:extLst>
              <a:ext uri="{FF2B5EF4-FFF2-40B4-BE49-F238E27FC236}">
                <a16:creationId xmlns:a16="http://schemas.microsoft.com/office/drawing/2014/main" id="{08A31B42-18BD-D048-BC0B-7CC362AB885D}"/>
              </a:ext>
            </a:extLst>
          </p:cNvPr>
          <p:cNvSpPr txBox="1">
            <a:spLocks/>
          </p:cNvSpPr>
          <p:nvPr/>
        </p:nvSpPr>
        <p:spPr>
          <a:xfrm>
            <a:off x="5724612" y="4473779"/>
            <a:ext cx="4599246" cy="330932"/>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b="1" i="1">
                <a:solidFill>
                  <a:srgbClr val="231F20"/>
                </a:solidFill>
                <a:latin typeface="Arial" panose="020B0604020202020204" pitchFamily="34" charset="0"/>
                <a:cs typeface="Arial" panose="020B0604020202020204" pitchFamily="34" charset="0"/>
              </a:rPr>
              <a:t>Approach to the Jaundiced Patient</a:t>
            </a:r>
            <a:r>
              <a:rPr lang="en-US" sz="1200">
                <a:latin typeface="Arial" panose="020B0604020202020204" pitchFamily="34" charset="0"/>
                <a:cs typeface="Arial" panose="020B0604020202020204" pitchFamily="34" charset="0"/>
              </a:rPr>
              <a:t> </a:t>
            </a:r>
            <a:br>
              <a:rPr lang="en-US" sz="1200">
                <a:latin typeface="Arial" panose="020B0604020202020204" pitchFamily="34" charset="0"/>
                <a:cs typeface="Arial" panose="020B0604020202020204" pitchFamily="34" charset="0"/>
              </a:rPr>
            </a:br>
            <a:r>
              <a:rPr lang="en-US" sz="1200">
                <a:solidFill>
                  <a:srgbClr val="231F20"/>
                </a:solidFill>
                <a:latin typeface="Arial" panose="020B0604020202020204" pitchFamily="34" charset="0"/>
                <a:cs typeface="Arial" panose="020B0604020202020204" pitchFamily="34" charset="0"/>
              </a:rPr>
              <a:t>ACS Surgery: Principles and Practice 6</a:t>
            </a:r>
            <a:r>
              <a:rPr lang="en-US" sz="1200" baseline="30000">
                <a:solidFill>
                  <a:srgbClr val="231F20"/>
                </a:solidFill>
                <a:latin typeface="Arial" panose="020B0604020202020204" pitchFamily="34" charset="0"/>
                <a:cs typeface="Arial" panose="020B0604020202020204" pitchFamily="34" charset="0"/>
              </a:rPr>
              <a:t>th</a:t>
            </a:r>
            <a:r>
              <a:rPr lang="en-US" sz="1200">
                <a:solidFill>
                  <a:srgbClr val="231F20"/>
                </a:solidFill>
                <a:latin typeface="Arial" panose="020B0604020202020204" pitchFamily="34" charset="0"/>
                <a:cs typeface="Arial" panose="020B0604020202020204" pitchFamily="34" charset="0"/>
              </a:rPr>
              <a:t> Edition</a:t>
            </a:r>
            <a:endParaRPr lang="en-US" sz="1200">
              <a:latin typeface="Arial" panose="020B0604020202020204" pitchFamily="34" charset="0"/>
              <a:cs typeface="Arial" panose="020B0604020202020204" pitchFamily="34" charset="0"/>
            </a:endParaRPr>
          </a:p>
        </p:txBody>
      </p:sp>
      <p:pic>
        <p:nvPicPr>
          <p:cNvPr id="3" name="Picture 2" descr="Diagram&#10;&#10;Description automatically generated">
            <a:extLst>
              <a:ext uri="{FF2B5EF4-FFF2-40B4-BE49-F238E27FC236}">
                <a16:creationId xmlns:a16="http://schemas.microsoft.com/office/drawing/2014/main" id="{29D90F9A-F66F-D94E-A088-9D7C111C83EF}"/>
              </a:ext>
            </a:extLst>
          </p:cNvPr>
          <p:cNvPicPr>
            <a:picLocks noChangeAspect="1"/>
          </p:cNvPicPr>
          <p:nvPr/>
        </p:nvPicPr>
        <p:blipFill>
          <a:blip r:embed="rId3"/>
          <a:stretch>
            <a:fillRect/>
          </a:stretch>
        </p:blipFill>
        <p:spPr>
          <a:xfrm>
            <a:off x="1999495" y="76324"/>
            <a:ext cx="7061420" cy="4990851"/>
          </a:xfrm>
          <a:prstGeom prst="rect">
            <a:avLst/>
          </a:prstGeom>
        </p:spPr>
      </p:pic>
      <p:sp>
        <p:nvSpPr>
          <p:cNvPr id="4" name="TextBox 3">
            <a:extLst>
              <a:ext uri="{FF2B5EF4-FFF2-40B4-BE49-F238E27FC236}">
                <a16:creationId xmlns:a16="http://schemas.microsoft.com/office/drawing/2014/main" id="{564445B4-72A6-1A49-9EC4-52F405698E53}"/>
              </a:ext>
            </a:extLst>
          </p:cNvPr>
          <p:cNvSpPr txBox="1"/>
          <p:nvPr/>
        </p:nvSpPr>
        <p:spPr>
          <a:xfrm>
            <a:off x="6239347" y="4658944"/>
            <a:ext cx="3819833" cy="553998"/>
          </a:xfrm>
          <a:prstGeom prst="rect">
            <a:avLst/>
          </a:prstGeom>
          <a:noFill/>
        </p:spPr>
        <p:txBody>
          <a:bodyPr wrap="square" rtlCol="0">
            <a:spAutoFit/>
          </a:bodyPr>
          <a:lstStyle/>
          <a:p>
            <a:r>
              <a:rPr lang="en-US" sz="1000">
                <a:solidFill>
                  <a:schemeClr val="tx1"/>
                </a:solidFill>
              </a:rPr>
              <a:t>“</a:t>
            </a:r>
            <a:r>
              <a:rPr lang="en-US" sz="1000" err="1">
                <a:solidFill>
                  <a:schemeClr val="tx1"/>
                </a:solidFill>
              </a:rPr>
              <a:t>Alper</a:t>
            </a:r>
            <a:r>
              <a:rPr lang="en-US" sz="1000">
                <a:solidFill>
                  <a:schemeClr val="tx1"/>
                </a:solidFill>
              </a:rPr>
              <a:t> </a:t>
            </a:r>
            <a:r>
              <a:rPr lang="en-US" sz="1000" err="1">
                <a:solidFill>
                  <a:schemeClr val="tx1"/>
                </a:solidFill>
              </a:rPr>
              <a:t>Cesmebasi</a:t>
            </a:r>
            <a:r>
              <a:rPr lang="en-US" sz="1000">
                <a:solidFill>
                  <a:schemeClr val="tx1"/>
                </a:solidFill>
              </a:rPr>
              <a:t> ,The surgical anatomy of the </a:t>
            </a:r>
          </a:p>
          <a:p>
            <a:r>
              <a:rPr lang="en-US" sz="1000">
                <a:solidFill>
                  <a:schemeClr val="tx1"/>
                </a:solidFill>
              </a:rPr>
              <a:t>lymphatic system of the pancreas,2015”</a:t>
            </a:r>
          </a:p>
          <a:p>
            <a:endParaRPr lang="en-VN" sz="1000">
              <a:solidFill>
                <a:schemeClr val="tx1"/>
              </a:solidFill>
            </a:endParaRPr>
          </a:p>
        </p:txBody>
      </p:sp>
      <p:sp>
        <p:nvSpPr>
          <p:cNvPr id="54" name="Title 1">
            <a:extLst>
              <a:ext uri="{FF2B5EF4-FFF2-40B4-BE49-F238E27FC236}">
                <a16:creationId xmlns:a16="http://schemas.microsoft.com/office/drawing/2014/main" id="{AA9AB750-4E18-CE45-9354-6105F1A9EEE1}"/>
              </a:ext>
            </a:extLst>
          </p:cNvPr>
          <p:cNvSpPr>
            <a:spLocks noGrp="1"/>
          </p:cNvSpPr>
          <p:nvPr>
            <p:ph type="title"/>
          </p:nvPr>
        </p:nvSpPr>
        <p:spPr>
          <a:xfrm>
            <a:off x="76939" y="406871"/>
            <a:ext cx="1722363" cy="1319417"/>
          </a:xfrm>
        </p:spPr>
        <p:txBody>
          <a:bodyPr/>
          <a:lstStyle/>
          <a:p>
            <a:pPr marL="320675" indent="-320675"/>
            <a:r>
              <a:rPr lang="en-US" sz="3500" b="1" err="1">
                <a:latin typeface="+mn-lt"/>
              </a:rPr>
              <a:t>I.Giải</a:t>
            </a:r>
            <a:r>
              <a:rPr lang="en-US" sz="3500" b="1">
                <a:latin typeface="+mn-lt"/>
              </a:rPr>
              <a:t> </a:t>
            </a:r>
            <a:r>
              <a:rPr lang="en-US" sz="3500" b="1" err="1">
                <a:latin typeface="+mn-lt"/>
              </a:rPr>
              <a:t>phẫu</a:t>
            </a:r>
            <a:endParaRPr lang="en-US" sz="3500" b="1">
              <a:latin typeface="+mn-lt"/>
            </a:endParaRPr>
          </a:p>
        </p:txBody>
      </p:sp>
    </p:spTree>
    <p:extLst>
      <p:ext uri="{BB962C8B-B14F-4D97-AF65-F5344CB8AC3E}">
        <p14:creationId xmlns:p14="http://schemas.microsoft.com/office/powerpoint/2010/main" val="37455780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41"/>
        <p:cNvGrpSpPr/>
        <p:nvPr/>
      </p:nvGrpSpPr>
      <p:grpSpPr>
        <a:xfrm>
          <a:off x="0" y="0"/>
          <a:ext cx="0" cy="0"/>
          <a:chOff x="0" y="0"/>
          <a:chExt cx="0" cy="0"/>
        </a:xfrm>
      </p:grpSpPr>
      <p:grpSp>
        <p:nvGrpSpPr>
          <p:cNvPr id="2047" name="Google Shape;2047;p46"/>
          <p:cNvGrpSpPr/>
          <p:nvPr/>
        </p:nvGrpSpPr>
        <p:grpSpPr>
          <a:xfrm>
            <a:off x="306503" y="3269286"/>
            <a:ext cx="1104203" cy="1203204"/>
            <a:chOff x="720001" y="2769784"/>
            <a:chExt cx="1585023" cy="1833727"/>
          </a:xfrm>
        </p:grpSpPr>
        <p:sp>
          <p:nvSpPr>
            <p:cNvPr id="2048" name="Google Shape;2048;p46"/>
            <p:cNvSpPr/>
            <p:nvPr/>
          </p:nvSpPr>
          <p:spPr>
            <a:xfrm>
              <a:off x="720001" y="2769784"/>
              <a:ext cx="1585023" cy="1833727"/>
            </a:xfrm>
            <a:custGeom>
              <a:avLst/>
              <a:gdLst/>
              <a:ahLst/>
              <a:cxnLst/>
              <a:rect l="l" t="t" r="r" b="b"/>
              <a:pathLst>
                <a:path w="13356" h="15452" extrusionOk="0">
                  <a:moveTo>
                    <a:pt x="12781" y="3167"/>
                  </a:moveTo>
                  <a:cubicBezTo>
                    <a:pt x="12935" y="3260"/>
                    <a:pt x="13243" y="3507"/>
                    <a:pt x="13300" y="3717"/>
                  </a:cubicBezTo>
                  <a:cubicBezTo>
                    <a:pt x="13356" y="3923"/>
                    <a:pt x="13224" y="4189"/>
                    <a:pt x="13127" y="4400"/>
                  </a:cubicBezTo>
                  <a:cubicBezTo>
                    <a:pt x="13038" y="4596"/>
                    <a:pt x="10778" y="9348"/>
                    <a:pt x="10591" y="9741"/>
                  </a:cubicBezTo>
                  <a:cubicBezTo>
                    <a:pt x="10293" y="10367"/>
                    <a:pt x="10013" y="11057"/>
                    <a:pt x="9821" y="11590"/>
                  </a:cubicBezTo>
                  <a:cubicBezTo>
                    <a:pt x="9498" y="12468"/>
                    <a:pt x="9121" y="13425"/>
                    <a:pt x="8780" y="14345"/>
                  </a:cubicBezTo>
                  <a:cubicBezTo>
                    <a:pt x="8681" y="14615"/>
                    <a:pt x="8588" y="15046"/>
                    <a:pt x="8317" y="15260"/>
                  </a:cubicBezTo>
                  <a:cubicBezTo>
                    <a:pt x="8079" y="15451"/>
                    <a:pt x="7659" y="15354"/>
                    <a:pt x="7323" y="15283"/>
                  </a:cubicBezTo>
                  <a:cubicBezTo>
                    <a:pt x="6944" y="15209"/>
                    <a:pt x="6604" y="15106"/>
                    <a:pt x="6291" y="15008"/>
                  </a:cubicBezTo>
                  <a:cubicBezTo>
                    <a:pt x="5608" y="14794"/>
                    <a:pt x="4880" y="14546"/>
                    <a:pt x="4199" y="14285"/>
                  </a:cubicBezTo>
                  <a:cubicBezTo>
                    <a:pt x="3783" y="14126"/>
                    <a:pt x="3447" y="13971"/>
                    <a:pt x="3129" y="13846"/>
                  </a:cubicBezTo>
                  <a:cubicBezTo>
                    <a:pt x="2442" y="13574"/>
                    <a:pt x="1757" y="13304"/>
                    <a:pt x="1019" y="12986"/>
                  </a:cubicBezTo>
                  <a:cubicBezTo>
                    <a:pt x="481" y="12753"/>
                    <a:pt x="1" y="12412"/>
                    <a:pt x="20" y="11912"/>
                  </a:cubicBezTo>
                  <a:cubicBezTo>
                    <a:pt x="29" y="11702"/>
                    <a:pt x="123" y="11441"/>
                    <a:pt x="192" y="11184"/>
                  </a:cubicBezTo>
                  <a:cubicBezTo>
                    <a:pt x="263" y="10936"/>
                    <a:pt x="328" y="10675"/>
                    <a:pt x="407" y="10447"/>
                  </a:cubicBezTo>
                  <a:cubicBezTo>
                    <a:pt x="584" y="9937"/>
                    <a:pt x="809" y="9432"/>
                    <a:pt x="1019" y="8956"/>
                  </a:cubicBezTo>
                  <a:cubicBezTo>
                    <a:pt x="1673" y="7458"/>
                    <a:pt x="2256" y="5945"/>
                    <a:pt x="2924" y="4456"/>
                  </a:cubicBezTo>
                  <a:cubicBezTo>
                    <a:pt x="3349" y="3503"/>
                    <a:pt x="3905" y="2424"/>
                    <a:pt x="4414" y="1434"/>
                  </a:cubicBezTo>
                  <a:cubicBezTo>
                    <a:pt x="4745" y="790"/>
                    <a:pt x="5240" y="24"/>
                    <a:pt x="5815" y="5"/>
                  </a:cubicBezTo>
                  <a:cubicBezTo>
                    <a:pt x="6071" y="1"/>
                    <a:pt x="6379" y="122"/>
                    <a:pt x="6660" y="215"/>
                  </a:cubicBezTo>
                  <a:cubicBezTo>
                    <a:pt x="7505" y="486"/>
                    <a:pt x="8401" y="954"/>
                    <a:pt x="9261" y="1392"/>
                  </a:cubicBezTo>
                  <a:cubicBezTo>
                    <a:pt x="10190" y="1874"/>
                    <a:pt x="10979" y="2204"/>
                    <a:pt x="11880" y="2663"/>
                  </a:cubicBezTo>
                  <a:cubicBezTo>
                    <a:pt x="12183" y="2816"/>
                    <a:pt x="12478" y="2975"/>
                    <a:pt x="12781" y="316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6"/>
            <p:cNvSpPr/>
            <p:nvPr/>
          </p:nvSpPr>
          <p:spPr>
            <a:xfrm>
              <a:off x="1351705" y="2963218"/>
              <a:ext cx="800938" cy="437902"/>
            </a:xfrm>
            <a:custGeom>
              <a:avLst/>
              <a:gdLst/>
              <a:ahLst/>
              <a:cxnLst/>
              <a:rect l="l" t="t" r="r" b="b"/>
              <a:pathLst>
                <a:path w="6749" h="3690" extrusionOk="0">
                  <a:moveTo>
                    <a:pt x="6711" y="3157"/>
                  </a:moveTo>
                  <a:cubicBezTo>
                    <a:pt x="6725" y="3129"/>
                    <a:pt x="6739" y="3101"/>
                    <a:pt x="6748" y="3068"/>
                  </a:cubicBezTo>
                  <a:cubicBezTo>
                    <a:pt x="6557" y="2970"/>
                    <a:pt x="6356" y="2882"/>
                    <a:pt x="6164" y="2783"/>
                  </a:cubicBezTo>
                  <a:cubicBezTo>
                    <a:pt x="5291" y="2345"/>
                    <a:pt x="4511" y="1953"/>
                    <a:pt x="3619" y="1537"/>
                  </a:cubicBezTo>
                  <a:cubicBezTo>
                    <a:pt x="3078" y="1280"/>
                    <a:pt x="2522" y="1041"/>
                    <a:pt x="1938" y="766"/>
                  </a:cubicBezTo>
                  <a:cubicBezTo>
                    <a:pt x="1696" y="654"/>
                    <a:pt x="1458" y="542"/>
                    <a:pt x="1093" y="384"/>
                  </a:cubicBezTo>
                  <a:cubicBezTo>
                    <a:pt x="879" y="285"/>
                    <a:pt x="360" y="0"/>
                    <a:pt x="253" y="47"/>
                  </a:cubicBezTo>
                  <a:cubicBezTo>
                    <a:pt x="145" y="89"/>
                    <a:pt x="1" y="350"/>
                    <a:pt x="43" y="453"/>
                  </a:cubicBezTo>
                  <a:cubicBezTo>
                    <a:pt x="80" y="546"/>
                    <a:pt x="244" y="608"/>
                    <a:pt x="416" y="692"/>
                  </a:cubicBezTo>
                  <a:cubicBezTo>
                    <a:pt x="860" y="910"/>
                    <a:pt x="1300" y="1134"/>
                    <a:pt x="1673" y="1303"/>
                  </a:cubicBezTo>
                  <a:cubicBezTo>
                    <a:pt x="3106" y="1966"/>
                    <a:pt x="4483" y="2722"/>
                    <a:pt x="5866" y="3399"/>
                  </a:cubicBezTo>
                  <a:cubicBezTo>
                    <a:pt x="6048" y="3488"/>
                    <a:pt x="6267" y="3615"/>
                    <a:pt x="6445" y="3690"/>
                  </a:cubicBezTo>
                  <a:cubicBezTo>
                    <a:pt x="6543" y="3516"/>
                    <a:pt x="6636" y="3339"/>
                    <a:pt x="6711" y="31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6"/>
            <p:cNvSpPr/>
            <p:nvPr/>
          </p:nvSpPr>
          <p:spPr>
            <a:xfrm>
              <a:off x="1254273" y="3107760"/>
              <a:ext cx="821824" cy="446327"/>
            </a:xfrm>
            <a:custGeom>
              <a:avLst/>
              <a:gdLst/>
              <a:ahLst/>
              <a:cxnLst/>
              <a:rect l="l" t="t" r="r" b="b"/>
              <a:pathLst>
                <a:path w="6925" h="3761" extrusionOk="0">
                  <a:moveTo>
                    <a:pt x="6925" y="3172"/>
                  </a:moveTo>
                  <a:cubicBezTo>
                    <a:pt x="6687" y="3026"/>
                    <a:pt x="6416" y="2910"/>
                    <a:pt x="6164" y="2784"/>
                  </a:cubicBezTo>
                  <a:cubicBezTo>
                    <a:pt x="5291" y="2345"/>
                    <a:pt x="4511" y="1953"/>
                    <a:pt x="3619" y="1537"/>
                  </a:cubicBezTo>
                  <a:cubicBezTo>
                    <a:pt x="3078" y="1280"/>
                    <a:pt x="2522" y="1043"/>
                    <a:pt x="1938" y="767"/>
                  </a:cubicBezTo>
                  <a:cubicBezTo>
                    <a:pt x="1695" y="651"/>
                    <a:pt x="1457" y="538"/>
                    <a:pt x="1093" y="379"/>
                  </a:cubicBezTo>
                  <a:cubicBezTo>
                    <a:pt x="878" y="286"/>
                    <a:pt x="360" y="1"/>
                    <a:pt x="252" y="48"/>
                  </a:cubicBezTo>
                  <a:cubicBezTo>
                    <a:pt x="145" y="90"/>
                    <a:pt x="0" y="351"/>
                    <a:pt x="42" y="454"/>
                  </a:cubicBezTo>
                  <a:cubicBezTo>
                    <a:pt x="80" y="547"/>
                    <a:pt x="243" y="608"/>
                    <a:pt x="416" y="692"/>
                  </a:cubicBezTo>
                  <a:cubicBezTo>
                    <a:pt x="860" y="912"/>
                    <a:pt x="1298" y="1131"/>
                    <a:pt x="1672" y="1304"/>
                  </a:cubicBezTo>
                  <a:cubicBezTo>
                    <a:pt x="3106" y="1967"/>
                    <a:pt x="4483" y="2724"/>
                    <a:pt x="5865" y="3401"/>
                  </a:cubicBezTo>
                  <a:cubicBezTo>
                    <a:pt x="6131" y="3531"/>
                    <a:pt x="6491" y="3741"/>
                    <a:pt x="6664" y="3760"/>
                  </a:cubicBezTo>
                  <a:cubicBezTo>
                    <a:pt x="6752" y="3564"/>
                    <a:pt x="6836" y="3363"/>
                    <a:pt x="6925" y="31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6"/>
            <p:cNvSpPr/>
            <p:nvPr/>
          </p:nvSpPr>
          <p:spPr>
            <a:xfrm>
              <a:off x="1223299" y="3277934"/>
              <a:ext cx="783018" cy="427340"/>
            </a:xfrm>
            <a:custGeom>
              <a:avLst/>
              <a:gdLst/>
              <a:ahLst/>
              <a:cxnLst/>
              <a:rect l="l" t="t" r="r" b="b"/>
              <a:pathLst>
                <a:path w="6598" h="3601" extrusionOk="0">
                  <a:moveTo>
                    <a:pt x="6598" y="2989"/>
                  </a:moveTo>
                  <a:cubicBezTo>
                    <a:pt x="6453" y="2919"/>
                    <a:pt x="6304" y="2853"/>
                    <a:pt x="6164" y="2784"/>
                  </a:cubicBezTo>
                  <a:cubicBezTo>
                    <a:pt x="5290" y="2340"/>
                    <a:pt x="4511" y="1948"/>
                    <a:pt x="3619" y="1532"/>
                  </a:cubicBezTo>
                  <a:cubicBezTo>
                    <a:pt x="3076" y="1275"/>
                    <a:pt x="2522" y="1038"/>
                    <a:pt x="1933" y="762"/>
                  </a:cubicBezTo>
                  <a:cubicBezTo>
                    <a:pt x="1695" y="650"/>
                    <a:pt x="1457" y="538"/>
                    <a:pt x="1093" y="379"/>
                  </a:cubicBezTo>
                  <a:cubicBezTo>
                    <a:pt x="878" y="281"/>
                    <a:pt x="359" y="1"/>
                    <a:pt x="252" y="42"/>
                  </a:cubicBezTo>
                  <a:cubicBezTo>
                    <a:pt x="145" y="85"/>
                    <a:pt x="0" y="346"/>
                    <a:pt x="42" y="454"/>
                  </a:cubicBezTo>
                  <a:cubicBezTo>
                    <a:pt x="79" y="542"/>
                    <a:pt x="242" y="603"/>
                    <a:pt x="415" y="687"/>
                  </a:cubicBezTo>
                  <a:cubicBezTo>
                    <a:pt x="859" y="906"/>
                    <a:pt x="1298" y="1131"/>
                    <a:pt x="1671" y="1303"/>
                  </a:cubicBezTo>
                  <a:cubicBezTo>
                    <a:pt x="3100" y="1962"/>
                    <a:pt x="4483" y="2719"/>
                    <a:pt x="5865" y="3395"/>
                  </a:cubicBezTo>
                  <a:cubicBezTo>
                    <a:pt x="5986" y="3456"/>
                    <a:pt x="6130" y="3536"/>
                    <a:pt x="6261" y="3601"/>
                  </a:cubicBezTo>
                  <a:cubicBezTo>
                    <a:pt x="6378" y="3400"/>
                    <a:pt x="6485" y="3195"/>
                    <a:pt x="6598" y="298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6"/>
            <p:cNvSpPr/>
            <p:nvPr/>
          </p:nvSpPr>
          <p:spPr>
            <a:xfrm>
              <a:off x="1125630" y="3422001"/>
              <a:ext cx="795953" cy="433392"/>
            </a:xfrm>
            <a:custGeom>
              <a:avLst/>
              <a:gdLst/>
              <a:ahLst/>
              <a:cxnLst/>
              <a:rect l="l" t="t" r="r" b="b"/>
              <a:pathLst>
                <a:path w="6707" h="3652" extrusionOk="0">
                  <a:moveTo>
                    <a:pt x="6707" y="3050"/>
                  </a:moveTo>
                  <a:cubicBezTo>
                    <a:pt x="6528" y="2956"/>
                    <a:pt x="6342" y="2877"/>
                    <a:pt x="6164" y="2783"/>
                  </a:cubicBezTo>
                  <a:cubicBezTo>
                    <a:pt x="5291" y="2345"/>
                    <a:pt x="4511" y="1953"/>
                    <a:pt x="3619" y="1537"/>
                  </a:cubicBezTo>
                  <a:cubicBezTo>
                    <a:pt x="3078" y="1280"/>
                    <a:pt x="2518" y="1042"/>
                    <a:pt x="1934" y="766"/>
                  </a:cubicBezTo>
                  <a:cubicBezTo>
                    <a:pt x="1696" y="654"/>
                    <a:pt x="1457" y="542"/>
                    <a:pt x="1093" y="384"/>
                  </a:cubicBezTo>
                  <a:cubicBezTo>
                    <a:pt x="879" y="285"/>
                    <a:pt x="360" y="1"/>
                    <a:pt x="253" y="48"/>
                  </a:cubicBezTo>
                  <a:cubicBezTo>
                    <a:pt x="141" y="89"/>
                    <a:pt x="1" y="350"/>
                    <a:pt x="43" y="453"/>
                  </a:cubicBezTo>
                  <a:cubicBezTo>
                    <a:pt x="80" y="546"/>
                    <a:pt x="244" y="608"/>
                    <a:pt x="416" y="692"/>
                  </a:cubicBezTo>
                  <a:cubicBezTo>
                    <a:pt x="860" y="911"/>
                    <a:pt x="1299" y="1130"/>
                    <a:pt x="1673" y="1303"/>
                  </a:cubicBezTo>
                  <a:cubicBezTo>
                    <a:pt x="3101" y="1966"/>
                    <a:pt x="4479" y="2723"/>
                    <a:pt x="5866" y="3400"/>
                  </a:cubicBezTo>
                  <a:cubicBezTo>
                    <a:pt x="6020" y="3475"/>
                    <a:pt x="6202" y="3578"/>
                    <a:pt x="6360" y="3652"/>
                  </a:cubicBezTo>
                  <a:cubicBezTo>
                    <a:pt x="6477" y="3451"/>
                    <a:pt x="6595" y="3251"/>
                    <a:pt x="6707" y="30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6"/>
            <p:cNvSpPr/>
            <p:nvPr/>
          </p:nvSpPr>
          <p:spPr>
            <a:xfrm>
              <a:off x="1064157" y="3563220"/>
              <a:ext cx="801412" cy="437427"/>
            </a:xfrm>
            <a:custGeom>
              <a:avLst/>
              <a:gdLst/>
              <a:ahLst/>
              <a:cxnLst/>
              <a:rect l="l" t="t" r="r" b="b"/>
              <a:pathLst>
                <a:path w="6753" h="3686" extrusionOk="0">
                  <a:moveTo>
                    <a:pt x="6715" y="3153"/>
                  </a:moveTo>
                  <a:cubicBezTo>
                    <a:pt x="6729" y="3125"/>
                    <a:pt x="6738" y="3097"/>
                    <a:pt x="6753" y="3069"/>
                  </a:cubicBezTo>
                  <a:cubicBezTo>
                    <a:pt x="6561" y="2966"/>
                    <a:pt x="6361" y="2878"/>
                    <a:pt x="6169" y="2780"/>
                  </a:cubicBezTo>
                  <a:cubicBezTo>
                    <a:pt x="5296" y="2341"/>
                    <a:pt x="4516" y="1949"/>
                    <a:pt x="3624" y="1533"/>
                  </a:cubicBezTo>
                  <a:cubicBezTo>
                    <a:pt x="3083" y="1276"/>
                    <a:pt x="2522" y="1037"/>
                    <a:pt x="1938" y="763"/>
                  </a:cubicBezTo>
                  <a:cubicBezTo>
                    <a:pt x="1700" y="651"/>
                    <a:pt x="1462" y="539"/>
                    <a:pt x="1098" y="380"/>
                  </a:cubicBezTo>
                  <a:cubicBezTo>
                    <a:pt x="883" y="281"/>
                    <a:pt x="365" y="1"/>
                    <a:pt x="257" y="43"/>
                  </a:cubicBezTo>
                  <a:cubicBezTo>
                    <a:pt x="145" y="85"/>
                    <a:pt x="1" y="347"/>
                    <a:pt x="47" y="455"/>
                  </a:cubicBezTo>
                  <a:cubicBezTo>
                    <a:pt x="85" y="543"/>
                    <a:pt x="249" y="604"/>
                    <a:pt x="421" y="688"/>
                  </a:cubicBezTo>
                  <a:cubicBezTo>
                    <a:pt x="859" y="907"/>
                    <a:pt x="1303" y="1132"/>
                    <a:pt x="1677" y="1300"/>
                  </a:cubicBezTo>
                  <a:cubicBezTo>
                    <a:pt x="3106" y="1962"/>
                    <a:pt x="4484" y="2718"/>
                    <a:pt x="5870" y="3396"/>
                  </a:cubicBezTo>
                  <a:cubicBezTo>
                    <a:pt x="6048" y="3485"/>
                    <a:pt x="6272" y="3610"/>
                    <a:pt x="6449" y="3686"/>
                  </a:cubicBezTo>
                  <a:cubicBezTo>
                    <a:pt x="6542" y="3513"/>
                    <a:pt x="6636" y="3340"/>
                    <a:pt x="6715" y="31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6"/>
            <p:cNvSpPr/>
            <p:nvPr/>
          </p:nvSpPr>
          <p:spPr>
            <a:xfrm>
              <a:off x="1436557" y="2834578"/>
              <a:ext cx="106570" cy="59455"/>
            </a:xfrm>
            <a:custGeom>
              <a:avLst/>
              <a:gdLst/>
              <a:ahLst/>
              <a:cxnLst/>
              <a:rect l="l" t="t" r="r" b="b"/>
              <a:pathLst>
                <a:path w="898" h="501" extrusionOk="0">
                  <a:moveTo>
                    <a:pt x="1" y="117"/>
                  </a:moveTo>
                  <a:cubicBezTo>
                    <a:pt x="89" y="48"/>
                    <a:pt x="197" y="1"/>
                    <a:pt x="299" y="1"/>
                  </a:cubicBezTo>
                  <a:cubicBezTo>
                    <a:pt x="434" y="1"/>
                    <a:pt x="897" y="127"/>
                    <a:pt x="799" y="323"/>
                  </a:cubicBezTo>
                  <a:cubicBezTo>
                    <a:pt x="710" y="501"/>
                    <a:pt x="19" y="356"/>
                    <a:pt x="1" y="1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6"/>
            <p:cNvSpPr/>
            <p:nvPr/>
          </p:nvSpPr>
          <p:spPr>
            <a:xfrm>
              <a:off x="1303048" y="2823067"/>
              <a:ext cx="85327" cy="72034"/>
            </a:xfrm>
            <a:custGeom>
              <a:avLst/>
              <a:gdLst/>
              <a:ahLst/>
              <a:cxnLst/>
              <a:rect l="l" t="t" r="r" b="b"/>
              <a:pathLst>
                <a:path w="719" h="607" extrusionOk="0">
                  <a:moveTo>
                    <a:pt x="705" y="332"/>
                  </a:moveTo>
                  <a:cubicBezTo>
                    <a:pt x="589" y="457"/>
                    <a:pt x="369" y="606"/>
                    <a:pt x="257" y="528"/>
                  </a:cubicBezTo>
                  <a:cubicBezTo>
                    <a:pt x="1" y="332"/>
                    <a:pt x="719" y="0"/>
                    <a:pt x="705" y="33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6"/>
            <p:cNvSpPr/>
            <p:nvPr/>
          </p:nvSpPr>
          <p:spPr>
            <a:xfrm>
              <a:off x="1401073" y="2892846"/>
              <a:ext cx="50556" cy="43315"/>
            </a:xfrm>
            <a:custGeom>
              <a:avLst/>
              <a:gdLst/>
              <a:ahLst/>
              <a:cxnLst/>
              <a:rect l="l" t="t" r="r" b="b"/>
              <a:pathLst>
                <a:path w="426" h="365" extrusionOk="0">
                  <a:moveTo>
                    <a:pt x="425" y="169"/>
                  </a:moveTo>
                  <a:cubicBezTo>
                    <a:pt x="407" y="197"/>
                    <a:pt x="397" y="225"/>
                    <a:pt x="412" y="253"/>
                  </a:cubicBezTo>
                  <a:cubicBezTo>
                    <a:pt x="290" y="355"/>
                    <a:pt x="155" y="365"/>
                    <a:pt x="0" y="262"/>
                  </a:cubicBezTo>
                  <a:cubicBezTo>
                    <a:pt x="0" y="229"/>
                    <a:pt x="9" y="197"/>
                    <a:pt x="0" y="164"/>
                  </a:cubicBezTo>
                  <a:cubicBezTo>
                    <a:pt x="122" y="61"/>
                    <a:pt x="309" y="1"/>
                    <a:pt x="425" y="16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6"/>
            <p:cNvSpPr/>
            <p:nvPr/>
          </p:nvSpPr>
          <p:spPr>
            <a:xfrm>
              <a:off x="2126412" y="3137190"/>
              <a:ext cx="102654" cy="119266"/>
            </a:xfrm>
            <a:custGeom>
              <a:avLst/>
              <a:gdLst/>
              <a:ahLst/>
              <a:cxnLst/>
              <a:rect l="l" t="t" r="r" b="b"/>
              <a:pathLst>
                <a:path w="865" h="1005" extrusionOk="0">
                  <a:moveTo>
                    <a:pt x="865" y="575"/>
                  </a:moveTo>
                  <a:cubicBezTo>
                    <a:pt x="744" y="1004"/>
                    <a:pt x="1" y="463"/>
                    <a:pt x="132" y="234"/>
                  </a:cubicBezTo>
                  <a:cubicBezTo>
                    <a:pt x="267" y="0"/>
                    <a:pt x="795" y="332"/>
                    <a:pt x="865" y="57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6"/>
            <p:cNvSpPr/>
            <p:nvPr/>
          </p:nvSpPr>
          <p:spPr>
            <a:xfrm>
              <a:off x="1955758" y="3061241"/>
              <a:ext cx="145970" cy="116418"/>
            </a:xfrm>
            <a:custGeom>
              <a:avLst/>
              <a:gdLst/>
              <a:ahLst/>
              <a:cxnLst/>
              <a:rect l="l" t="t" r="r" b="b"/>
              <a:pathLst>
                <a:path w="1230" h="981" extrusionOk="0">
                  <a:moveTo>
                    <a:pt x="846" y="347"/>
                  </a:moveTo>
                  <a:cubicBezTo>
                    <a:pt x="1070" y="472"/>
                    <a:pt x="1229" y="547"/>
                    <a:pt x="1130" y="715"/>
                  </a:cubicBezTo>
                  <a:cubicBezTo>
                    <a:pt x="977" y="981"/>
                    <a:pt x="1" y="505"/>
                    <a:pt x="150" y="224"/>
                  </a:cubicBezTo>
                  <a:cubicBezTo>
                    <a:pt x="266" y="0"/>
                    <a:pt x="636" y="224"/>
                    <a:pt x="846" y="3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6"/>
            <p:cNvSpPr/>
            <p:nvPr/>
          </p:nvSpPr>
          <p:spPr>
            <a:xfrm>
              <a:off x="2172932" y="3254081"/>
              <a:ext cx="65627" cy="83901"/>
            </a:xfrm>
            <a:custGeom>
              <a:avLst/>
              <a:gdLst/>
              <a:ahLst/>
              <a:cxnLst/>
              <a:rect l="l" t="t" r="r" b="b"/>
              <a:pathLst>
                <a:path w="553" h="707" extrusionOk="0">
                  <a:moveTo>
                    <a:pt x="524" y="280"/>
                  </a:moveTo>
                  <a:cubicBezTo>
                    <a:pt x="552" y="482"/>
                    <a:pt x="324" y="706"/>
                    <a:pt x="173" y="580"/>
                  </a:cubicBezTo>
                  <a:cubicBezTo>
                    <a:pt x="1" y="431"/>
                    <a:pt x="324" y="0"/>
                    <a:pt x="524" y="2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6"/>
            <p:cNvSpPr/>
            <p:nvPr/>
          </p:nvSpPr>
          <p:spPr>
            <a:xfrm>
              <a:off x="1622283" y="4506894"/>
              <a:ext cx="105265" cy="58387"/>
            </a:xfrm>
            <a:custGeom>
              <a:avLst/>
              <a:gdLst/>
              <a:ahLst/>
              <a:cxnLst/>
              <a:rect l="l" t="t" r="r" b="b"/>
              <a:pathLst>
                <a:path w="887" h="492" extrusionOk="0">
                  <a:moveTo>
                    <a:pt x="186" y="95"/>
                  </a:moveTo>
                  <a:cubicBezTo>
                    <a:pt x="0" y="384"/>
                    <a:pt x="887" y="492"/>
                    <a:pt x="770" y="169"/>
                  </a:cubicBezTo>
                  <a:cubicBezTo>
                    <a:pt x="714" y="1"/>
                    <a:pt x="341" y="39"/>
                    <a:pt x="186" y="9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6"/>
            <p:cNvSpPr/>
            <p:nvPr/>
          </p:nvSpPr>
          <p:spPr>
            <a:xfrm>
              <a:off x="1424927" y="4453255"/>
              <a:ext cx="179555" cy="101584"/>
            </a:xfrm>
            <a:custGeom>
              <a:avLst/>
              <a:gdLst/>
              <a:ahLst/>
              <a:cxnLst/>
              <a:rect l="l" t="t" r="r" b="b"/>
              <a:pathLst>
                <a:path w="1513" h="856" extrusionOk="0">
                  <a:moveTo>
                    <a:pt x="1312" y="817"/>
                  </a:moveTo>
                  <a:cubicBezTo>
                    <a:pt x="1383" y="799"/>
                    <a:pt x="1513" y="720"/>
                    <a:pt x="1467" y="584"/>
                  </a:cubicBezTo>
                  <a:cubicBezTo>
                    <a:pt x="1401" y="401"/>
                    <a:pt x="1023" y="332"/>
                    <a:pt x="879" y="276"/>
                  </a:cubicBezTo>
                  <a:cubicBezTo>
                    <a:pt x="701" y="205"/>
                    <a:pt x="402" y="0"/>
                    <a:pt x="239" y="131"/>
                  </a:cubicBezTo>
                  <a:cubicBezTo>
                    <a:pt x="0" y="323"/>
                    <a:pt x="495" y="561"/>
                    <a:pt x="668" y="636"/>
                  </a:cubicBezTo>
                  <a:cubicBezTo>
                    <a:pt x="761" y="677"/>
                    <a:pt x="855" y="705"/>
                    <a:pt x="935" y="733"/>
                  </a:cubicBezTo>
                  <a:cubicBezTo>
                    <a:pt x="1075" y="785"/>
                    <a:pt x="1177" y="855"/>
                    <a:pt x="1312" y="8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6"/>
            <p:cNvSpPr/>
            <p:nvPr/>
          </p:nvSpPr>
          <p:spPr>
            <a:xfrm>
              <a:off x="1135599" y="3970618"/>
              <a:ext cx="574268" cy="456652"/>
            </a:xfrm>
            <a:custGeom>
              <a:avLst/>
              <a:gdLst/>
              <a:ahLst/>
              <a:cxnLst/>
              <a:rect l="l" t="t" r="r" b="b"/>
              <a:pathLst>
                <a:path w="4839" h="3848" extrusionOk="0">
                  <a:moveTo>
                    <a:pt x="3186" y="1700"/>
                  </a:moveTo>
                  <a:cubicBezTo>
                    <a:pt x="3442" y="1733"/>
                    <a:pt x="3755" y="1466"/>
                    <a:pt x="3955" y="1667"/>
                  </a:cubicBezTo>
                  <a:cubicBezTo>
                    <a:pt x="4166" y="1873"/>
                    <a:pt x="3843" y="2209"/>
                    <a:pt x="3793" y="2498"/>
                  </a:cubicBezTo>
                  <a:cubicBezTo>
                    <a:pt x="4078" y="2517"/>
                    <a:pt x="4390" y="2386"/>
                    <a:pt x="4605" y="2606"/>
                  </a:cubicBezTo>
                  <a:cubicBezTo>
                    <a:pt x="4839" y="2843"/>
                    <a:pt x="4731" y="3578"/>
                    <a:pt x="4577" y="3848"/>
                  </a:cubicBezTo>
                  <a:cubicBezTo>
                    <a:pt x="4507" y="3647"/>
                    <a:pt x="4493" y="3530"/>
                    <a:pt x="4479" y="3330"/>
                  </a:cubicBezTo>
                  <a:cubicBezTo>
                    <a:pt x="4465" y="3203"/>
                    <a:pt x="4511" y="2910"/>
                    <a:pt x="4414" y="2807"/>
                  </a:cubicBezTo>
                  <a:cubicBezTo>
                    <a:pt x="4199" y="2587"/>
                    <a:pt x="3802" y="2928"/>
                    <a:pt x="3601" y="2737"/>
                  </a:cubicBezTo>
                  <a:cubicBezTo>
                    <a:pt x="3405" y="2550"/>
                    <a:pt x="3619" y="2195"/>
                    <a:pt x="3709" y="1925"/>
                  </a:cubicBezTo>
                  <a:cubicBezTo>
                    <a:pt x="3475" y="1807"/>
                    <a:pt x="3087" y="2223"/>
                    <a:pt x="2868" y="2069"/>
                  </a:cubicBezTo>
                  <a:cubicBezTo>
                    <a:pt x="2667" y="1925"/>
                    <a:pt x="2812" y="1714"/>
                    <a:pt x="2929" y="1490"/>
                  </a:cubicBezTo>
                  <a:cubicBezTo>
                    <a:pt x="2499" y="1639"/>
                    <a:pt x="1841" y="2507"/>
                    <a:pt x="1468" y="2205"/>
                  </a:cubicBezTo>
                  <a:cubicBezTo>
                    <a:pt x="1238" y="2018"/>
                    <a:pt x="1412" y="1733"/>
                    <a:pt x="1524" y="1485"/>
                  </a:cubicBezTo>
                  <a:cubicBezTo>
                    <a:pt x="1182" y="1714"/>
                    <a:pt x="453" y="2634"/>
                    <a:pt x="169" y="2121"/>
                  </a:cubicBezTo>
                  <a:cubicBezTo>
                    <a:pt x="1" y="1821"/>
                    <a:pt x="369" y="1162"/>
                    <a:pt x="753" y="705"/>
                  </a:cubicBezTo>
                  <a:cubicBezTo>
                    <a:pt x="981" y="434"/>
                    <a:pt x="1373" y="0"/>
                    <a:pt x="1602" y="149"/>
                  </a:cubicBezTo>
                  <a:cubicBezTo>
                    <a:pt x="1873" y="328"/>
                    <a:pt x="1682" y="626"/>
                    <a:pt x="1602" y="850"/>
                  </a:cubicBezTo>
                  <a:cubicBezTo>
                    <a:pt x="1888" y="776"/>
                    <a:pt x="2162" y="154"/>
                    <a:pt x="2453" y="188"/>
                  </a:cubicBezTo>
                  <a:cubicBezTo>
                    <a:pt x="2756" y="374"/>
                    <a:pt x="2494" y="658"/>
                    <a:pt x="2359" y="906"/>
                  </a:cubicBezTo>
                  <a:cubicBezTo>
                    <a:pt x="2218" y="1158"/>
                    <a:pt x="2102" y="1397"/>
                    <a:pt x="2028" y="1546"/>
                  </a:cubicBezTo>
                  <a:cubicBezTo>
                    <a:pt x="2317" y="1466"/>
                    <a:pt x="3054" y="705"/>
                    <a:pt x="3363" y="813"/>
                  </a:cubicBezTo>
                  <a:cubicBezTo>
                    <a:pt x="3746" y="953"/>
                    <a:pt x="3414" y="1420"/>
                    <a:pt x="3186" y="1700"/>
                  </a:cubicBezTo>
                  <a:close/>
                  <a:moveTo>
                    <a:pt x="632" y="1718"/>
                  </a:moveTo>
                  <a:cubicBezTo>
                    <a:pt x="837" y="1597"/>
                    <a:pt x="1042" y="1350"/>
                    <a:pt x="1248" y="1219"/>
                  </a:cubicBezTo>
                  <a:cubicBezTo>
                    <a:pt x="1201" y="1041"/>
                    <a:pt x="1332" y="860"/>
                    <a:pt x="1345" y="677"/>
                  </a:cubicBezTo>
                  <a:cubicBezTo>
                    <a:pt x="1061" y="1022"/>
                    <a:pt x="776" y="1373"/>
                    <a:pt x="632" y="17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3" name="Google Shape;2063;p46"/>
          <p:cNvGrpSpPr/>
          <p:nvPr/>
        </p:nvGrpSpPr>
        <p:grpSpPr>
          <a:xfrm>
            <a:off x="1615350" y="3061647"/>
            <a:ext cx="197572" cy="1410843"/>
            <a:chOff x="6323969" y="2098536"/>
            <a:chExt cx="157579" cy="1125254"/>
          </a:xfrm>
        </p:grpSpPr>
        <p:sp>
          <p:nvSpPr>
            <p:cNvPr id="2064" name="Google Shape;2064;p46"/>
            <p:cNvSpPr/>
            <p:nvPr/>
          </p:nvSpPr>
          <p:spPr>
            <a:xfrm>
              <a:off x="6359292" y="3108558"/>
              <a:ext cx="63215" cy="115232"/>
            </a:xfrm>
            <a:custGeom>
              <a:avLst/>
              <a:gdLst/>
              <a:ahLst/>
              <a:cxnLst/>
              <a:rect l="l" t="t" r="r" b="b"/>
              <a:pathLst>
                <a:path w="621" h="1132" extrusionOk="0">
                  <a:moveTo>
                    <a:pt x="621" y="1"/>
                  </a:moveTo>
                  <a:lnTo>
                    <a:pt x="0" y="11"/>
                  </a:lnTo>
                  <a:cubicBezTo>
                    <a:pt x="46" y="192"/>
                    <a:pt x="93" y="375"/>
                    <a:pt x="136" y="557"/>
                  </a:cubicBezTo>
                  <a:cubicBezTo>
                    <a:pt x="177" y="711"/>
                    <a:pt x="210" y="875"/>
                    <a:pt x="248" y="1000"/>
                  </a:cubicBezTo>
                  <a:cubicBezTo>
                    <a:pt x="261" y="1043"/>
                    <a:pt x="270" y="1112"/>
                    <a:pt x="317" y="1131"/>
                  </a:cubicBezTo>
                  <a:cubicBezTo>
                    <a:pt x="322" y="1131"/>
                    <a:pt x="326" y="1127"/>
                    <a:pt x="332" y="1127"/>
                  </a:cubicBezTo>
                  <a:cubicBezTo>
                    <a:pt x="438" y="800"/>
                    <a:pt x="509" y="436"/>
                    <a:pt x="6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6"/>
            <p:cNvSpPr/>
            <p:nvPr/>
          </p:nvSpPr>
          <p:spPr>
            <a:xfrm>
              <a:off x="6326412" y="2948839"/>
              <a:ext cx="127549" cy="160836"/>
            </a:xfrm>
            <a:custGeom>
              <a:avLst/>
              <a:gdLst/>
              <a:ahLst/>
              <a:cxnLst/>
              <a:rect l="l" t="t" r="r" b="b"/>
              <a:pathLst>
                <a:path w="1253" h="1580" extrusionOk="0">
                  <a:moveTo>
                    <a:pt x="617" y="1"/>
                  </a:moveTo>
                  <a:cubicBezTo>
                    <a:pt x="552" y="1"/>
                    <a:pt x="477" y="6"/>
                    <a:pt x="369" y="15"/>
                  </a:cubicBezTo>
                  <a:cubicBezTo>
                    <a:pt x="291" y="24"/>
                    <a:pt x="164" y="24"/>
                    <a:pt x="108" y="62"/>
                  </a:cubicBezTo>
                  <a:cubicBezTo>
                    <a:pt x="56" y="95"/>
                    <a:pt x="0" y="287"/>
                    <a:pt x="5" y="352"/>
                  </a:cubicBezTo>
                  <a:cubicBezTo>
                    <a:pt x="10" y="436"/>
                    <a:pt x="61" y="548"/>
                    <a:pt x="89" y="651"/>
                  </a:cubicBezTo>
                  <a:cubicBezTo>
                    <a:pt x="168" y="953"/>
                    <a:pt x="248" y="1272"/>
                    <a:pt x="323" y="1580"/>
                  </a:cubicBezTo>
                  <a:lnTo>
                    <a:pt x="944" y="1570"/>
                  </a:lnTo>
                  <a:cubicBezTo>
                    <a:pt x="948" y="1556"/>
                    <a:pt x="953" y="1542"/>
                    <a:pt x="957" y="1524"/>
                  </a:cubicBezTo>
                  <a:cubicBezTo>
                    <a:pt x="1028" y="1253"/>
                    <a:pt x="1108" y="968"/>
                    <a:pt x="1177" y="683"/>
                  </a:cubicBezTo>
                  <a:cubicBezTo>
                    <a:pt x="1201" y="589"/>
                    <a:pt x="1252" y="445"/>
                    <a:pt x="1243" y="393"/>
                  </a:cubicBezTo>
                  <a:cubicBezTo>
                    <a:pt x="1229" y="337"/>
                    <a:pt x="1088" y="108"/>
                    <a:pt x="1060" y="85"/>
                  </a:cubicBezTo>
                  <a:cubicBezTo>
                    <a:pt x="976" y="15"/>
                    <a:pt x="743" y="6"/>
                    <a:pt x="6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6"/>
            <p:cNvSpPr/>
            <p:nvPr/>
          </p:nvSpPr>
          <p:spPr>
            <a:xfrm>
              <a:off x="6323969" y="2182314"/>
              <a:ext cx="146585" cy="808049"/>
            </a:xfrm>
            <a:custGeom>
              <a:avLst/>
              <a:gdLst/>
              <a:ahLst/>
              <a:cxnLst/>
              <a:rect l="l" t="t" r="r" b="b"/>
              <a:pathLst>
                <a:path w="1440" h="7938" extrusionOk="0">
                  <a:moveTo>
                    <a:pt x="1043" y="7705"/>
                  </a:moveTo>
                  <a:cubicBezTo>
                    <a:pt x="963" y="7755"/>
                    <a:pt x="916" y="7826"/>
                    <a:pt x="828" y="7877"/>
                  </a:cubicBezTo>
                  <a:cubicBezTo>
                    <a:pt x="763" y="7817"/>
                    <a:pt x="711" y="7722"/>
                    <a:pt x="651" y="7648"/>
                  </a:cubicBezTo>
                  <a:cubicBezTo>
                    <a:pt x="576" y="7681"/>
                    <a:pt x="543" y="7807"/>
                    <a:pt x="445" y="7858"/>
                  </a:cubicBezTo>
                  <a:cubicBezTo>
                    <a:pt x="384" y="7789"/>
                    <a:pt x="319" y="7727"/>
                    <a:pt x="263" y="7653"/>
                  </a:cubicBezTo>
                  <a:cubicBezTo>
                    <a:pt x="169" y="7718"/>
                    <a:pt x="146" y="7858"/>
                    <a:pt x="43" y="7891"/>
                  </a:cubicBezTo>
                  <a:cubicBezTo>
                    <a:pt x="1" y="7727"/>
                    <a:pt x="34" y="7559"/>
                    <a:pt x="39" y="7396"/>
                  </a:cubicBezTo>
                  <a:cubicBezTo>
                    <a:pt x="108" y="4949"/>
                    <a:pt x="151" y="2460"/>
                    <a:pt x="230" y="4"/>
                  </a:cubicBezTo>
                  <a:cubicBezTo>
                    <a:pt x="636" y="0"/>
                    <a:pt x="1033" y="18"/>
                    <a:pt x="1425" y="37"/>
                  </a:cubicBezTo>
                  <a:cubicBezTo>
                    <a:pt x="1440" y="93"/>
                    <a:pt x="1440" y="182"/>
                    <a:pt x="1440" y="275"/>
                  </a:cubicBezTo>
                  <a:cubicBezTo>
                    <a:pt x="1379" y="2615"/>
                    <a:pt x="1328" y="5033"/>
                    <a:pt x="1272" y="7401"/>
                  </a:cubicBezTo>
                  <a:cubicBezTo>
                    <a:pt x="1267" y="7578"/>
                    <a:pt x="1276" y="7765"/>
                    <a:pt x="1257" y="7929"/>
                  </a:cubicBezTo>
                  <a:cubicBezTo>
                    <a:pt x="1164" y="7938"/>
                    <a:pt x="1108" y="7765"/>
                    <a:pt x="1043" y="770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6"/>
            <p:cNvSpPr/>
            <p:nvPr/>
          </p:nvSpPr>
          <p:spPr>
            <a:xfrm>
              <a:off x="6348706" y="2098536"/>
              <a:ext cx="125208" cy="95687"/>
            </a:xfrm>
            <a:custGeom>
              <a:avLst/>
              <a:gdLst/>
              <a:ahLst/>
              <a:cxnLst/>
              <a:rect l="l" t="t" r="r" b="b"/>
              <a:pathLst>
                <a:path w="1230" h="940" extrusionOk="0">
                  <a:moveTo>
                    <a:pt x="1187" y="869"/>
                  </a:moveTo>
                  <a:cubicBezTo>
                    <a:pt x="753" y="940"/>
                    <a:pt x="393" y="851"/>
                    <a:pt x="1" y="836"/>
                  </a:cubicBezTo>
                  <a:cubicBezTo>
                    <a:pt x="1" y="621"/>
                    <a:pt x="109" y="351"/>
                    <a:pt x="318" y="239"/>
                  </a:cubicBezTo>
                  <a:cubicBezTo>
                    <a:pt x="757" y="0"/>
                    <a:pt x="1229" y="356"/>
                    <a:pt x="1187" y="86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6"/>
            <p:cNvSpPr/>
            <p:nvPr/>
          </p:nvSpPr>
          <p:spPr>
            <a:xfrm>
              <a:off x="6333131" y="2179871"/>
              <a:ext cx="148417" cy="126531"/>
            </a:xfrm>
            <a:custGeom>
              <a:avLst/>
              <a:gdLst/>
              <a:ahLst/>
              <a:cxnLst/>
              <a:rect l="l" t="t" r="r" b="b"/>
              <a:pathLst>
                <a:path w="1458" h="1243" extrusionOk="0">
                  <a:moveTo>
                    <a:pt x="93" y="1219"/>
                  </a:moveTo>
                  <a:cubicBezTo>
                    <a:pt x="121" y="1126"/>
                    <a:pt x="98" y="1037"/>
                    <a:pt x="37" y="925"/>
                  </a:cubicBezTo>
                  <a:cubicBezTo>
                    <a:pt x="42" y="869"/>
                    <a:pt x="84" y="831"/>
                    <a:pt x="93" y="780"/>
                  </a:cubicBezTo>
                  <a:cubicBezTo>
                    <a:pt x="0" y="663"/>
                    <a:pt x="112" y="565"/>
                    <a:pt x="107" y="477"/>
                  </a:cubicBezTo>
                  <a:cubicBezTo>
                    <a:pt x="107" y="434"/>
                    <a:pt x="79" y="402"/>
                    <a:pt x="79" y="365"/>
                  </a:cubicBezTo>
                  <a:cubicBezTo>
                    <a:pt x="79" y="304"/>
                    <a:pt x="121" y="262"/>
                    <a:pt x="130" y="201"/>
                  </a:cubicBezTo>
                  <a:cubicBezTo>
                    <a:pt x="140" y="145"/>
                    <a:pt x="102" y="93"/>
                    <a:pt x="130" y="42"/>
                  </a:cubicBezTo>
                  <a:cubicBezTo>
                    <a:pt x="346" y="0"/>
                    <a:pt x="555" y="37"/>
                    <a:pt x="751" y="52"/>
                  </a:cubicBezTo>
                  <a:cubicBezTo>
                    <a:pt x="957" y="65"/>
                    <a:pt x="1158" y="37"/>
                    <a:pt x="1363" y="74"/>
                  </a:cubicBezTo>
                  <a:cubicBezTo>
                    <a:pt x="1457" y="206"/>
                    <a:pt x="1378" y="327"/>
                    <a:pt x="1378" y="444"/>
                  </a:cubicBezTo>
                  <a:cubicBezTo>
                    <a:pt x="1378" y="509"/>
                    <a:pt x="1410" y="574"/>
                    <a:pt x="1410" y="640"/>
                  </a:cubicBezTo>
                  <a:cubicBezTo>
                    <a:pt x="1410" y="738"/>
                    <a:pt x="1317" y="831"/>
                    <a:pt x="1415" y="986"/>
                  </a:cubicBezTo>
                  <a:cubicBezTo>
                    <a:pt x="1387" y="1065"/>
                    <a:pt x="1312" y="1121"/>
                    <a:pt x="1331" y="1223"/>
                  </a:cubicBezTo>
                  <a:cubicBezTo>
                    <a:pt x="1322" y="1233"/>
                    <a:pt x="1317" y="1242"/>
                    <a:pt x="1307" y="1229"/>
                  </a:cubicBezTo>
                  <a:cubicBezTo>
                    <a:pt x="901" y="1233"/>
                    <a:pt x="490" y="1242"/>
                    <a:pt x="93" y="121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6"/>
            <p:cNvSpPr/>
            <p:nvPr/>
          </p:nvSpPr>
          <p:spPr>
            <a:xfrm>
              <a:off x="6394819" y="2346206"/>
              <a:ext cx="59143" cy="97520"/>
            </a:xfrm>
            <a:custGeom>
              <a:avLst/>
              <a:gdLst/>
              <a:ahLst/>
              <a:cxnLst/>
              <a:rect l="l" t="t" r="r" b="b"/>
              <a:pathLst>
                <a:path w="581" h="958" extrusionOk="0">
                  <a:moveTo>
                    <a:pt x="369" y="761"/>
                  </a:moveTo>
                  <a:cubicBezTo>
                    <a:pt x="67" y="957"/>
                    <a:pt x="1" y="75"/>
                    <a:pt x="267" y="43"/>
                  </a:cubicBezTo>
                  <a:cubicBezTo>
                    <a:pt x="580" y="0"/>
                    <a:pt x="505" y="575"/>
                    <a:pt x="397" y="738"/>
                  </a:cubicBezTo>
                  <a:cubicBezTo>
                    <a:pt x="388" y="752"/>
                    <a:pt x="379" y="757"/>
                    <a:pt x="369" y="76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6"/>
            <p:cNvSpPr/>
            <p:nvPr/>
          </p:nvSpPr>
          <p:spPr>
            <a:xfrm>
              <a:off x="6402963" y="2252961"/>
              <a:ext cx="55173" cy="75328"/>
            </a:xfrm>
            <a:custGeom>
              <a:avLst/>
              <a:gdLst/>
              <a:ahLst/>
              <a:cxnLst/>
              <a:rect l="l" t="t" r="r" b="b"/>
              <a:pathLst>
                <a:path w="542" h="740" extrusionOk="0">
                  <a:moveTo>
                    <a:pt x="360" y="613"/>
                  </a:moveTo>
                  <a:cubicBezTo>
                    <a:pt x="99" y="739"/>
                    <a:pt x="0" y="1"/>
                    <a:pt x="299" y="20"/>
                  </a:cubicBezTo>
                  <a:cubicBezTo>
                    <a:pt x="528" y="29"/>
                    <a:pt x="542" y="529"/>
                    <a:pt x="360" y="61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6"/>
            <p:cNvSpPr/>
            <p:nvPr/>
          </p:nvSpPr>
          <p:spPr>
            <a:xfrm>
              <a:off x="6342089" y="2884301"/>
              <a:ext cx="32880" cy="106070"/>
            </a:xfrm>
            <a:custGeom>
              <a:avLst/>
              <a:gdLst/>
              <a:ahLst/>
              <a:cxnLst/>
              <a:rect l="l" t="t" r="r" b="b"/>
              <a:pathLst>
                <a:path w="323" h="1042" extrusionOk="0">
                  <a:moveTo>
                    <a:pt x="239" y="18"/>
                  </a:moveTo>
                  <a:cubicBezTo>
                    <a:pt x="323" y="164"/>
                    <a:pt x="318" y="444"/>
                    <a:pt x="295" y="724"/>
                  </a:cubicBezTo>
                  <a:cubicBezTo>
                    <a:pt x="286" y="841"/>
                    <a:pt x="267" y="1033"/>
                    <a:pt x="159" y="1037"/>
                  </a:cubicBezTo>
                  <a:cubicBezTo>
                    <a:pt x="33" y="1042"/>
                    <a:pt x="19" y="817"/>
                    <a:pt x="14" y="738"/>
                  </a:cubicBezTo>
                  <a:cubicBezTo>
                    <a:pt x="1" y="490"/>
                    <a:pt x="33" y="187"/>
                    <a:pt x="98" y="29"/>
                  </a:cubicBezTo>
                  <a:cubicBezTo>
                    <a:pt x="126" y="1"/>
                    <a:pt x="197" y="1"/>
                    <a:pt x="239" y="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Tiêu đề 1">
            <a:extLst>
              <a:ext uri="{FF2B5EF4-FFF2-40B4-BE49-F238E27FC236}">
                <a16:creationId xmlns:a16="http://schemas.microsoft.com/office/drawing/2014/main" id="{08A31B42-18BD-D048-BC0B-7CC362AB885D}"/>
              </a:ext>
            </a:extLst>
          </p:cNvPr>
          <p:cNvSpPr txBox="1">
            <a:spLocks/>
          </p:cNvSpPr>
          <p:nvPr/>
        </p:nvSpPr>
        <p:spPr>
          <a:xfrm>
            <a:off x="5724612" y="4473779"/>
            <a:ext cx="4599246" cy="330932"/>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b="1" i="1">
                <a:solidFill>
                  <a:srgbClr val="231F20"/>
                </a:solidFill>
                <a:latin typeface="Arial" panose="020B0604020202020204" pitchFamily="34" charset="0"/>
                <a:cs typeface="Arial" panose="020B0604020202020204" pitchFamily="34" charset="0"/>
              </a:rPr>
              <a:t>Approach to the Jaundiced Patient</a:t>
            </a:r>
            <a:r>
              <a:rPr lang="en-US" sz="1200">
                <a:latin typeface="Arial" panose="020B0604020202020204" pitchFamily="34" charset="0"/>
                <a:cs typeface="Arial" panose="020B0604020202020204" pitchFamily="34" charset="0"/>
              </a:rPr>
              <a:t> </a:t>
            </a:r>
            <a:br>
              <a:rPr lang="en-US" sz="1200">
                <a:latin typeface="Arial" panose="020B0604020202020204" pitchFamily="34" charset="0"/>
                <a:cs typeface="Arial" panose="020B0604020202020204" pitchFamily="34" charset="0"/>
              </a:rPr>
            </a:br>
            <a:r>
              <a:rPr lang="en-US" sz="1200">
                <a:solidFill>
                  <a:srgbClr val="231F20"/>
                </a:solidFill>
                <a:latin typeface="Arial" panose="020B0604020202020204" pitchFamily="34" charset="0"/>
                <a:cs typeface="Arial" panose="020B0604020202020204" pitchFamily="34" charset="0"/>
              </a:rPr>
              <a:t>ACS Surgery: Principles and Practice 6</a:t>
            </a:r>
            <a:r>
              <a:rPr lang="en-US" sz="1200" baseline="30000">
                <a:solidFill>
                  <a:srgbClr val="231F20"/>
                </a:solidFill>
                <a:latin typeface="Arial" panose="020B0604020202020204" pitchFamily="34" charset="0"/>
                <a:cs typeface="Arial" panose="020B0604020202020204" pitchFamily="34" charset="0"/>
              </a:rPr>
              <a:t>th</a:t>
            </a:r>
            <a:r>
              <a:rPr lang="en-US" sz="1200">
                <a:solidFill>
                  <a:srgbClr val="231F20"/>
                </a:solidFill>
                <a:latin typeface="Arial" panose="020B0604020202020204" pitchFamily="34" charset="0"/>
                <a:cs typeface="Arial" panose="020B0604020202020204" pitchFamily="34" charset="0"/>
              </a:rPr>
              <a:t> Edition</a:t>
            </a:r>
            <a:endParaRPr lang="en-US" sz="120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564445B4-72A6-1A49-9EC4-52F405698E53}"/>
              </a:ext>
            </a:extLst>
          </p:cNvPr>
          <p:cNvSpPr txBox="1"/>
          <p:nvPr/>
        </p:nvSpPr>
        <p:spPr>
          <a:xfrm>
            <a:off x="6239347" y="4658944"/>
            <a:ext cx="3819833" cy="553998"/>
          </a:xfrm>
          <a:prstGeom prst="rect">
            <a:avLst/>
          </a:prstGeom>
          <a:noFill/>
        </p:spPr>
        <p:txBody>
          <a:bodyPr wrap="square" rtlCol="0">
            <a:spAutoFit/>
          </a:bodyPr>
          <a:lstStyle/>
          <a:p>
            <a:r>
              <a:rPr lang="en-US" sz="1000">
                <a:solidFill>
                  <a:schemeClr val="tx1"/>
                </a:solidFill>
              </a:rPr>
              <a:t>“</a:t>
            </a:r>
            <a:r>
              <a:rPr lang="en-US" sz="1000" err="1">
                <a:solidFill>
                  <a:schemeClr val="tx1"/>
                </a:solidFill>
              </a:rPr>
              <a:t>Alper</a:t>
            </a:r>
            <a:r>
              <a:rPr lang="en-US" sz="1000">
                <a:solidFill>
                  <a:schemeClr val="tx1"/>
                </a:solidFill>
              </a:rPr>
              <a:t> </a:t>
            </a:r>
            <a:r>
              <a:rPr lang="en-US" sz="1000" err="1">
                <a:solidFill>
                  <a:schemeClr val="tx1"/>
                </a:solidFill>
              </a:rPr>
              <a:t>Cesmebasi</a:t>
            </a:r>
            <a:r>
              <a:rPr lang="en-US" sz="1000">
                <a:solidFill>
                  <a:schemeClr val="tx1"/>
                </a:solidFill>
              </a:rPr>
              <a:t> ,The surgical anatomy of the </a:t>
            </a:r>
          </a:p>
          <a:p>
            <a:r>
              <a:rPr lang="en-US" sz="1000">
                <a:solidFill>
                  <a:schemeClr val="tx1"/>
                </a:solidFill>
              </a:rPr>
              <a:t>lymphatic system of the pancreas,2015”</a:t>
            </a:r>
          </a:p>
          <a:p>
            <a:endParaRPr lang="en-VN" sz="1000">
              <a:solidFill>
                <a:schemeClr val="tx1"/>
              </a:solidFill>
            </a:endParaRPr>
          </a:p>
        </p:txBody>
      </p:sp>
      <p:sp>
        <p:nvSpPr>
          <p:cNvPr id="54" name="Title 1">
            <a:extLst>
              <a:ext uri="{FF2B5EF4-FFF2-40B4-BE49-F238E27FC236}">
                <a16:creationId xmlns:a16="http://schemas.microsoft.com/office/drawing/2014/main" id="{AA9AB750-4E18-CE45-9354-6105F1A9EEE1}"/>
              </a:ext>
            </a:extLst>
          </p:cNvPr>
          <p:cNvSpPr>
            <a:spLocks noGrp="1"/>
          </p:cNvSpPr>
          <p:nvPr>
            <p:ph type="title"/>
          </p:nvPr>
        </p:nvSpPr>
        <p:spPr>
          <a:xfrm>
            <a:off x="76939" y="406871"/>
            <a:ext cx="1722363" cy="1319417"/>
          </a:xfrm>
        </p:spPr>
        <p:txBody>
          <a:bodyPr/>
          <a:lstStyle/>
          <a:p>
            <a:pPr marL="320675" indent="-320675"/>
            <a:r>
              <a:rPr lang="en-US" sz="3500" b="1" err="1">
                <a:latin typeface="+mn-lt"/>
              </a:rPr>
              <a:t>I.Giải</a:t>
            </a:r>
            <a:r>
              <a:rPr lang="en-US" sz="3500" b="1">
                <a:latin typeface="+mn-lt"/>
              </a:rPr>
              <a:t> </a:t>
            </a:r>
            <a:r>
              <a:rPr lang="en-US" sz="3500" b="1" err="1">
                <a:latin typeface="+mn-lt"/>
              </a:rPr>
              <a:t>phẫu</a:t>
            </a:r>
            <a:endParaRPr lang="en-US" sz="3500" b="1">
              <a:latin typeface="+mn-lt"/>
            </a:endParaRPr>
          </a:p>
        </p:txBody>
      </p:sp>
      <p:pic>
        <p:nvPicPr>
          <p:cNvPr id="31" name="Content Placeholder 3">
            <a:extLst>
              <a:ext uri="{FF2B5EF4-FFF2-40B4-BE49-F238E27FC236}">
                <a16:creationId xmlns:a16="http://schemas.microsoft.com/office/drawing/2014/main" id="{16BB1301-2061-C448-AB86-DB5CA679CD8F}"/>
              </a:ext>
            </a:extLst>
          </p:cNvPr>
          <p:cNvPicPr>
            <a:picLocks noChangeAspect="1"/>
          </p:cNvPicPr>
          <p:nvPr/>
        </p:nvPicPr>
        <p:blipFill>
          <a:blip r:embed="rId3"/>
          <a:stretch>
            <a:fillRect/>
          </a:stretch>
        </p:blipFill>
        <p:spPr>
          <a:xfrm>
            <a:off x="2081883" y="622782"/>
            <a:ext cx="6873482" cy="37340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473584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10;&#10;Description automatically generated">
            <a:extLst>
              <a:ext uri="{FF2B5EF4-FFF2-40B4-BE49-F238E27FC236}">
                <a16:creationId xmlns:a16="http://schemas.microsoft.com/office/drawing/2014/main" id="{E69D8E2D-86A8-7D44-819E-C4BFC0F25DB9}"/>
              </a:ext>
            </a:extLst>
          </p:cNvPr>
          <p:cNvPicPr>
            <a:picLocks noChangeAspect="1"/>
          </p:cNvPicPr>
          <p:nvPr/>
        </p:nvPicPr>
        <p:blipFill>
          <a:blip r:embed="rId3"/>
          <a:stretch>
            <a:fillRect/>
          </a:stretch>
        </p:blipFill>
        <p:spPr>
          <a:xfrm>
            <a:off x="-21472" y="0"/>
            <a:ext cx="9186945" cy="5143500"/>
          </a:xfrm>
          <a:prstGeom prst="rect">
            <a:avLst/>
          </a:prstGeom>
        </p:spPr>
      </p:pic>
      <p:sp>
        <p:nvSpPr>
          <p:cNvPr id="2" name="Title 1"/>
          <p:cNvSpPr>
            <a:spLocks noGrp="1"/>
          </p:cNvSpPr>
          <p:nvPr>
            <p:ph type="title"/>
          </p:nvPr>
        </p:nvSpPr>
        <p:spPr/>
        <p:txBody>
          <a:bodyPr/>
          <a:lstStyle/>
          <a:p>
            <a:r>
              <a:rPr lang="en-US" err="1"/>
              <a:t>I.Giải</a:t>
            </a:r>
            <a:r>
              <a:rPr lang="en-US"/>
              <a:t> </a:t>
            </a:r>
            <a:r>
              <a:rPr lang="en-US" err="1"/>
              <a:t>phẫu</a:t>
            </a:r>
            <a:endParaRPr lang="en-US"/>
          </a:p>
        </p:txBody>
      </p:sp>
      <p:pic>
        <p:nvPicPr>
          <p:cNvPr id="6" name="Picture 5"/>
          <p:cNvPicPr>
            <a:picLocks noChangeAspect="1"/>
          </p:cNvPicPr>
          <p:nvPr/>
        </p:nvPicPr>
        <p:blipFill rotWithShape="1">
          <a:blip r:embed="rId4"/>
          <a:srcRect l="1402" t="5283" r="2257" b="18577"/>
          <a:stretch/>
        </p:blipFill>
        <p:spPr>
          <a:xfrm>
            <a:off x="223968" y="1373208"/>
            <a:ext cx="8696063" cy="3414684"/>
          </a:xfrm>
          <a:prstGeom prst="rect">
            <a:avLst/>
          </a:prstGeom>
        </p:spPr>
      </p:pic>
      <p:sp>
        <p:nvSpPr>
          <p:cNvPr id="9" name="TextBox 8">
            <a:extLst>
              <a:ext uri="{FF2B5EF4-FFF2-40B4-BE49-F238E27FC236}">
                <a16:creationId xmlns:a16="http://schemas.microsoft.com/office/drawing/2014/main" id="{F1DC166D-D115-3846-B4BB-35144B7F3530}"/>
              </a:ext>
            </a:extLst>
          </p:cNvPr>
          <p:cNvSpPr txBox="1"/>
          <p:nvPr/>
        </p:nvSpPr>
        <p:spPr>
          <a:xfrm>
            <a:off x="1188720" y="4449611"/>
            <a:ext cx="543739" cy="307777"/>
          </a:xfrm>
          <a:prstGeom prst="rect">
            <a:avLst/>
          </a:prstGeom>
          <a:noFill/>
        </p:spPr>
        <p:txBody>
          <a:bodyPr wrap="none" rtlCol="0">
            <a:spAutoFit/>
          </a:bodyPr>
          <a:lstStyle/>
          <a:p>
            <a:r>
              <a:rPr lang="en-VN"/>
              <a:t>86%</a:t>
            </a:r>
          </a:p>
        </p:txBody>
      </p:sp>
      <p:sp>
        <p:nvSpPr>
          <p:cNvPr id="10" name="TextBox 9">
            <a:extLst>
              <a:ext uri="{FF2B5EF4-FFF2-40B4-BE49-F238E27FC236}">
                <a16:creationId xmlns:a16="http://schemas.microsoft.com/office/drawing/2014/main" id="{60F32620-EDE9-E440-BCF8-A40E10692BB5}"/>
              </a:ext>
            </a:extLst>
          </p:cNvPr>
          <p:cNvSpPr txBox="1"/>
          <p:nvPr/>
        </p:nvSpPr>
        <p:spPr>
          <a:xfrm>
            <a:off x="4127647" y="4504030"/>
            <a:ext cx="444352" cy="307777"/>
          </a:xfrm>
          <a:prstGeom prst="rect">
            <a:avLst/>
          </a:prstGeom>
          <a:noFill/>
        </p:spPr>
        <p:txBody>
          <a:bodyPr wrap="none" rtlCol="0">
            <a:spAutoFit/>
          </a:bodyPr>
          <a:lstStyle/>
          <a:p>
            <a:r>
              <a:rPr lang="en-VN"/>
              <a:t>5%</a:t>
            </a:r>
          </a:p>
        </p:txBody>
      </p:sp>
      <p:sp>
        <p:nvSpPr>
          <p:cNvPr id="11" name="TextBox 10">
            <a:extLst>
              <a:ext uri="{FF2B5EF4-FFF2-40B4-BE49-F238E27FC236}">
                <a16:creationId xmlns:a16="http://schemas.microsoft.com/office/drawing/2014/main" id="{A86F0A18-3D15-654B-B603-3C6FBAF79CF8}"/>
              </a:ext>
            </a:extLst>
          </p:cNvPr>
          <p:cNvSpPr txBox="1"/>
          <p:nvPr/>
        </p:nvSpPr>
        <p:spPr>
          <a:xfrm>
            <a:off x="6967187" y="4504030"/>
            <a:ext cx="444352" cy="307777"/>
          </a:xfrm>
          <a:prstGeom prst="rect">
            <a:avLst/>
          </a:prstGeom>
          <a:noFill/>
        </p:spPr>
        <p:txBody>
          <a:bodyPr wrap="none" rtlCol="0">
            <a:spAutoFit/>
          </a:bodyPr>
          <a:lstStyle/>
          <a:p>
            <a:r>
              <a:rPr lang="en-VN"/>
              <a:t>9%</a:t>
            </a:r>
          </a:p>
        </p:txBody>
      </p:sp>
    </p:spTree>
    <p:extLst>
      <p:ext uri="{BB962C8B-B14F-4D97-AF65-F5344CB8AC3E}">
        <p14:creationId xmlns:p14="http://schemas.microsoft.com/office/powerpoint/2010/main" val="1969714470"/>
      </p:ext>
    </p:extLst>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11183 -0.09946" pathEditMode="relative" ptsTypes="AA">
                                      <p:cBhvr>
                                        <p:cTn id="6" dur="30000" fill="hold"/>
                                        <p:tgtEl>
                                          <p:spTgt spid="5"/>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5"/>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11183 -0.09946 L 0 0" pathEditMode="relative" ptsTypes="AA">
                                      <p:cBhvr>
                                        <p:cTn id="11" dur="30000" fill="hold"/>
                                        <p:tgtEl>
                                          <p:spTgt spid="5"/>
                                        </p:tgtEl>
                                        <p:attrNameLst>
                                          <p:attrName>ppt_x</p:attrName>
                                          <p:attrName>ppt_y</p:attrName>
                                        </p:attrNameLst>
                                      </p:cBhvr>
                                    </p:animMotion>
                                  </p:childTnLst>
                                </p:cTn>
                              </p:par>
                              <p:par>
                                <p:cTn id="12" presetID="6" presetClass="emph" presetSubtype="0" accel="50000" decel="50000" fill="hold" nodeType="withEffect">
                                  <p:stCondLst>
                                    <p:cond delay="5000"/>
                                  </p:stCondLst>
                                  <p:childTnLst>
                                    <p:animScale>
                                      <p:cBhvr>
                                        <p:cTn id="13" dur="30000" fill="hold"/>
                                        <p:tgtEl>
                                          <p:spTgt spid="5"/>
                                        </p:tgtEl>
                                      </p:cBhvr>
                                      <p:by x="150000" y="150000"/>
                                      <p:to x="100000" y="100000"/>
                                    </p:animScale>
                                  </p:childTnLst>
                                </p:cTn>
                              </p:par>
                            </p:childTnLst>
                          </p:cTn>
                        </p:par>
                        <p:par>
                          <p:cTn id="14" fill="hold">
                            <p:stCondLst>
                              <p:cond delay="65000"/>
                            </p:stCondLst>
                            <p:childTnLst>
                              <p:par>
                                <p:cTn id="15" presetID="0" presetClass="path" presetSubtype="0" accel="50000" decel="50000" fill="hold" nodeType="afterEffect">
                                  <p:stCondLst>
                                    <p:cond delay="0"/>
                                  </p:stCondLst>
                                  <p:childTnLst>
                                    <p:animMotion origin="layout" path="M 0 0 L 0 0" pathEditMode="relative" ptsTypes="AA">
                                      <p:cBhvr>
                                        <p:cTn id="16" dur="5000" fill="hold"/>
                                        <p:tgtEl>
                                          <p:spTgt spid="5"/>
                                        </p:tgtEl>
                                        <p:attrNameLst>
                                          <p:attrName>ppt_x</p:attrName>
                                          <p:attrName>ppt_y</p:attrName>
                                        </p:attrNameLst>
                                      </p:cBhvr>
                                    </p:animMotion>
                                  </p:childTnLst>
                                </p:cTn>
                              </p:par>
                            </p:childTnLst>
                          </p:cTn>
                        </p:par>
                      </p:childTnLst>
                    </p:cTn>
                  </p:par>
                </p:childTnLst>
              </p:cTn>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041"/>
        <p:cNvGrpSpPr/>
        <p:nvPr/>
      </p:nvGrpSpPr>
      <p:grpSpPr>
        <a:xfrm>
          <a:off x="0" y="0"/>
          <a:ext cx="0" cy="0"/>
          <a:chOff x="0" y="0"/>
          <a:chExt cx="0" cy="0"/>
        </a:xfrm>
      </p:grpSpPr>
      <p:pic>
        <p:nvPicPr>
          <p:cNvPr id="2042" name="Google Shape;2042;p46"/>
          <p:cNvPicPr preferRelativeResize="0"/>
          <p:nvPr/>
        </p:nvPicPr>
        <p:blipFill>
          <a:blip r:embed="rId3">
            <a:alphaModFix/>
          </a:blip>
          <a:stretch>
            <a:fillRect/>
          </a:stretch>
        </p:blipFill>
        <p:spPr>
          <a:xfrm>
            <a:off x="2527450" y="1198425"/>
            <a:ext cx="2143799" cy="2146949"/>
          </a:xfrm>
          <a:prstGeom prst="rect">
            <a:avLst/>
          </a:prstGeom>
          <a:noFill/>
          <a:ln>
            <a:noFill/>
          </a:ln>
        </p:spPr>
      </p:pic>
      <p:sp>
        <p:nvSpPr>
          <p:cNvPr id="2043" name="Google Shape;2043;p46"/>
          <p:cNvSpPr txBox="1">
            <a:spLocks noGrp="1"/>
          </p:cNvSpPr>
          <p:nvPr>
            <p:ph type="title"/>
          </p:nvPr>
        </p:nvSpPr>
        <p:spPr>
          <a:xfrm>
            <a:off x="4572000" y="1439700"/>
            <a:ext cx="3586850" cy="166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err="1">
                <a:latin typeface="+mn-lt"/>
              </a:rPr>
              <a:t>Dịch</a:t>
            </a:r>
            <a:r>
              <a:rPr lang="en" b="1">
                <a:latin typeface="+mn-lt"/>
              </a:rPr>
              <a:t> </a:t>
            </a:r>
            <a:r>
              <a:rPr lang="en" b="1" err="1">
                <a:latin typeface="+mn-lt"/>
              </a:rPr>
              <a:t>tễ</a:t>
            </a:r>
            <a:endParaRPr b="1">
              <a:solidFill>
                <a:schemeClr val="lt1"/>
              </a:solidFill>
              <a:latin typeface="+mn-lt"/>
            </a:endParaRPr>
          </a:p>
        </p:txBody>
      </p:sp>
      <p:sp>
        <p:nvSpPr>
          <p:cNvPr id="2045" name="Google Shape;2045;p46"/>
          <p:cNvSpPr/>
          <p:nvPr/>
        </p:nvSpPr>
        <p:spPr>
          <a:xfrm>
            <a:off x="2932900" y="1605450"/>
            <a:ext cx="1332900" cy="13329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6"/>
          <p:cNvSpPr txBox="1">
            <a:spLocks noGrp="1"/>
          </p:cNvSpPr>
          <p:nvPr>
            <p:ph type="title" idx="2"/>
          </p:nvPr>
        </p:nvSpPr>
        <p:spPr>
          <a:xfrm>
            <a:off x="2867525" y="1851000"/>
            <a:ext cx="146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II</a:t>
            </a:r>
            <a:endParaRPr/>
          </a:p>
        </p:txBody>
      </p:sp>
      <p:grpSp>
        <p:nvGrpSpPr>
          <p:cNvPr id="2047" name="Google Shape;2047;p46"/>
          <p:cNvGrpSpPr/>
          <p:nvPr/>
        </p:nvGrpSpPr>
        <p:grpSpPr>
          <a:xfrm>
            <a:off x="720001" y="2769784"/>
            <a:ext cx="1585023" cy="1833727"/>
            <a:chOff x="720001" y="2769784"/>
            <a:chExt cx="1585023" cy="1833727"/>
          </a:xfrm>
        </p:grpSpPr>
        <p:sp>
          <p:nvSpPr>
            <p:cNvPr id="2048" name="Google Shape;2048;p46"/>
            <p:cNvSpPr/>
            <p:nvPr/>
          </p:nvSpPr>
          <p:spPr>
            <a:xfrm>
              <a:off x="720001" y="2769784"/>
              <a:ext cx="1585023" cy="1833727"/>
            </a:xfrm>
            <a:custGeom>
              <a:avLst/>
              <a:gdLst/>
              <a:ahLst/>
              <a:cxnLst/>
              <a:rect l="l" t="t" r="r" b="b"/>
              <a:pathLst>
                <a:path w="13356" h="15452" extrusionOk="0">
                  <a:moveTo>
                    <a:pt x="12781" y="3167"/>
                  </a:moveTo>
                  <a:cubicBezTo>
                    <a:pt x="12935" y="3260"/>
                    <a:pt x="13243" y="3507"/>
                    <a:pt x="13300" y="3717"/>
                  </a:cubicBezTo>
                  <a:cubicBezTo>
                    <a:pt x="13356" y="3923"/>
                    <a:pt x="13224" y="4189"/>
                    <a:pt x="13127" y="4400"/>
                  </a:cubicBezTo>
                  <a:cubicBezTo>
                    <a:pt x="13038" y="4596"/>
                    <a:pt x="10778" y="9348"/>
                    <a:pt x="10591" y="9741"/>
                  </a:cubicBezTo>
                  <a:cubicBezTo>
                    <a:pt x="10293" y="10367"/>
                    <a:pt x="10013" y="11057"/>
                    <a:pt x="9821" y="11590"/>
                  </a:cubicBezTo>
                  <a:cubicBezTo>
                    <a:pt x="9498" y="12468"/>
                    <a:pt x="9121" y="13425"/>
                    <a:pt x="8780" y="14345"/>
                  </a:cubicBezTo>
                  <a:cubicBezTo>
                    <a:pt x="8681" y="14615"/>
                    <a:pt x="8588" y="15046"/>
                    <a:pt x="8317" y="15260"/>
                  </a:cubicBezTo>
                  <a:cubicBezTo>
                    <a:pt x="8079" y="15451"/>
                    <a:pt x="7659" y="15354"/>
                    <a:pt x="7323" y="15283"/>
                  </a:cubicBezTo>
                  <a:cubicBezTo>
                    <a:pt x="6944" y="15209"/>
                    <a:pt x="6604" y="15106"/>
                    <a:pt x="6291" y="15008"/>
                  </a:cubicBezTo>
                  <a:cubicBezTo>
                    <a:pt x="5608" y="14794"/>
                    <a:pt x="4880" y="14546"/>
                    <a:pt x="4199" y="14285"/>
                  </a:cubicBezTo>
                  <a:cubicBezTo>
                    <a:pt x="3783" y="14126"/>
                    <a:pt x="3447" y="13971"/>
                    <a:pt x="3129" y="13846"/>
                  </a:cubicBezTo>
                  <a:cubicBezTo>
                    <a:pt x="2442" y="13574"/>
                    <a:pt x="1757" y="13304"/>
                    <a:pt x="1019" y="12986"/>
                  </a:cubicBezTo>
                  <a:cubicBezTo>
                    <a:pt x="481" y="12753"/>
                    <a:pt x="1" y="12412"/>
                    <a:pt x="20" y="11912"/>
                  </a:cubicBezTo>
                  <a:cubicBezTo>
                    <a:pt x="29" y="11702"/>
                    <a:pt x="123" y="11441"/>
                    <a:pt x="192" y="11184"/>
                  </a:cubicBezTo>
                  <a:cubicBezTo>
                    <a:pt x="263" y="10936"/>
                    <a:pt x="328" y="10675"/>
                    <a:pt x="407" y="10447"/>
                  </a:cubicBezTo>
                  <a:cubicBezTo>
                    <a:pt x="584" y="9937"/>
                    <a:pt x="809" y="9432"/>
                    <a:pt x="1019" y="8956"/>
                  </a:cubicBezTo>
                  <a:cubicBezTo>
                    <a:pt x="1673" y="7458"/>
                    <a:pt x="2256" y="5945"/>
                    <a:pt x="2924" y="4456"/>
                  </a:cubicBezTo>
                  <a:cubicBezTo>
                    <a:pt x="3349" y="3503"/>
                    <a:pt x="3905" y="2424"/>
                    <a:pt x="4414" y="1434"/>
                  </a:cubicBezTo>
                  <a:cubicBezTo>
                    <a:pt x="4745" y="790"/>
                    <a:pt x="5240" y="24"/>
                    <a:pt x="5815" y="5"/>
                  </a:cubicBezTo>
                  <a:cubicBezTo>
                    <a:pt x="6071" y="1"/>
                    <a:pt x="6379" y="122"/>
                    <a:pt x="6660" y="215"/>
                  </a:cubicBezTo>
                  <a:cubicBezTo>
                    <a:pt x="7505" y="486"/>
                    <a:pt x="8401" y="954"/>
                    <a:pt x="9261" y="1392"/>
                  </a:cubicBezTo>
                  <a:cubicBezTo>
                    <a:pt x="10190" y="1874"/>
                    <a:pt x="10979" y="2204"/>
                    <a:pt x="11880" y="2663"/>
                  </a:cubicBezTo>
                  <a:cubicBezTo>
                    <a:pt x="12183" y="2816"/>
                    <a:pt x="12478" y="2975"/>
                    <a:pt x="12781" y="316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6"/>
            <p:cNvSpPr/>
            <p:nvPr/>
          </p:nvSpPr>
          <p:spPr>
            <a:xfrm>
              <a:off x="1351705" y="2963218"/>
              <a:ext cx="800938" cy="437902"/>
            </a:xfrm>
            <a:custGeom>
              <a:avLst/>
              <a:gdLst/>
              <a:ahLst/>
              <a:cxnLst/>
              <a:rect l="l" t="t" r="r" b="b"/>
              <a:pathLst>
                <a:path w="6749" h="3690" extrusionOk="0">
                  <a:moveTo>
                    <a:pt x="6711" y="3157"/>
                  </a:moveTo>
                  <a:cubicBezTo>
                    <a:pt x="6725" y="3129"/>
                    <a:pt x="6739" y="3101"/>
                    <a:pt x="6748" y="3068"/>
                  </a:cubicBezTo>
                  <a:cubicBezTo>
                    <a:pt x="6557" y="2970"/>
                    <a:pt x="6356" y="2882"/>
                    <a:pt x="6164" y="2783"/>
                  </a:cubicBezTo>
                  <a:cubicBezTo>
                    <a:pt x="5291" y="2345"/>
                    <a:pt x="4511" y="1953"/>
                    <a:pt x="3619" y="1537"/>
                  </a:cubicBezTo>
                  <a:cubicBezTo>
                    <a:pt x="3078" y="1280"/>
                    <a:pt x="2522" y="1041"/>
                    <a:pt x="1938" y="766"/>
                  </a:cubicBezTo>
                  <a:cubicBezTo>
                    <a:pt x="1696" y="654"/>
                    <a:pt x="1458" y="542"/>
                    <a:pt x="1093" y="384"/>
                  </a:cubicBezTo>
                  <a:cubicBezTo>
                    <a:pt x="879" y="285"/>
                    <a:pt x="360" y="0"/>
                    <a:pt x="253" y="47"/>
                  </a:cubicBezTo>
                  <a:cubicBezTo>
                    <a:pt x="145" y="89"/>
                    <a:pt x="1" y="350"/>
                    <a:pt x="43" y="453"/>
                  </a:cubicBezTo>
                  <a:cubicBezTo>
                    <a:pt x="80" y="546"/>
                    <a:pt x="244" y="608"/>
                    <a:pt x="416" y="692"/>
                  </a:cubicBezTo>
                  <a:cubicBezTo>
                    <a:pt x="860" y="910"/>
                    <a:pt x="1300" y="1134"/>
                    <a:pt x="1673" y="1303"/>
                  </a:cubicBezTo>
                  <a:cubicBezTo>
                    <a:pt x="3106" y="1966"/>
                    <a:pt x="4483" y="2722"/>
                    <a:pt x="5866" y="3399"/>
                  </a:cubicBezTo>
                  <a:cubicBezTo>
                    <a:pt x="6048" y="3488"/>
                    <a:pt x="6267" y="3615"/>
                    <a:pt x="6445" y="3690"/>
                  </a:cubicBezTo>
                  <a:cubicBezTo>
                    <a:pt x="6543" y="3516"/>
                    <a:pt x="6636" y="3339"/>
                    <a:pt x="6711" y="31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6"/>
            <p:cNvSpPr/>
            <p:nvPr/>
          </p:nvSpPr>
          <p:spPr>
            <a:xfrm>
              <a:off x="1254273" y="3107760"/>
              <a:ext cx="821824" cy="446327"/>
            </a:xfrm>
            <a:custGeom>
              <a:avLst/>
              <a:gdLst/>
              <a:ahLst/>
              <a:cxnLst/>
              <a:rect l="l" t="t" r="r" b="b"/>
              <a:pathLst>
                <a:path w="6925" h="3761" extrusionOk="0">
                  <a:moveTo>
                    <a:pt x="6925" y="3172"/>
                  </a:moveTo>
                  <a:cubicBezTo>
                    <a:pt x="6687" y="3026"/>
                    <a:pt x="6416" y="2910"/>
                    <a:pt x="6164" y="2784"/>
                  </a:cubicBezTo>
                  <a:cubicBezTo>
                    <a:pt x="5291" y="2345"/>
                    <a:pt x="4511" y="1953"/>
                    <a:pt x="3619" y="1537"/>
                  </a:cubicBezTo>
                  <a:cubicBezTo>
                    <a:pt x="3078" y="1280"/>
                    <a:pt x="2522" y="1043"/>
                    <a:pt x="1938" y="767"/>
                  </a:cubicBezTo>
                  <a:cubicBezTo>
                    <a:pt x="1695" y="651"/>
                    <a:pt x="1457" y="538"/>
                    <a:pt x="1093" y="379"/>
                  </a:cubicBezTo>
                  <a:cubicBezTo>
                    <a:pt x="878" y="286"/>
                    <a:pt x="360" y="1"/>
                    <a:pt x="252" y="48"/>
                  </a:cubicBezTo>
                  <a:cubicBezTo>
                    <a:pt x="145" y="90"/>
                    <a:pt x="0" y="351"/>
                    <a:pt x="42" y="454"/>
                  </a:cubicBezTo>
                  <a:cubicBezTo>
                    <a:pt x="80" y="547"/>
                    <a:pt x="243" y="608"/>
                    <a:pt x="416" y="692"/>
                  </a:cubicBezTo>
                  <a:cubicBezTo>
                    <a:pt x="860" y="912"/>
                    <a:pt x="1298" y="1131"/>
                    <a:pt x="1672" y="1304"/>
                  </a:cubicBezTo>
                  <a:cubicBezTo>
                    <a:pt x="3106" y="1967"/>
                    <a:pt x="4483" y="2724"/>
                    <a:pt x="5865" y="3401"/>
                  </a:cubicBezTo>
                  <a:cubicBezTo>
                    <a:pt x="6131" y="3531"/>
                    <a:pt x="6491" y="3741"/>
                    <a:pt x="6664" y="3760"/>
                  </a:cubicBezTo>
                  <a:cubicBezTo>
                    <a:pt x="6752" y="3564"/>
                    <a:pt x="6836" y="3363"/>
                    <a:pt x="6925" y="31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6"/>
            <p:cNvSpPr/>
            <p:nvPr/>
          </p:nvSpPr>
          <p:spPr>
            <a:xfrm>
              <a:off x="1223299" y="3277934"/>
              <a:ext cx="783018" cy="427340"/>
            </a:xfrm>
            <a:custGeom>
              <a:avLst/>
              <a:gdLst/>
              <a:ahLst/>
              <a:cxnLst/>
              <a:rect l="l" t="t" r="r" b="b"/>
              <a:pathLst>
                <a:path w="6598" h="3601" extrusionOk="0">
                  <a:moveTo>
                    <a:pt x="6598" y="2989"/>
                  </a:moveTo>
                  <a:cubicBezTo>
                    <a:pt x="6453" y="2919"/>
                    <a:pt x="6304" y="2853"/>
                    <a:pt x="6164" y="2784"/>
                  </a:cubicBezTo>
                  <a:cubicBezTo>
                    <a:pt x="5290" y="2340"/>
                    <a:pt x="4511" y="1948"/>
                    <a:pt x="3619" y="1532"/>
                  </a:cubicBezTo>
                  <a:cubicBezTo>
                    <a:pt x="3076" y="1275"/>
                    <a:pt x="2522" y="1038"/>
                    <a:pt x="1933" y="762"/>
                  </a:cubicBezTo>
                  <a:cubicBezTo>
                    <a:pt x="1695" y="650"/>
                    <a:pt x="1457" y="538"/>
                    <a:pt x="1093" y="379"/>
                  </a:cubicBezTo>
                  <a:cubicBezTo>
                    <a:pt x="878" y="281"/>
                    <a:pt x="359" y="1"/>
                    <a:pt x="252" y="42"/>
                  </a:cubicBezTo>
                  <a:cubicBezTo>
                    <a:pt x="145" y="85"/>
                    <a:pt x="0" y="346"/>
                    <a:pt x="42" y="454"/>
                  </a:cubicBezTo>
                  <a:cubicBezTo>
                    <a:pt x="79" y="542"/>
                    <a:pt x="242" y="603"/>
                    <a:pt x="415" y="687"/>
                  </a:cubicBezTo>
                  <a:cubicBezTo>
                    <a:pt x="859" y="906"/>
                    <a:pt x="1298" y="1131"/>
                    <a:pt x="1671" y="1303"/>
                  </a:cubicBezTo>
                  <a:cubicBezTo>
                    <a:pt x="3100" y="1962"/>
                    <a:pt x="4483" y="2719"/>
                    <a:pt x="5865" y="3395"/>
                  </a:cubicBezTo>
                  <a:cubicBezTo>
                    <a:pt x="5986" y="3456"/>
                    <a:pt x="6130" y="3536"/>
                    <a:pt x="6261" y="3601"/>
                  </a:cubicBezTo>
                  <a:cubicBezTo>
                    <a:pt x="6378" y="3400"/>
                    <a:pt x="6485" y="3195"/>
                    <a:pt x="6598" y="298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6"/>
            <p:cNvSpPr/>
            <p:nvPr/>
          </p:nvSpPr>
          <p:spPr>
            <a:xfrm>
              <a:off x="1125630" y="3422001"/>
              <a:ext cx="795953" cy="433392"/>
            </a:xfrm>
            <a:custGeom>
              <a:avLst/>
              <a:gdLst/>
              <a:ahLst/>
              <a:cxnLst/>
              <a:rect l="l" t="t" r="r" b="b"/>
              <a:pathLst>
                <a:path w="6707" h="3652" extrusionOk="0">
                  <a:moveTo>
                    <a:pt x="6707" y="3050"/>
                  </a:moveTo>
                  <a:cubicBezTo>
                    <a:pt x="6528" y="2956"/>
                    <a:pt x="6342" y="2877"/>
                    <a:pt x="6164" y="2783"/>
                  </a:cubicBezTo>
                  <a:cubicBezTo>
                    <a:pt x="5291" y="2345"/>
                    <a:pt x="4511" y="1953"/>
                    <a:pt x="3619" y="1537"/>
                  </a:cubicBezTo>
                  <a:cubicBezTo>
                    <a:pt x="3078" y="1280"/>
                    <a:pt x="2518" y="1042"/>
                    <a:pt x="1934" y="766"/>
                  </a:cubicBezTo>
                  <a:cubicBezTo>
                    <a:pt x="1696" y="654"/>
                    <a:pt x="1457" y="542"/>
                    <a:pt x="1093" y="384"/>
                  </a:cubicBezTo>
                  <a:cubicBezTo>
                    <a:pt x="879" y="285"/>
                    <a:pt x="360" y="1"/>
                    <a:pt x="253" y="48"/>
                  </a:cubicBezTo>
                  <a:cubicBezTo>
                    <a:pt x="141" y="89"/>
                    <a:pt x="1" y="350"/>
                    <a:pt x="43" y="453"/>
                  </a:cubicBezTo>
                  <a:cubicBezTo>
                    <a:pt x="80" y="546"/>
                    <a:pt x="244" y="608"/>
                    <a:pt x="416" y="692"/>
                  </a:cubicBezTo>
                  <a:cubicBezTo>
                    <a:pt x="860" y="911"/>
                    <a:pt x="1299" y="1130"/>
                    <a:pt x="1673" y="1303"/>
                  </a:cubicBezTo>
                  <a:cubicBezTo>
                    <a:pt x="3101" y="1966"/>
                    <a:pt x="4479" y="2723"/>
                    <a:pt x="5866" y="3400"/>
                  </a:cubicBezTo>
                  <a:cubicBezTo>
                    <a:pt x="6020" y="3475"/>
                    <a:pt x="6202" y="3578"/>
                    <a:pt x="6360" y="3652"/>
                  </a:cubicBezTo>
                  <a:cubicBezTo>
                    <a:pt x="6477" y="3451"/>
                    <a:pt x="6595" y="3251"/>
                    <a:pt x="6707" y="30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6"/>
            <p:cNvSpPr/>
            <p:nvPr/>
          </p:nvSpPr>
          <p:spPr>
            <a:xfrm>
              <a:off x="1064157" y="3563220"/>
              <a:ext cx="801412" cy="437427"/>
            </a:xfrm>
            <a:custGeom>
              <a:avLst/>
              <a:gdLst/>
              <a:ahLst/>
              <a:cxnLst/>
              <a:rect l="l" t="t" r="r" b="b"/>
              <a:pathLst>
                <a:path w="6753" h="3686" extrusionOk="0">
                  <a:moveTo>
                    <a:pt x="6715" y="3153"/>
                  </a:moveTo>
                  <a:cubicBezTo>
                    <a:pt x="6729" y="3125"/>
                    <a:pt x="6738" y="3097"/>
                    <a:pt x="6753" y="3069"/>
                  </a:cubicBezTo>
                  <a:cubicBezTo>
                    <a:pt x="6561" y="2966"/>
                    <a:pt x="6361" y="2878"/>
                    <a:pt x="6169" y="2780"/>
                  </a:cubicBezTo>
                  <a:cubicBezTo>
                    <a:pt x="5296" y="2341"/>
                    <a:pt x="4516" y="1949"/>
                    <a:pt x="3624" y="1533"/>
                  </a:cubicBezTo>
                  <a:cubicBezTo>
                    <a:pt x="3083" y="1276"/>
                    <a:pt x="2522" y="1037"/>
                    <a:pt x="1938" y="763"/>
                  </a:cubicBezTo>
                  <a:cubicBezTo>
                    <a:pt x="1700" y="651"/>
                    <a:pt x="1462" y="539"/>
                    <a:pt x="1098" y="380"/>
                  </a:cubicBezTo>
                  <a:cubicBezTo>
                    <a:pt x="883" y="281"/>
                    <a:pt x="365" y="1"/>
                    <a:pt x="257" y="43"/>
                  </a:cubicBezTo>
                  <a:cubicBezTo>
                    <a:pt x="145" y="85"/>
                    <a:pt x="1" y="347"/>
                    <a:pt x="47" y="455"/>
                  </a:cubicBezTo>
                  <a:cubicBezTo>
                    <a:pt x="85" y="543"/>
                    <a:pt x="249" y="604"/>
                    <a:pt x="421" y="688"/>
                  </a:cubicBezTo>
                  <a:cubicBezTo>
                    <a:pt x="859" y="907"/>
                    <a:pt x="1303" y="1132"/>
                    <a:pt x="1677" y="1300"/>
                  </a:cubicBezTo>
                  <a:cubicBezTo>
                    <a:pt x="3106" y="1962"/>
                    <a:pt x="4484" y="2718"/>
                    <a:pt x="5870" y="3396"/>
                  </a:cubicBezTo>
                  <a:cubicBezTo>
                    <a:pt x="6048" y="3485"/>
                    <a:pt x="6272" y="3610"/>
                    <a:pt x="6449" y="3686"/>
                  </a:cubicBezTo>
                  <a:cubicBezTo>
                    <a:pt x="6542" y="3513"/>
                    <a:pt x="6636" y="3340"/>
                    <a:pt x="6715" y="31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6"/>
            <p:cNvSpPr/>
            <p:nvPr/>
          </p:nvSpPr>
          <p:spPr>
            <a:xfrm>
              <a:off x="1436557" y="2834578"/>
              <a:ext cx="106570" cy="59455"/>
            </a:xfrm>
            <a:custGeom>
              <a:avLst/>
              <a:gdLst/>
              <a:ahLst/>
              <a:cxnLst/>
              <a:rect l="l" t="t" r="r" b="b"/>
              <a:pathLst>
                <a:path w="898" h="501" extrusionOk="0">
                  <a:moveTo>
                    <a:pt x="1" y="117"/>
                  </a:moveTo>
                  <a:cubicBezTo>
                    <a:pt x="89" y="48"/>
                    <a:pt x="197" y="1"/>
                    <a:pt x="299" y="1"/>
                  </a:cubicBezTo>
                  <a:cubicBezTo>
                    <a:pt x="434" y="1"/>
                    <a:pt x="897" y="127"/>
                    <a:pt x="799" y="323"/>
                  </a:cubicBezTo>
                  <a:cubicBezTo>
                    <a:pt x="710" y="501"/>
                    <a:pt x="19" y="356"/>
                    <a:pt x="1" y="1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6"/>
            <p:cNvSpPr/>
            <p:nvPr/>
          </p:nvSpPr>
          <p:spPr>
            <a:xfrm>
              <a:off x="1303048" y="2823067"/>
              <a:ext cx="85327" cy="72034"/>
            </a:xfrm>
            <a:custGeom>
              <a:avLst/>
              <a:gdLst/>
              <a:ahLst/>
              <a:cxnLst/>
              <a:rect l="l" t="t" r="r" b="b"/>
              <a:pathLst>
                <a:path w="719" h="607" extrusionOk="0">
                  <a:moveTo>
                    <a:pt x="705" y="332"/>
                  </a:moveTo>
                  <a:cubicBezTo>
                    <a:pt x="589" y="457"/>
                    <a:pt x="369" y="606"/>
                    <a:pt x="257" y="528"/>
                  </a:cubicBezTo>
                  <a:cubicBezTo>
                    <a:pt x="1" y="332"/>
                    <a:pt x="719" y="0"/>
                    <a:pt x="705" y="33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6"/>
            <p:cNvSpPr/>
            <p:nvPr/>
          </p:nvSpPr>
          <p:spPr>
            <a:xfrm>
              <a:off x="1401073" y="2892846"/>
              <a:ext cx="50556" cy="43315"/>
            </a:xfrm>
            <a:custGeom>
              <a:avLst/>
              <a:gdLst/>
              <a:ahLst/>
              <a:cxnLst/>
              <a:rect l="l" t="t" r="r" b="b"/>
              <a:pathLst>
                <a:path w="426" h="365" extrusionOk="0">
                  <a:moveTo>
                    <a:pt x="425" y="169"/>
                  </a:moveTo>
                  <a:cubicBezTo>
                    <a:pt x="407" y="197"/>
                    <a:pt x="397" y="225"/>
                    <a:pt x="412" y="253"/>
                  </a:cubicBezTo>
                  <a:cubicBezTo>
                    <a:pt x="290" y="355"/>
                    <a:pt x="155" y="365"/>
                    <a:pt x="0" y="262"/>
                  </a:cubicBezTo>
                  <a:cubicBezTo>
                    <a:pt x="0" y="229"/>
                    <a:pt x="9" y="197"/>
                    <a:pt x="0" y="164"/>
                  </a:cubicBezTo>
                  <a:cubicBezTo>
                    <a:pt x="122" y="61"/>
                    <a:pt x="309" y="1"/>
                    <a:pt x="425" y="16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6"/>
            <p:cNvSpPr/>
            <p:nvPr/>
          </p:nvSpPr>
          <p:spPr>
            <a:xfrm>
              <a:off x="2126412" y="3137190"/>
              <a:ext cx="102654" cy="119266"/>
            </a:xfrm>
            <a:custGeom>
              <a:avLst/>
              <a:gdLst/>
              <a:ahLst/>
              <a:cxnLst/>
              <a:rect l="l" t="t" r="r" b="b"/>
              <a:pathLst>
                <a:path w="865" h="1005" extrusionOk="0">
                  <a:moveTo>
                    <a:pt x="865" y="575"/>
                  </a:moveTo>
                  <a:cubicBezTo>
                    <a:pt x="744" y="1004"/>
                    <a:pt x="1" y="463"/>
                    <a:pt x="132" y="234"/>
                  </a:cubicBezTo>
                  <a:cubicBezTo>
                    <a:pt x="267" y="0"/>
                    <a:pt x="795" y="332"/>
                    <a:pt x="865" y="57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6"/>
            <p:cNvSpPr/>
            <p:nvPr/>
          </p:nvSpPr>
          <p:spPr>
            <a:xfrm>
              <a:off x="1955758" y="3061241"/>
              <a:ext cx="145970" cy="116418"/>
            </a:xfrm>
            <a:custGeom>
              <a:avLst/>
              <a:gdLst/>
              <a:ahLst/>
              <a:cxnLst/>
              <a:rect l="l" t="t" r="r" b="b"/>
              <a:pathLst>
                <a:path w="1230" h="981" extrusionOk="0">
                  <a:moveTo>
                    <a:pt x="846" y="347"/>
                  </a:moveTo>
                  <a:cubicBezTo>
                    <a:pt x="1070" y="472"/>
                    <a:pt x="1229" y="547"/>
                    <a:pt x="1130" y="715"/>
                  </a:cubicBezTo>
                  <a:cubicBezTo>
                    <a:pt x="977" y="981"/>
                    <a:pt x="1" y="505"/>
                    <a:pt x="150" y="224"/>
                  </a:cubicBezTo>
                  <a:cubicBezTo>
                    <a:pt x="266" y="0"/>
                    <a:pt x="636" y="224"/>
                    <a:pt x="846" y="3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6"/>
            <p:cNvSpPr/>
            <p:nvPr/>
          </p:nvSpPr>
          <p:spPr>
            <a:xfrm>
              <a:off x="2172932" y="3254081"/>
              <a:ext cx="65627" cy="83901"/>
            </a:xfrm>
            <a:custGeom>
              <a:avLst/>
              <a:gdLst/>
              <a:ahLst/>
              <a:cxnLst/>
              <a:rect l="l" t="t" r="r" b="b"/>
              <a:pathLst>
                <a:path w="553" h="707" extrusionOk="0">
                  <a:moveTo>
                    <a:pt x="524" y="280"/>
                  </a:moveTo>
                  <a:cubicBezTo>
                    <a:pt x="552" y="482"/>
                    <a:pt x="324" y="706"/>
                    <a:pt x="173" y="580"/>
                  </a:cubicBezTo>
                  <a:cubicBezTo>
                    <a:pt x="1" y="431"/>
                    <a:pt x="324" y="0"/>
                    <a:pt x="524" y="2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6"/>
            <p:cNvSpPr/>
            <p:nvPr/>
          </p:nvSpPr>
          <p:spPr>
            <a:xfrm>
              <a:off x="1622283" y="4506894"/>
              <a:ext cx="105265" cy="58387"/>
            </a:xfrm>
            <a:custGeom>
              <a:avLst/>
              <a:gdLst/>
              <a:ahLst/>
              <a:cxnLst/>
              <a:rect l="l" t="t" r="r" b="b"/>
              <a:pathLst>
                <a:path w="887" h="492" extrusionOk="0">
                  <a:moveTo>
                    <a:pt x="186" y="95"/>
                  </a:moveTo>
                  <a:cubicBezTo>
                    <a:pt x="0" y="384"/>
                    <a:pt x="887" y="492"/>
                    <a:pt x="770" y="169"/>
                  </a:cubicBezTo>
                  <a:cubicBezTo>
                    <a:pt x="714" y="1"/>
                    <a:pt x="341" y="39"/>
                    <a:pt x="186" y="9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6"/>
            <p:cNvSpPr/>
            <p:nvPr/>
          </p:nvSpPr>
          <p:spPr>
            <a:xfrm>
              <a:off x="1424927" y="4453255"/>
              <a:ext cx="179555" cy="101584"/>
            </a:xfrm>
            <a:custGeom>
              <a:avLst/>
              <a:gdLst/>
              <a:ahLst/>
              <a:cxnLst/>
              <a:rect l="l" t="t" r="r" b="b"/>
              <a:pathLst>
                <a:path w="1513" h="856" extrusionOk="0">
                  <a:moveTo>
                    <a:pt x="1312" y="817"/>
                  </a:moveTo>
                  <a:cubicBezTo>
                    <a:pt x="1383" y="799"/>
                    <a:pt x="1513" y="720"/>
                    <a:pt x="1467" y="584"/>
                  </a:cubicBezTo>
                  <a:cubicBezTo>
                    <a:pt x="1401" y="401"/>
                    <a:pt x="1023" y="332"/>
                    <a:pt x="879" y="276"/>
                  </a:cubicBezTo>
                  <a:cubicBezTo>
                    <a:pt x="701" y="205"/>
                    <a:pt x="402" y="0"/>
                    <a:pt x="239" y="131"/>
                  </a:cubicBezTo>
                  <a:cubicBezTo>
                    <a:pt x="0" y="323"/>
                    <a:pt x="495" y="561"/>
                    <a:pt x="668" y="636"/>
                  </a:cubicBezTo>
                  <a:cubicBezTo>
                    <a:pt x="761" y="677"/>
                    <a:pt x="855" y="705"/>
                    <a:pt x="935" y="733"/>
                  </a:cubicBezTo>
                  <a:cubicBezTo>
                    <a:pt x="1075" y="785"/>
                    <a:pt x="1177" y="855"/>
                    <a:pt x="1312" y="8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6"/>
            <p:cNvSpPr/>
            <p:nvPr/>
          </p:nvSpPr>
          <p:spPr>
            <a:xfrm>
              <a:off x="1135599" y="3970618"/>
              <a:ext cx="574268" cy="456652"/>
            </a:xfrm>
            <a:custGeom>
              <a:avLst/>
              <a:gdLst/>
              <a:ahLst/>
              <a:cxnLst/>
              <a:rect l="l" t="t" r="r" b="b"/>
              <a:pathLst>
                <a:path w="4839" h="3848" extrusionOk="0">
                  <a:moveTo>
                    <a:pt x="3186" y="1700"/>
                  </a:moveTo>
                  <a:cubicBezTo>
                    <a:pt x="3442" y="1733"/>
                    <a:pt x="3755" y="1466"/>
                    <a:pt x="3955" y="1667"/>
                  </a:cubicBezTo>
                  <a:cubicBezTo>
                    <a:pt x="4166" y="1873"/>
                    <a:pt x="3843" y="2209"/>
                    <a:pt x="3793" y="2498"/>
                  </a:cubicBezTo>
                  <a:cubicBezTo>
                    <a:pt x="4078" y="2517"/>
                    <a:pt x="4390" y="2386"/>
                    <a:pt x="4605" y="2606"/>
                  </a:cubicBezTo>
                  <a:cubicBezTo>
                    <a:pt x="4839" y="2843"/>
                    <a:pt x="4731" y="3578"/>
                    <a:pt x="4577" y="3848"/>
                  </a:cubicBezTo>
                  <a:cubicBezTo>
                    <a:pt x="4507" y="3647"/>
                    <a:pt x="4493" y="3530"/>
                    <a:pt x="4479" y="3330"/>
                  </a:cubicBezTo>
                  <a:cubicBezTo>
                    <a:pt x="4465" y="3203"/>
                    <a:pt x="4511" y="2910"/>
                    <a:pt x="4414" y="2807"/>
                  </a:cubicBezTo>
                  <a:cubicBezTo>
                    <a:pt x="4199" y="2587"/>
                    <a:pt x="3802" y="2928"/>
                    <a:pt x="3601" y="2737"/>
                  </a:cubicBezTo>
                  <a:cubicBezTo>
                    <a:pt x="3405" y="2550"/>
                    <a:pt x="3619" y="2195"/>
                    <a:pt x="3709" y="1925"/>
                  </a:cubicBezTo>
                  <a:cubicBezTo>
                    <a:pt x="3475" y="1807"/>
                    <a:pt x="3087" y="2223"/>
                    <a:pt x="2868" y="2069"/>
                  </a:cubicBezTo>
                  <a:cubicBezTo>
                    <a:pt x="2667" y="1925"/>
                    <a:pt x="2812" y="1714"/>
                    <a:pt x="2929" y="1490"/>
                  </a:cubicBezTo>
                  <a:cubicBezTo>
                    <a:pt x="2499" y="1639"/>
                    <a:pt x="1841" y="2507"/>
                    <a:pt x="1468" y="2205"/>
                  </a:cubicBezTo>
                  <a:cubicBezTo>
                    <a:pt x="1238" y="2018"/>
                    <a:pt x="1412" y="1733"/>
                    <a:pt x="1524" y="1485"/>
                  </a:cubicBezTo>
                  <a:cubicBezTo>
                    <a:pt x="1182" y="1714"/>
                    <a:pt x="453" y="2634"/>
                    <a:pt x="169" y="2121"/>
                  </a:cubicBezTo>
                  <a:cubicBezTo>
                    <a:pt x="1" y="1821"/>
                    <a:pt x="369" y="1162"/>
                    <a:pt x="753" y="705"/>
                  </a:cubicBezTo>
                  <a:cubicBezTo>
                    <a:pt x="981" y="434"/>
                    <a:pt x="1373" y="0"/>
                    <a:pt x="1602" y="149"/>
                  </a:cubicBezTo>
                  <a:cubicBezTo>
                    <a:pt x="1873" y="328"/>
                    <a:pt x="1682" y="626"/>
                    <a:pt x="1602" y="850"/>
                  </a:cubicBezTo>
                  <a:cubicBezTo>
                    <a:pt x="1888" y="776"/>
                    <a:pt x="2162" y="154"/>
                    <a:pt x="2453" y="188"/>
                  </a:cubicBezTo>
                  <a:cubicBezTo>
                    <a:pt x="2756" y="374"/>
                    <a:pt x="2494" y="658"/>
                    <a:pt x="2359" y="906"/>
                  </a:cubicBezTo>
                  <a:cubicBezTo>
                    <a:pt x="2218" y="1158"/>
                    <a:pt x="2102" y="1397"/>
                    <a:pt x="2028" y="1546"/>
                  </a:cubicBezTo>
                  <a:cubicBezTo>
                    <a:pt x="2317" y="1466"/>
                    <a:pt x="3054" y="705"/>
                    <a:pt x="3363" y="813"/>
                  </a:cubicBezTo>
                  <a:cubicBezTo>
                    <a:pt x="3746" y="953"/>
                    <a:pt x="3414" y="1420"/>
                    <a:pt x="3186" y="1700"/>
                  </a:cubicBezTo>
                  <a:close/>
                  <a:moveTo>
                    <a:pt x="632" y="1718"/>
                  </a:moveTo>
                  <a:cubicBezTo>
                    <a:pt x="837" y="1597"/>
                    <a:pt x="1042" y="1350"/>
                    <a:pt x="1248" y="1219"/>
                  </a:cubicBezTo>
                  <a:cubicBezTo>
                    <a:pt x="1201" y="1041"/>
                    <a:pt x="1332" y="860"/>
                    <a:pt x="1345" y="677"/>
                  </a:cubicBezTo>
                  <a:cubicBezTo>
                    <a:pt x="1061" y="1022"/>
                    <a:pt x="776" y="1373"/>
                    <a:pt x="632" y="17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3" name="Google Shape;2063;p46"/>
          <p:cNvGrpSpPr/>
          <p:nvPr/>
        </p:nvGrpSpPr>
        <p:grpSpPr>
          <a:xfrm>
            <a:off x="2159045" y="2981222"/>
            <a:ext cx="197572" cy="1410843"/>
            <a:chOff x="6323969" y="2098536"/>
            <a:chExt cx="157579" cy="1125254"/>
          </a:xfrm>
        </p:grpSpPr>
        <p:sp>
          <p:nvSpPr>
            <p:cNvPr id="2064" name="Google Shape;2064;p46"/>
            <p:cNvSpPr/>
            <p:nvPr/>
          </p:nvSpPr>
          <p:spPr>
            <a:xfrm>
              <a:off x="6359292" y="3108558"/>
              <a:ext cx="63215" cy="115232"/>
            </a:xfrm>
            <a:custGeom>
              <a:avLst/>
              <a:gdLst/>
              <a:ahLst/>
              <a:cxnLst/>
              <a:rect l="l" t="t" r="r" b="b"/>
              <a:pathLst>
                <a:path w="621" h="1132" extrusionOk="0">
                  <a:moveTo>
                    <a:pt x="621" y="1"/>
                  </a:moveTo>
                  <a:lnTo>
                    <a:pt x="0" y="11"/>
                  </a:lnTo>
                  <a:cubicBezTo>
                    <a:pt x="46" y="192"/>
                    <a:pt x="93" y="375"/>
                    <a:pt x="136" y="557"/>
                  </a:cubicBezTo>
                  <a:cubicBezTo>
                    <a:pt x="177" y="711"/>
                    <a:pt x="210" y="875"/>
                    <a:pt x="248" y="1000"/>
                  </a:cubicBezTo>
                  <a:cubicBezTo>
                    <a:pt x="261" y="1043"/>
                    <a:pt x="270" y="1112"/>
                    <a:pt x="317" y="1131"/>
                  </a:cubicBezTo>
                  <a:cubicBezTo>
                    <a:pt x="322" y="1131"/>
                    <a:pt x="326" y="1127"/>
                    <a:pt x="332" y="1127"/>
                  </a:cubicBezTo>
                  <a:cubicBezTo>
                    <a:pt x="438" y="800"/>
                    <a:pt x="509" y="436"/>
                    <a:pt x="6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6"/>
            <p:cNvSpPr/>
            <p:nvPr/>
          </p:nvSpPr>
          <p:spPr>
            <a:xfrm>
              <a:off x="6326412" y="2948839"/>
              <a:ext cx="127549" cy="160836"/>
            </a:xfrm>
            <a:custGeom>
              <a:avLst/>
              <a:gdLst/>
              <a:ahLst/>
              <a:cxnLst/>
              <a:rect l="l" t="t" r="r" b="b"/>
              <a:pathLst>
                <a:path w="1253" h="1580" extrusionOk="0">
                  <a:moveTo>
                    <a:pt x="617" y="1"/>
                  </a:moveTo>
                  <a:cubicBezTo>
                    <a:pt x="552" y="1"/>
                    <a:pt x="477" y="6"/>
                    <a:pt x="369" y="15"/>
                  </a:cubicBezTo>
                  <a:cubicBezTo>
                    <a:pt x="291" y="24"/>
                    <a:pt x="164" y="24"/>
                    <a:pt x="108" y="62"/>
                  </a:cubicBezTo>
                  <a:cubicBezTo>
                    <a:pt x="56" y="95"/>
                    <a:pt x="0" y="287"/>
                    <a:pt x="5" y="352"/>
                  </a:cubicBezTo>
                  <a:cubicBezTo>
                    <a:pt x="10" y="436"/>
                    <a:pt x="61" y="548"/>
                    <a:pt x="89" y="651"/>
                  </a:cubicBezTo>
                  <a:cubicBezTo>
                    <a:pt x="168" y="953"/>
                    <a:pt x="248" y="1272"/>
                    <a:pt x="323" y="1580"/>
                  </a:cubicBezTo>
                  <a:lnTo>
                    <a:pt x="944" y="1570"/>
                  </a:lnTo>
                  <a:cubicBezTo>
                    <a:pt x="948" y="1556"/>
                    <a:pt x="953" y="1542"/>
                    <a:pt x="957" y="1524"/>
                  </a:cubicBezTo>
                  <a:cubicBezTo>
                    <a:pt x="1028" y="1253"/>
                    <a:pt x="1108" y="968"/>
                    <a:pt x="1177" y="683"/>
                  </a:cubicBezTo>
                  <a:cubicBezTo>
                    <a:pt x="1201" y="589"/>
                    <a:pt x="1252" y="445"/>
                    <a:pt x="1243" y="393"/>
                  </a:cubicBezTo>
                  <a:cubicBezTo>
                    <a:pt x="1229" y="337"/>
                    <a:pt x="1088" y="108"/>
                    <a:pt x="1060" y="85"/>
                  </a:cubicBezTo>
                  <a:cubicBezTo>
                    <a:pt x="976" y="15"/>
                    <a:pt x="743" y="6"/>
                    <a:pt x="6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6"/>
            <p:cNvSpPr/>
            <p:nvPr/>
          </p:nvSpPr>
          <p:spPr>
            <a:xfrm>
              <a:off x="6323969" y="2182314"/>
              <a:ext cx="146585" cy="808049"/>
            </a:xfrm>
            <a:custGeom>
              <a:avLst/>
              <a:gdLst/>
              <a:ahLst/>
              <a:cxnLst/>
              <a:rect l="l" t="t" r="r" b="b"/>
              <a:pathLst>
                <a:path w="1440" h="7938" extrusionOk="0">
                  <a:moveTo>
                    <a:pt x="1043" y="7705"/>
                  </a:moveTo>
                  <a:cubicBezTo>
                    <a:pt x="963" y="7755"/>
                    <a:pt x="916" y="7826"/>
                    <a:pt x="828" y="7877"/>
                  </a:cubicBezTo>
                  <a:cubicBezTo>
                    <a:pt x="763" y="7817"/>
                    <a:pt x="711" y="7722"/>
                    <a:pt x="651" y="7648"/>
                  </a:cubicBezTo>
                  <a:cubicBezTo>
                    <a:pt x="576" y="7681"/>
                    <a:pt x="543" y="7807"/>
                    <a:pt x="445" y="7858"/>
                  </a:cubicBezTo>
                  <a:cubicBezTo>
                    <a:pt x="384" y="7789"/>
                    <a:pt x="319" y="7727"/>
                    <a:pt x="263" y="7653"/>
                  </a:cubicBezTo>
                  <a:cubicBezTo>
                    <a:pt x="169" y="7718"/>
                    <a:pt x="146" y="7858"/>
                    <a:pt x="43" y="7891"/>
                  </a:cubicBezTo>
                  <a:cubicBezTo>
                    <a:pt x="1" y="7727"/>
                    <a:pt x="34" y="7559"/>
                    <a:pt x="39" y="7396"/>
                  </a:cubicBezTo>
                  <a:cubicBezTo>
                    <a:pt x="108" y="4949"/>
                    <a:pt x="151" y="2460"/>
                    <a:pt x="230" y="4"/>
                  </a:cubicBezTo>
                  <a:cubicBezTo>
                    <a:pt x="636" y="0"/>
                    <a:pt x="1033" y="18"/>
                    <a:pt x="1425" y="37"/>
                  </a:cubicBezTo>
                  <a:cubicBezTo>
                    <a:pt x="1440" y="93"/>
                    <a:pt x="1440" y="182"/>
                    <a:pt x="1440" y="275"/>
                  </a:cubicBezTo>
                  <a:cubicBezTo>
                    <a:pt x="1379" y="2615"/>
                    <a:pt x="1328" y="5033"/>
                    <a:pt x="1272" y="7401"/>
                  </a:cubicBezTo>
                  <a:cubicBezTo>
                    <a:pt x="1267" y="7578"/>
                    <a:pt x="1276" y="7765"/>
                    <a:pt x="1257" y="7929"/>
                  </a:cubicBezTo>
                  <a:cubicBezTo>
                    <a:pt x="1164" y="7938"/>
                    <a:pt x="1108" y="7765"/>
                    <a:pt x="1043" y="770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6"/>
            <p:cNvSpPr/>
            <p:nvPr/>
          </p:nvSpPr>
          <p:spPr>
            <a:xfrm>
              <a:off x="6348706" y="2098536"/>
              <a:ext cx="125208" cy="95687"/>
            </a:xfrm>
            <a:custGeom>
              <a:avLst/>
              <a:gdLst/>
              <a:ahLst/>
              <a:cxnLst/>
              <a:rect l="l" t="t" r="r" b="b"/>
              <a:pathLst>
                <a:path w="1230" h="940" extrusionOk="0">
                  <a:moveTo>
                    <a:pt x="1187" y="869"/>
                  </a:moveTo>
                  <a:cubicBezTo>
                    <a:pt x="753" y="940"/>
                    <a:pt x="393" y="851"/>
                    <a:pt x="1" y="836"/>
                  </a:cubicBezTo>
                  <a:cubicBezTo>
                    <a:pt x="1" y="621"/>
                    <a:pt x="109" y="351"/>
                    <a:pt x="318" y="239"/>
                  </a:cubicBezTo>
                  <a:cubicBezTo>
                    <a:pt x="757" y="0"/>
                    <a:pt x="1229" y="356"/>
                    <a:pt x="1187" y="86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6"/>
            <p:cNvSpPr/>
            <p:nvPr/>
          </p:nvSpPr>
          <p:spPr>
            <a:xfrm>
              <a:off x="6333131" y="2179871"/>
              <a:ext cx="148417" cy="126531"/>
            </a:xfrm>
            <a:custGeom>
              <a:avLst/>
              <a:gdLst/>
              <a:ahLst/>
              <a:cxnLst/>
              <a:rect l="l" t="t" r="r" b="b"/>
              <a:pathLst>
                <a:path w="1458" h="1243" extrusionOk="0">
                  <a:moveTo>
                    <a:pt x="93" y="1219"/>
                  </a:moveTo>
                  <a:cubicBezTo>
                    <a:pt x="121" y="1126"/>
                    <a:pt x="98" y="1037"/>
                    <a:pt x="37" y="925"/>
                  </a:cubicBezTo>
                  <a:cubicBezTo>
                    <a:pt x="42" y="869"/>
                    <a:pt x="84" y="831"/>
                    <a:pt x="93" y="780"/>
                  </a:cubicBezTo>
                  <a:cubicBezTo>
                    <a:pt x="0" y="663"/>
                    <a:pt x="112" y="565"/>
                    <a:pt x="107" y="477"/>
                  </a:cubicBezTo>
                  <a:cubicBezTo>
                    <a:pt x="107" y="434"/>
                    <a:pt x="79" y="402"/>
                    <a:pt x="79" y="365"/>
                  </a:cubicBezTo>
                  <a:cubicBezTo>
                    <a:pt x="79" y="304"/>
                    <a:pt x="121" y="262"/>
                    <a:pt x="130" y="201"/>
                  </a:cubicBezTo>
                  <a:cubicBezTo>
                    <a:pt x="140" y="145"/>
                    <a:pt x="102" y="93"/>
                    <a:pt x="130" y="42"/>
                  </a:cubicBezTo>
                  <a:cubicBezTo>
                    <a:pt x="346" y="0"/>
                    <a:pt x="555" y="37"/>
                    <a:pt x="751" y="52"/>
                  </a:cubicBezTo>
                  <a:cubicBezTo>
                    <a:pt x="957" y="65"/>
                    <a:pt x="1158" y="37"/>
                    <a:pt x="1363" y="74"/>
                  </a:cubicBezTo>
                  <a:cubicBezTo>
                    <a:pt x="1457" y="206"/>
                    <a:pt x="1378" y="327"/>
                    <a:pt x="1378" y="444"/>
                  </a:cubicBezTo>
                  <a:cubicBezTo>
                    <a:pt x="1378" y="509"/>
                    <a:pt x="1410" y="574"/>
                    <a:pt x="1410" y="640"/>
                  </a:cubicBezTo>
                  <a:cubicBezTo>
                    <a:pt x="1410" y="738"/>
                    <a:pt x="1317" y="831"/>
                    <a:pt x="1415" y="986"/>
                  </a:cubicBezTo>
                  <a:cubicBezTo>
                    <a:pt x="1387" y="1065"/>
                    <a:pt x="1312" y="1121"/>
                    <a:pt x="1331" y="1223"/>
                  </a:cubicBezTo>
                  <a:cubicBezTo>
                    <a:pt x="1322" y="1233"/>
                    <a:pt x="1317" y="1242"/>
                    <a:pt x="1307" y="1229"/>
                  </a:cubicBezTo>
                  <a:cubicBezTo>
                    <a:pt x="901" y="1233"/>
                    <a:pt x="490" y="1242"/>
                    <a:pt x="93" y="121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6"/>
            <p:cNvSpPr/>
            <p:nvPr/>
          </p:nvSpPr>
          <p:spPr>
            <a:xfrm>
              <a:off x="6394819" y="2346206"/>
              <a:ext cx="59143" cy="97520"/>
            </a:xfrm>
            <a:custGeom>
              <a:avLst/>
              <a:gdLst/>
              <a:ahLst/>
              <a:cxnLst/>
              <a:rect l="l" t="t" r="r" b="b"/>
              <a:pathLst>
                <a:path w="581" h="958" extrusionOk="0">
                  <a:moveTo>
                    <a:pt x="369" y="761"/>
                  </a:moveTo>
                  <a:cubicBezTo>
                    <a:pt x="67" y="957"/>
                    <a:pt x="1" y="75"/>
                    <a:pt x="267" y="43"/>
                  </a:cubicBezTo>
                  <a:cubicBezTo>
                    <a:pt x="580" y="0"/>
                    <a:pt x="505" y="575"/>
                    <a:pt x="397" y="738"/>
                  </a:cubicBezTo>
                  <a:cubicBezTo>
                    <a:pt x="388" y="752"/>
                    <a:pt x="379" y="757"/>
                    <a:pt x="369" y="76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6"/>
            <p:cNvSpPr/>
            <p:nvPr/>
          </p:nvSpPr>
          <p:spPr>
            <a:xfrm>
              <a:off x="6402963" y="2252961"/>
              <a:ext cx="55173" cy="75328"/>
            </a:xfrm>
            <a:custGeom>
              <a:avLst/>
              <a:gdLst/>
              <a:ahLst/>
              <a:cxnLst/>
              <a:rect l="l" t="t" r="r" b="b"/>
              <a:pathLst>
                <a:path w="542" h="740" extrusionOk="0">
                  <a:moveTo>
                    <a:pt x="360" y="613"/>
                  </a:moveTo>
                  <a:cubicBezTo>
                    <a:pt x="99" y="739"/>
                    <a:pt x="0" y="1"/>
                    <a:pt x="299" y="20"/>
                  </a:cubicBezTo>
                  <a:cubicBezTo>
                    <a:pt x="528" y="29"/>
                    <a:pt x="542" y="529"/>
                    <a:pt x="360" y="61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6"/>
            <p:cNvSpPr/>
            <p:nvPr/>
          </p:nvSpPr>
          <p:spPr>
            <a:xfrm>
              <a:off x="6342089" y="2884301"/>
              <a:ext cx="32880" cy="106070"/>
            </a:xfrm>
            <a:custGeom>
              <a:avLst/>
              <a:gdLst/>
              <a:ahLst/>
              <a:cxnLst/>
              <a:rect l="l" t="t" r="r" b="b"/>
              <a:pathLst>
                <a:path w="323" h="1042" extrusionOk="0">
                  <a:moveTo>
                    <a:pt x="239" y="18"/>
                  </a:moveTo>
                  <a:cubicBezTo>
                    <a:pt x="323" y="164"/>
                    <a:pt x="318" y="444"/>
                    <a:pt x="295" y="724"/>
                  </a:cubicBezTo>
                  <a:cubicBezTo>
                    <a:pt x="286" y="841"/>
                    <a:pt x="267" y="1033"/>
                    <a:pt x="159" y="1037"/>
                  </a:cubicBezTo>
                  <a:cubicBezTo>
                    <a:pt x="33" y="1042"/>
                    <a:pt x="19" y="817"/>
                    <a:pt x="14" y="738"/>
                  </a:cubicBezTo>
                  <a:cubicBezTo>
                    <a:pt x="1" y="490"/>
                    <a:pt x="33" y="187"/>
                    <a:pt x="98" y="29"/>
                  </a:cubicBezTo>
                  <a:cubicBezTo>
                    <a:pt x="126" y="1"/>
                    <a:pt x="197" y="1"/>
                    <a:pt x="239" y="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2" name="Google Shape;2072;p46"/>
          <p:cNvGrpSpPr/>
          <p:nvPr/>
        </p:nvGrpSpPr>
        <p:grpSpPr>
          <a:xfrm rot="-2700000">
            <a:off x="258366" y="240856"/>
            <a:ext cx="1585008" cy="1833710"/>
            <a:chOff x="720001" y="2769784"/>
            <a:chExt cx="1585023" cy="1833727"/>
          </a:xfrm>
        </p:grpSpPr>
        <p:sp>
          <p:nvSpPr>
            <p:cNvPr id="2073" name="Google Shape;2073;p46"/>
            <p:cNvSpPr/>
            <p:nvPr/>
          </p:nvSpPr>
          <p:spPr>
            <a:xfrm>
              <a:off x="720001" y="2769784"/>
              <a:ext cx="1585023" cy="1833727"/>
            </a:xfrm>
            <a:custGeom>
              <a:avLst/>
              <a:gdLst/>
              <a:ahLst/>
              <a:cxnLst/>
              <a:rect l="l" t="t" r="r" b="b"/>
              <a:pathLst>
                <a:path w="13356" h="15452" extrusionOk="0">
                  <a:moveTo>
                    <a:pt x="12781" y="3167"/>
                  </a:moveTo>
                  <a:cubicBezTo>
                    <a:pt x="12935" y="3260"/>
                    <a:pt x="13243" y="3507"/>
                    <a:pt x="13300" y="3717"/>
                  </a:cubicBezTo>
                  <a:cubicBezTo>
                    <a:pt x="13356" y="3923"/>
                    <a:pt x="13224" y="4189"/>
                    <a:pt x="13127" y="4400"/>
                  </a:cubicBezTo>
                  <a:cubicBezTo>
                    <a:pt x="13038" y="4596"/>
                    <a:pt x="10778" y="9348"/>
                    <a:pt x="10591" y="9741"/>
                  </a:cubicBezTo>
                  <a:cubicBezTo>
                    <a:pt x="10293" y="10367"/>
                    <a:pt x="10013" y="11057"/>
                    <a:pt x="9821" y="11590"/>
                  </a:cubicBezTo>
                  <a:cubicBezTo>
                    <a:pt x="9498" y="12468"/>
                    <a:pt x="9121" y="13425"/>
                    <a:pt x="8780" y="14345"/>
                  </a:cubicBezTo>
                  <a:cubicBezTo>
                    <a:pt x="8681" y="14615"/>
                    <a:pt x="8588" y="15046"/>
                    <a:pt x="8317" y="15260"/>
                  </a:cubicBezTo>
                  <a:cubicBezTo>
                    <a:pt x="8079" y="15451"/>
                    <a:pt x="7659" y="15354"/>
                    <a:pt x="7323" y="15283"/>
                  </a:cubicBezTo>
                  <a:cubicBezTo>
                    <a:pt x="6944" y="15209"/>
                    <a:pt x="6604" y="15106"/>
                    <a:pt x="6291" y="15008"/>
                  </a:cubicBezTo>
                  <a:cubicBezTo>
                    <a:pt x="5608" y="14794"/>
                    <a:pt x="4880" y="14546"/>
                    <a:pt x="4199" y="14285"/>
                  </a:cubicBezTo>
                  <a:cubicBezTo>
                    <a:pt x="3783" y="14126"/>
                    <a:pt x="3447" y="13971"/>
                    <a:pt x="3129" y="13846"/>
                  </a:cubicBezTo>
                  <a:cubicBezTo>
                    <a:pt x="2442" y="13574"/>
                    <a:pt x="1757" y="13304"/>
                    <a:pt x="1019" y="12986"/>
                  </a:cubicBezTo>
                  <a:cubicBezTo>
                    <a:pt x="481" y="12753"/>
                    <a:pt x="1" y="12412"/>
                    <a:pt x="20" y="11912"/>
                  </a:cubicBezTo>
                  <a:cubicBezTo>
                    <a:pt x="29" y="11702"/>
                    <a:pt x="123" y="11441"/>
                    <a:pt x="192" y="11184"/>
                  </a:cubicBezTo>
                  <a:cubicBezTo>
                    <a:pt x="263" y="10936"/>
                    <a:pt x="328" y="10675"/>
                    <a:pt x="407" y="10447"/>
                  </a:cubicBezTo>
                  <a:cubicBezTo>
                    <a:pt x="584" y="9937"/>
                    <a:pt x="809" y="9432"/>
                    <a:pt x="1019" y="8956"/>
                  </a:cubicBezTo>
                  <a:cubicBezTo>
                    <a:pt x="1673" y="7458"/>
                    <a:pt x="2256" y="5945"/>
                    <a:pt x="2924" y="4456"/>
                  </a:cubicBezTo>
                  <a:cubicBezTo>
                    <a:pt x="3349" y="3503"/>
                    <a:pt x="3905" y="2424"/>
                    <a:pt x="4414" y="1434"/>
                  </a:cubicBezTo>
                  <a:cubicBezTo>
                    <a:pt x="4745" y="790"/>
                    <a:pt x="5240" y="24"/>
                    <a:pt x="5815" y="5"/>
                  </a:cubicBezTo>
                  <a:cubicBezTo>
                    <a:pt x="6071" y="1"/>
                    <a:pt x="6379" y="122"/>
                    <a:pt x="6660" y="215"/>
                  </a:cubicBezTo>
                  <a:cubicBezTo>
                    <a:pt x="7505" y="486"/>
                    <a:pt x="8401" y="954"/>
                    <a:pt x="9261" y="1392"/>
                  </a:cubicBezTo>
                  <a:cubicBezTo>
                    <a:pt x="10190" y="1874"/>
                    <a:pt x="10979" y="2204"/>
                    <a:pt x="11880" y="2663"/>
                  </a:cubicBezTo>
                  <a:cubicBezTo>
                    <a:pt x="12183" y="2816"/>
                    <a:pt x="12478" y="2975"/>
                    <a:pt x="12781" y="316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6"/>
            <p:cNvSpPr/>
            <p:nvPr/>
          </p:nvSpPr>
          <p:spPr>
            <a:xfrm>
              <a:off x="1351705" y="2963218"/>
              <a:ext cx="800938" cy="437902"/>
            </a:xfrm>
            <a:custGeom>
              <a:avLst/>
              <a:gdLst/>
              <a:ahLst/>
              <a:cxnLst/>
              <a:rect l="l" t="t" r="r" b="b"/>
              <a:pathLst>
                <a:path w="6749" h="3690" extrusionOk="0">
                  <a:moveTo>
                    <a:pt x="6711" y="3157"/>
                  </a:moveTo>
                  <a:cubicBezTo>
                    <a:pt x="6725" y="3129"/>
                    <a:pt x="6739" y="3101"/>
                    <a:pt x="6748" y="3068"/>
                  </a:cubicBezTo>
                  <a:cubicBezTo>
                    <a:pt x="6557" y="2970"/>
                    <a:pt x="6356" y="2882"/>
                    <a:pt x="6164" y="2783"/>
                  </a:cubicBezTo>
                  <a:cubicBezTo>
                    <a:pt x="5291" y="2345"/>
                    <a:pt x="4511" y="1953"/>
                    <a:pt x="3619" y="1537"/>
                  </a:cubicBezTo>
                  <a:cubicBezTo>
                    <a:pt x="3078" y="1280"/>
                    <a:pt x="2522" y="1041"/>
                    <a:pt x="1938" y="766"/>
                  </a:cubicBezTo>
                  <a:cubicBezTo>
                    <a:pt x="1696" y="654"/>
                    <a:pt x="1458" y="542"/>
                    <a:pt x="1093" y="384"/>
                  </a:cubicBezTo>
                  <a:cubicBezTo>
                    <a:pt x="879" y="285"/>
                    <a:pt x="360" y="0"/>
                    <a:pt x="253" y="47"/>
                  </a:cubicBezTo>
                  <a:cubicBezTo>
                    <a:pt x="145" y="89"/>
                    <a:pt x="1" y="350"/>
                    <a:pt x="43" y="453"/>
                  </a:cubicBezTo>
                  <a:cubicBezTo>
                    <a:pt x="80" y="546"/>
                    <a:pt x="244" y="608"/>
                    <a:pt x="416" y="692"/>
                  </a:cubicBezTo>
                  <a:cubicBezTo>
                    <a:pt x="860" y="910"/>
                    <a:pt x="1300" y="1134"/>
                    <a:pt x="1673" y="1303"/>
                  </a:cubicBezTo>
                  <a:cubicBezTo>
                    <a:pt x="3106" y="1966"/>
                    <a:pt x="4483" y="2722"/>
                    <a:pt x="5866" y="3399"/>
                  </a:cubicBezTo>
                  <a:cubicBezTo>
                    <a:pt x="6048" y="3488"/>
                    <a:pt x="6267" y="3615"/>
                    <a:pt x="6445" y="3690"/>
                  </a:cubicBezTo>
                  <a:cubicBezTo>
                    <a:pt x="6543" y="3516"/>
                    <a:pt x="6636" y="3339"/>
                    <a:pt x="6711" y="31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6"/>
            <p:cNvSpPr/>
            <p:nvPr/>
          </p:nvSpPr>
          <p:spPr>
            <a:xfrm>
              <a:off x="1254273" y="3107760"/>
              <a:ext cx="821824" cy="446327"/>
            </a:xfrm>
            <a:custGeom>
              <a:avLst/>
              <a:gdLst/>
              <a:ahLst/>
              <a:cxnLst/>
              <a:rect l="l" t="t" r="r" b="b"/>
              <a:pathLst>
                <a:path w="6925" h="3761" extrusionOk="0">
                  <a:moveTo>
                    <a:pt x="6925" y="3172"/>
                  </a:moveTo>
                  <a:cubicBezTo>
                    <a:pt x="6687" y="3026"/>
                    <a:pt x="6416" y="2910"/>
                    <a:pt x="6164" y="2784"/>
                  </a:cubicBezTo>
                  <a:cubicBezTo>
                    <a:pt x="5291" y="2345"/>
                    <a:pt x="4511" y="1953"/>
                    <a:pt x="3619" y="1537"/>
                  </a:cubicBezTo>
                  <a:cubicBezTo>
                    <a:pt x="3078" y="1280"/>
                    <a:pt x="2522" y="1043"/>
                    <a:pt x="1938" y="767"/>
                  </a:cubicBezTo>
                  <a:cubicBezTo>
                    <a:pt x="1695" y="651"/>
                    <a:pt x="1457" y="538"/>
                    <a:pt x="1093" y="379"/>
                  </a:cubicBezTo>
                  <a:cubicBezTo>
                    <a:pt x="878" y="286"/>
                    <a:pt x="360" y="1"/>
                    <a:pt x="252" y="48"/>
                  </a:cubicBezTo>
                  <a:cubicBezTo>
                    <a:pt x="145" y="90"/>
                    <a:pt x="0" y="351"/>
                    <a:pt x="42" y="454"/>
                  </a:cubicBezTo>
                  <a:cubicBezTo>
                    <a:pt x="80" y="547"/>
                    <a:pt x="243" y="608"/>
                    <a:pt x="416" y="692"/>
                  </a:cubicBezTo>
                  <a:cubicBezTo>
                    <a:pt x="860" y="912"/>
                    <a:pt x="1298" y="1131"/>
                    <a:pt x="1672" y="1304"/>
                  </a:cubicBezTo>
                  <a:cubicBezTo>
                    <a:pt x="3106" y="1967"/>
                    <a:pt x="4483" y="2724"/>
                    <a:pt x="5865" y="3401"/>
                  </a:cubicBezTo>
                  <a:cubicBezTo>
                    <a:pt x="6131" y="3531"/>
                    <a:pt x="6491" y="3741"/>
                    <a:pt x="6664" y="3760"/>
                  </a:cubicBezTo>
                  <a:cubicBezTo>
                    <a:pt x="6752" y="3564"/>
                    <a:pt x="6836" y="3363"/>
                    <a:pt x="6925" y="31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6"/>
            <p:cNvSpPr/>
            <p:nvPr/>
          </p:nvSpPr>
          <p:spPr>
            <a:xfrm>
              <a:off x="1223299" y="3277934"/>
              <a:ext cx="783018" cy="427340"/>
            </a:xfrm>
            <a:custGeom>
              <a:avLst/>
              <a:gdLst/>
              <a:ahLst/>
              <a:cxnLst/>
              <a:rect l="l" t="t" r="r" b="b"/>
              <a:pathLst>
                <a:path w="6598" h="3601" extrusionOk="0">
                  <a:moveTo>
                    <a:pt x="6598" y="2989"/>
                  </a:moveTo>
                  <a:cubicBezTo>
                    <a:pt x="6453" y="2919"/>
                    <a:pt x="6304" y="2853"/>
                    <a:pt x="6164" y="2784"/>
                  </a:cubicBezTo>
                  <a:cubicBezTo>
                    <a:pt x="5290" y="2340"/>
                    <a:pt x="4511" y="1948"/>
                    <a:pt x="3619" y="1532"/>
                  </a:cubicBezTo>
                  <a:cubicBezTo>
                    <a:pt x="3076" y="1275"/>
                    <a:pt x="2522" y="1038"/>
                    <a:pt x="1933" y="762"/>
                  </a:cubicBezTo>
                  <a:cubicBezTo>
                    <a:pt x="1695" y="650"/>
                    <a:pt x="1457" y="538"/>
                    <a:pt x="1093" y="379"/>
                  </a:cubicBezTo>
                  <a:cubicBezTo>
                    <a:pt x="878" y="281"/>
                    <a:pt x="359" y="1"/>
                    <a:pt x="252" y="42"/>
                  </a:cubicBezTo>
                  <a:cubicBezTo>
                    <a:pt x="145" y="85"/>
                    <a:pt x="0" y="346"/>
                    <a:pt x="42" y="454"/>
                  </a:cubicBezTo>
                  <a:cubicBezTo>
                    <a:pt x="79" y="542"/>
                    <a:pt x="242" y="603"/>
                    <a:pt x="415" y="687"/>
                  </a:cubicBezTo>
                  <a:cubicBezTo>
                    <a:pt x="859" y="906"/>
                    <a:pt x="1298" y="1131"/>
                    <a:pt x="1671" y="1303"/>
                  </a:cubicBezTo>
                  <a:cubicBezTo>
                    <a:pt x="3100" y="1962"/>
                    <a:pt x="4483" y="2719"/>
                    <a:pt x="5865" y="3395"/>
                  </a:cubicBezTo>
                  <a:cubicBezTo>
                    <a:pt x="5986" y="3456"/>
                    <a:pt x="6130" y="3536"/>
                    <a:pt x="6261" y="3601"/>
                  </a:cubicBezTo>
                  <a:cubicBezTo>
                    <a:pt x="6378" y="3400"/>
                    <a:pt x="6485" y="3195"/>
                    <a:pt x="6598" y="298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6"/>
            <p:cNvSpPr/>
            <p:nvPr/>
          </p:nvSpPr>
          <p:spPr>
            <a:xfrm>
              <a:off x="1125630" y="3422001"/>
              <a:ext cx="795953" cy="433392"/>
            </a:xfrm>
            <a:custGeom>
              <a:avLst/>
              <a:gdLst/>
              <a:ahLst/>
              <a:cxnLst/>
              <a:rect l="l" t="t" r="r" b="b"/>
              <a:pathLst>
                <a:path w="6707" h="3652" extrusionOk="0">
                  <a:moveTo>
                    <a:pt x="6707" y="3050"/>
                  </a:moveTo>
                  <a:cubicBezTo>
                    <a:pt x="6528" y="2956"/>
                    <a:pt x="6342" y="2877"/>
                    <a:pt x="6164" y="2783"/>
                  </a:cubicBezTo>
                  <a:cubicBezTo>
                    <a:pt x="5291" y="2345"/>
                    <a:pt x="4511" y="1953"/>
                    <a:pt x="3619" y="1537"/>
                  </a:cubicBezTo>
                  <a:cubicBezTo>
                    <a:pt x="3078" y="1280"/>
                    <a:pt x="2518" y="1042"/>
                    <a:pt x="1934" y="766"/>
                  </a:cubicBezTo>
                  <a:cubicBezTo>
                    <a:pt x="1696" y="654"/>
                    <a:pt x="1457" y="542"/>
                    <a:pt x="1093" y="384"/>
                  </a:cubicBezTo>
                  <a:cubicBezTo>
                    <a:pt x="879" y="285"/>
                    <a:pt x="360" y="1"/>
                    <a:pt x="253" y="48"/>
                  </a:cubicBezTo>
                  <a:cubicBezTo>
                    <a:pt x="141" y="89"/>
                    <a:pt x="1" y="350"/>
                    <a:pt x="43" y="453"/>
                  </a:cubicBezTo>
                  <a:cubicBezTo>
                    <a:pt x="80" y="546"/>
                    <a:pt x="244" y="608"/>
                    <a:pt x="416" y="692"/>
                  </a:cubicBezTo>
                  <a:cubicBezTo>
                    <a:pt x="860" y="911"/>
                    <a:pt x="1299" y="1130"/>
                    <a:pt x="1673" y="1303"/>
                  </a:cubicBezTo>
                  <a:cubicBezTo>
                    <a:pt x="3101" y="1966"/>
                    <a:pt x="4479" y="2723"/>
                    <a:pt x="5866" y="3400"/>
                  </a:cubicBezTo>
                  <a:cubicBezTo>
                    <a:pt x="6020" y="3475"/>
                    <a:pt x="6202" y="3578"/>
                    <a:pt x="6360" y="3652"/>
                  </a:cubicBezTo>
                  <a:cubicBezTo>
                    <a:pt x="6477" y="3451"/>
                    <a:pt x="6595" y="3251"/>
                    <a:pt x="6707" y="30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6"/>
            <p:cNvSpPr/>
            <p:nvPr/>
          </p:nvSpPr>
          <p:spPr>
            <a:xfrm>
              <a:off x="1064157" y="3563220"/>
              <a:ext cx="801412" cy="437427"/>
            </a:xfrm>
            <a:custGeom>
              <a:avLst/>
              <a:gdLst/>
              <a:ahLst/>
              <a:cxnLst/>
              <a:rect l="l" t="t" r="r" b="b"/>
              <a:pathLst>
                <a:path w="6753" h="3686" extrusionOk="0">
                  <a:moveTo>
                    <a:pt x="6715" y="3153"/>
                  </a:moveTo>
                  <a:cubicBezTo>
                    <a:pt x="6729" y="3125"/>
                    <a:pt x="6738" y="3097"/>
                    <a:pt x="6753" y="3069"/>
                  </a:cubicBezTo>
                  <a:cubicBezTo>
                    <a:pt x="6561" y="2966"/>
                    <a:pt x="6361" y="2878"/>
                    <a:pt x="6169" y="2780"/>
                  </a:cubicBezTo>
                  <a:cubicBezTo>
                    <a:pt x="5296" y="2341"/>
                    <a:pt x="4516" y="1949"/>
                    <a:pt x="3624" y="1533"/>
                  </a:cubicBezTo>
                  <a:cubicBezTo>
                    <a:pt x="3083" y="1276"/>
                    <a:pt x="2522" y="1037"/>
                    <a:pt x="1938" y="763"/>
                  </a:cubicBezTo>
                  <a:cubicBezTo>
                    <a:pt x="1700" y="651"/>
                    <a:pt x="1462" y="539"/>
                    <a:pt x="1098" y="380"/>
                  </a:cubicBezTo>
                  <a:cubicBezTo>
                    <a:pt x="883" y="281"/>
                    <a:pt x="365" y="1"/>
                    <a:pt x="257" y="43"/>
                  </a:cubicBezTo>
                  <a:cubicBezTo>
                    <a:pt x="145" y="85"/>
                    <a:pt x="1" y="347"/>
                    <a:pt x="47" y="455"/>
                  </a:cubicBezTo>
                  <a:cubicBezTo>
                    <a:pt x="85" y="543"/>
                    <a:pt x="249" y="604"/>
                    <a:pt x="421" y="688"/>
                  </a:cubicBezTo>
                  <a:cubicBezTo>
                    <a:pt x="859" y="907"/>
                    <a:pt x="1303" y="1132"/>
                    <a:pt x="1677" y="1300"/>
                  </a:cubicBezTo>
                  <a:cubicBezTo>
                    <a:pt x="3106" y="1962"/>
                    <a:pt x="4484" y="2718"/>
                    <a:pt x="5870" y="3396"/>
                  </a:cubicBezTo>
                  <a:cubicBezTo>
                    <a:pt x="6048" y="3485"/>
                    <a:pt x="6272" y="3610"/>
                    <a:pt x="6449" y="3686"/>
                  </a:cubicBezTo>
                  <a:cubicBezTo>
                    <a:pt x="6542" y="3513"/>
                    <a:pt x="6636" y="3340"/>
                    <a:pt x="6715" y="31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6"/>
            <p:cNvSpPr/>
            <p:nvPr/>
          </p:nvSpPr>
          <p:spPr>
            <a:xfrm>
              <a:off x="1436557" y="2834578"/>
              <a:ext cx="106570" cy="59455"/>
            </a:xfrm>
            <a:custGeom>
              <a:avLst/>
              <a:gdLst/>
              <a:ahLst/>
              <a:cxnLst/>
              <a:rect l="l" t="t" r="r" b="b"/>
              <a:pathLst>
                <a:path w="898" h="501" extrusionOk="0">
                  <a:moveTo>
                    <a:pt x="1" y="117"/>
                  </a:moveTo>
                  <a:cubicBezTo>
                    <a:pt x="89" y="48"/>
                    <a:pt x="197" y="1"/>
                    <a:pt x="299" y="1"/>
                  </a:cubicBezTo>
                  <a:cubicBezTo>
                    <a:pt x="434" y="1"/>
                    <a:pt x="897" y="127"/>
                    <a:pt x="799" y="323"/>
                  </a:cubicBezTo>
                  <a:cubicBezTo>
                    <a:pt x="710" y="501"/>
                    <a:pt x="19" y="356"/>
                    <a:pt x="1" y="1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6"/>
            <p:cNvSpPr/>
            <p:nvPr/>
          </p:nvSpPr>
          <p:spPr>
            <a:xfrm>
              <a:off x="1303048" y="2823067"/>
              <a:ext cx="85327" cy="72034"/>
            </a:xfrm>
            <a:custGeom>
              <a:avLst/>
              <a:gdLst/>
              <a:ahLst/>
              <a:cxnLst/>
              <a:rect l="l" t="t" r="r" b="b"/>
              <a:pathLst>
                <a:path w="719" h="607" extrusionOk="0">
                  <a:moveTo>
                    <a:pt x="705" y="332"/>
                  </a:moveTo>
                  <a:cubicBezTo>
                    <a:pt x="589" y="457"/>
                    <a:pt x="369" y="606"/>
                    <a:pt x="257" y="528"/>
                  </a:cubicBezTo>
                  <a:cubicBezTo>
                    <a:pt x="1" y="332"/>
                    <a:pt x="719" y="0"/>
                    <a:pt x="705" y="33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6"/>
            <p:cNvSpPr/>
            <p:nvPr/>
          </p:nvSpPr>
          <p:spPr>
            <a:xfrm>
              <a:off x="1401073" y="2892846"/>
              <a:ext cx="50556" cy="43315"/>
            </a:xfrm>
            <a:custGeom>
              <a:avLst/>
              <a:gdLst/>
              <a:ahLst/>
              <a:cxnLst/>
              <a:rect l="l" t="t" r="r" b="b"/>
              <a:pathLst>
                <a:path w="426" h="365" extrusionOk="0">
                  <a:moveTo>
                    <a:pt x="425" y="169"/>
                  </a:moveTo>
                  <a:cubicBezTo>
                    <a:pt x="407" y="197"/>
                    <a:pt x="397" y="225"/>
                    <a:pt x="412" y="253"/>
                  </a:cubicBezTo>
                  <a:cubicBezTo>
                    <a:pt x="290" y="355"/>
                    <a:pt x="155" y="365"/>
                    <a:pt x="0" y="262"/>
                  </a:cubicBezTo>
                  <a:cubicBezTo>
                    <a:pt x="0" y="229"/>
                    <a:pt x="9" y="197"/>
                    <a:pt x="0" y="164"/>
                  </a:cubicBezTo>
                  <a:cubicBezTo>
                    <a:pt x="122" y="61"/>
                    <a:pt x="309" y="1"/>
                    <a:pt x="425" y="16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6"/>
            <p:cNvSpPr/>
            <p:nvPr/>
          </p:nvSpPr>
          <p:spPr>
            <a:xfrm>
              <a:off x="2126412" y="3137190"/>
              <a:ext cx="102654" cy="119266"/>
            </a:xfrm>
            <a:custGeom>
              <a:avLst/>
              <a:gdLst/>
              <a:ahLst/>
              <a:cxnLst/>
              <a:rect l="l" t="t" r="r" b="b"/>
              <a:pathLst>
                <a:path w="865" h="1005" extrusionOk="0">
                  <a:moveTo>
                    <a:pt x="865" y="575"/>
                  </a:moveTo>
                  <a:cubicBezTo>
                    <a:pt x="744" y="1004"/>
                    <a:pt x="1" y="463"/>
                    <a:pt x="132" y="234"/>
                  </a:cubicBezTo>
                  <a:cubicBezTo>
                    <a:pt x="267" y="0"/>
                    <a:pt x="795" y="332"/>
                    <a:pt x="865" y="57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6"/>
            <p:cNvSpPr/>
            <p:nvPr/>
          </p:nvSpPr>
          <p:spPr>
            <a:xfrm>
              <a:off x="1955758" y="3061241"/>
              <a:ext cx="145970" cy="116418"/>
            </a:xfrm>
            <a:custGeom>
              <a:avLst/>
              <a:gdLst/>
              <a:ahLst/>
              <a:cxnLst/>
              <a:rect l="l" t="t" r="r" b="b"/>
              <a:pathLst>
                <a:path w="1230" h="981" extrusionOk="0">
                  <a:moveTo>
                    <a:pt x="846" y="347"/>
                  </a:moveTo>
                  <a:cubicBezTo>
                    <a:pt x="1070" y="472"/>
                    <a:pt x="1229" y="547"/>
                    <a:pt x="1130" y="715"/>
                  </a:cubicBezTo>
                  <a:cubicBezTo>
                    <a:pt x="977" y="981"/>
                    <a:pt x="1" y="505"/>
                    <a:pt x="150" y="224"/>
                  </a:cubicBezTo>
                  <a:cubicBezTo>
                    <a:pt x="266" y="0"/>
                    <a:pt x="636" y="224"/>
                    <a:pt x="846" y="3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6"/>
            <p:cNvSpPr/>
            <p:nvPr/>
          </p:nvSpPr>
          <p:spPr>
            <a:xfrm>
              <a:off x="2172932" y="3254081"/>
              <a:ext cx="65627" cy="83901"/>
            </a:xfrm>
            <a:custGeom>
              <a:avLst/>
              <a:gdLst/>
              <a:ahLst/>
              <a:cxnLst/>
              <a:rect l="l" t="t" r="r" b="b"/>
              <a:pathLst>
                <a:path w="553" h="707" extrusionOk="0">
                  <a:moveTo>
                    <a:pt x="524" y="280"/>
                  </a:moveTo>
                  <a:cubicBezTo>
                    <a:pt x="552" y="482"/>
                    <a:pt x="324" y="706"/>
                    <a:pt x="173" y="580"/>
                  </a:cubicBezTo>
                  <a:cubicBezTo>
                    <a:pt x="1" y="431"/>
                    <a:pt x="324" y="0"/>
                    <a:pt x="524" y="2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6"/>
            <p:cNvSpPr/>
            <p:nvPr/>
          </p:nvSpPr>
          <p:spPr>
            <a:xfrm>
              <a:off x="1622283" y="4506894"/>
              <a:ext cx="105265" cy="58387"/>
            </a:xfrm>
            <a:custGeom>
              <a:avLst/>
              <a:gdLst/>
              <a:ahLst/>
              <a:cxnLst/>
              <a:rect l="l" t="t" r="r" b="b"/>
              <a:pathLst>
                <a:path w="887" h="492" extrusionOk="0">
                  <a:moveTo>
                    <a:pt x="186" y="95"/>
                  </a:moveTo>
                  <a:cubicBezTo>
                    <a:pt x="0" y="384"/>
                    <a:pt x="887" y="492"/>
                    <a:pt x="770" y="169"/>
                  </a:cubicBezTo>
                  <a:cubicBezTo>
                    <a:pt x="714" y="1"/>
                    <a:pt x="341" y="39"/>
                    <a:pt x="186" y="9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6"/>
            <p:cNvSpPr/>
            <p:nvPr/>
          </p:nvSpPr>
          <p:spPr>
            <a:xfrm>
              <a:off x="1424927" y="4453255"/>
              <a:ext cx="179555" cy="101584"/>
            </a:xfrm>
            <a:custGeom>
              <a:avLst/>
              <a:gdLst/>
              <a:ahLst/>
              <a:cxnLst/>
              <a:rect l="l" t="t" r="r" b="b"/>
              <a:pathLst>
                <a:path w="1513" h="856" extrusionOk="0">
                  <a:moveTo>
                    <a:pt x="1312" y="817"/>
                  </a:moveTo>
                  <a:cubicBezTo>
                    <a:pt x="1383" y="799"/>
                    <a:pt x="1513" y="720"/>
                    <a:pt x="1467" y="584"/>
                  </a:cubicBezTo>
                  <a:cubicBezTo>
                    <a:pt x="1401" y="401"/>
                    <a:pt x="1023" y="332"/>
                    <a:pt x="879" y="276"/>
                  </a:cubicBezTo>
                  <a:cubicBezTo>
                    <a:pt x="701" y="205"/>
                    <a:pt x="402" y="0"/>
                    <a:pt x="239" y="131"/>
                  </a:cubicBezTo>
                  <a:cubicBezTo>
                    <a:pt x="0" y="323"/>
                    <a:pt x="495" y="561"/>
                    <a:pt x="668" y="636"/>
                  </a:cubicBezTo>
                  <a:cubicBezTo>
                    <a:pt x="761" y="677"/>
                    <a:pt x="855" y="705"/>
                    <a:pt x="935" y="733"/>
                  </a:cubicBezTo>
                  <a:cubicBezTo>
                    <a:pt x="1075" y="785"/>
                    <a:pt x="1177" y="855"/>
                    <a:pt x="1312" y="8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6"/>
            <p:cNvSpPr/>
            <p:nvPr/>
          </p:nvSpPr>
          <p:spPr>
            <a:xfrm>
              <a:off x="1135599" y="3970618"/>
              <a:ext cx="574268" cy="456652"/>
            </a:xfrm>
            <a:custGeom>
              <a:avLst/>
              <a:gdLst/>
              <a:ahLst/>
              <a:cxnLst/>
              <a:rect l="l" t="t" r="r" b="b"/>
              <a:pathLst>
                <a:path w="4839" h="3848" extrusionOk="0">
                  <a:moveTo>
                    <a:pt x="3186" y="1700"/>
                  </a:moveTo>
                  <a:cubicBezTo>
                    <a:pt x="3442" y="1733"/>
                    <a:pt x="3755" y="1466"/>
                    <a:pt x="3955" y="1667"/>
                  </a:cubicBezTo>
                  <a:cubicBezTo>
                    <a:pt x="4166" y="1873"/>
                    <a:pt x="3843" y="2209"/>
                    <a:pt x="3793" y="2498"/>
                  </a:cubicBezTo>
                  <a:cubicBezTo>
                    <a:pt x="4078" y="2517"/>
                    <a:pt x="4390" y="2386"/>
                    <a:pt x="4605" y="2606"/>
                  </a:cubicBezTo>
                  <a:cubicBezTo>
                    <a:pt x="4839" y="2843"/>
                    <a:pt x="4731" y="3578"/>
                    <a:pt x="4577" y="3848"/>
                  </a:cubicBezTo>
                  <a:cubicBezTo>
                    <a:pt x="4507" y="3647"/>
                    <a:pt x="4493" y="3530"/>
                    <a:pt x="4479" y="3330"/>
                  </a:cubicBezTo>
                  <a:cubicBezTo>
                    <a:pt x="4465" y="3203"/>
                    <a:pt x="4511" y="2910"/>
                    <a:pt x="4414" y="2807"/>
                  </a:cubicBezTo>
                  <a:cubicBezTo>
                    <a:pt x="4199" y="2587"/>
                    <a:pt x="3802" y="2928"/>
                    <a:pt x="3601" y="2737"/>
                  </a:cubicBezTo>
                  <a:cubicBezTo>
                    <a:pt x="3405" y="2550"/>
                    <a:pt x="3619" y="2195"/>
                    <a:pt x="3709" y="1925"/>
                  </a:cubicBezTo>
                  <a:cubicBezTo>
                    <a:pt x="3475" y="1807"/>
                    <a:pt x="3087" y="2223"/>
                    <a:pt x="2868" y="2069"/>
                  </a:cubicBezTo>
                  <a:cubicBezTo>
                    <a:pt x="2667" y="1925"/>
                    <a:pt x="2812" y="1714"/>
                    <a:pt x="2929" y="1490"/>
                  </a:cubicBezTo>
                  <a:cubicBezTo>
                    <a:pt x="2499" y="1639"/>
                    <a:pt x="1841" y="2507"/>
                    <a:pt x="1468" y="2205"/>
                  </a:cubicBezTo>
                  <a:cubicBezTo>
                    <a:pt x="1238" y="2018"/>
                    <a:pt x="1412" y="1733"/>
                    <a:pt x="1524" y="1485"/>
                  </a:cubicBezTo>
                  <a:cubicBezTo>
                    <a:pt x="1182" y="1714"/>
                    <a:pt x="453" y="2634"/>
                    <a:pt x="169" y="2121"/>
                  </a:cubicBezTo>
                  <a:cubicBezTo>
                    <a:pt x="1" y="1821"/>
                    <a:pt x="369" y="1162"/>
                    <a:pt x="753" y="705"/>
                  </a:cubicBezTo>
                  <a:cubicBezTo>
                    <a:pt x="981" y="434"/>
                    <a:pt x="1373" y="0"/>
                    <a:pt x="1602" y="149"/>
                  </a:cubicBezTo>
                  <a:cubicBezTo>
                    <a:pt x="1873" y="328"/>
                    <a:pt x="1682" y="626"/>
                    <a:pt x="1602" y="850"/>
                  </a:cubicBezTo>
                  <a:cubicBezTo>
                    <a:pt x="1888" y="776"/>
                    <a:pt x="2162" y="154"/>
                    <a:pt x="2453" y="188"/>
                  </a:cubicBezTo>
                  <a:cubicBezTo>
                    <a:pt x="2756" y="374"/>
                    <a:pt x="2494" y="658"/>
                    <a:pt x="2359" y="906"/>
                  </a:cubicBezTo>
                  <a:cubicBezTo>
                    <a:pt x="2218" y="1158"/>
                    <a:pt x="2102" y="1397"/>
                    <a:pt x="2028" y="1546"/>
                  </a:cubicBezTo>
                  <a:cubicBezTo>
                    <a:pt x="2317" y="1466"/>
                    <a:pt x="3054" y="705"/>
                    <a:pt x="3363" y="813"/>
                  </a:cubicBezTo>
                  <a:cubicBezTo>
                    <a:pt x="3746" y="953"/>
                    <a:pt x="3414" y="1420"/>
                    <a:pt x="3186" y="1700"/>
                  </a:cubicBezTo>
                  <a:close/>
                  <a:moveTo>
                    <a:pt x="632" y="1718"/>
                  </a:moveTo>
                  <a:cubicBezTo>
                    <a:pt x="837" y="1597"/>
                    <a:pt x="1042" y="1350"/>
                    <a:pt x="1248" y="1219"/>
                  </a:cubicBezTo>
                  <a:cubicBezTo>
                    <a:pt x="1201" y="1041"/>
                    <a:pt x="1332" y="860"/>
                    <a:pt x="1345" y="677"/>
                  </a:cubicBezTo>
                  <a:cubicBezTo>
                    <a:pt x="1061" y="1022"/>
                    <a:pt x="776" y="1373"/>
                    <a:pt x="632" y="17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73407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12"/>
        <p:cNvGrpSpPr/>
        <p:nvPr/>
      </p:nvGrpSpPr>
      <p:grpSpPr>
        <a:xfrm>
          <a:off x="0" y="0"/>
          <a:ext cx="0" cy="0"/>
          <a:chOff x="0" y="0"/>
          <a:chExt cx="0" cy="0"/>
        </a:xfrm>
      </p:grpSpPr>
      <p:sp>
        <p:nvSpPr>
          <p:cNvPr id="2015" name="Google Shape;2015;p45"/>
          <p:cNvSpPr/>
          <p:nvPr/>
        </p:nvSpPr>
        <p:spPr>
          <a:xfrm>
            <a:off x="1154041" y="2109053"/>
            <a:ext cx="782400" cy="7824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5"/>
          <p:cNvSpPr txBox="1">
            <a:spLocks noGrp="1"/>
          </p:cNvSpPr>
          <p:nvPr>
            <p:ph type="title"/>
          </p:nvPr>
        </p:nvSpPr>
        <p:spPr>
          <a:xfrm>
            <a:off x="1979644" y="2298950"/>
            <a:ext cx="2905888" cy="40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err="1"/>
              <a:t>Tổng</a:t>
            </a:r>
            <a:r>
              <a:rPr lang="en"/>
              <a:t> </a:t>
            </a:r>
            <a:r>
              <a:rPr lang="en" err="1"/>
              <a:t>quan</a:t>
            </a:r>
            <a:r>
              <a:rPr lang="en"/>
              <a:t> </a:t>
            </a:r>
            <a:endParaRPr/>
          </a:p>
        </p:txBody>
      </p:sp>
      <p:sp>
        <p:nvSpPr>
          <p:cNvPr id="2017" name="Google Shape;2017;p45"/>
          <p:cNvSpPr txBox="1">
            <a:spLocks noGrp="1"/>
          </p:cNvSpPr>
          <p:nvPr>
            <p:ph type="title" idx="2"/>
          </p:nvPr>
        </p:nvSpPr>
        <p:spPr>
          <a:xfrm>
            <a:off x="1110838" y="2234133"/>
            <a:ext cx="8976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a:t>
            </a:r>
            <a:endParaRPr/>
          </a:p>
        </p:txBody>
      </p:sp>
      <p:sp>
        <p:nvSpPr>
          <p:cNvPr id="2021" name="Google Shape;2021;p45"/>
          <p:cNvSpPr/>
          <p:nvPr/>
        </p:nvSpPr>
        <p:spPr>
          <a:xfrm>
            <a:off x="4885532" y="2140426"/>
            <a:ext cx="782400" cy="7824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5"/>
          <p:cNvSpPr txBox="1">
            <a:spLocks noGrp="1"/>
          </p:cNvSpPr>
          <p:nvPr>
            <p:ph type="title" idx="6"/>
          </p:nvPr>
        </p:nvSpPr>
        <p:spPr>
          <a:xfrm>
            <a:off x="5783132" y="2352004"/>
            <a:ext cx="2336400" cy="40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err="1"/>
              <a:t>Tiếp</a:t>
            </a:r>
            <a:r>
              <a:rPr lang="en"/>
              <a:t> </a:t>
            </a:r>
            <a:r>
              <a:rPr lang="en" err="1"/>
              <a:t>cận</a:t>
            </a:r>
            <a:r>
              <a:rPr lang="en"/>
              <a:t> </a:t>
            </a:r>
            <a:r>
              <a:rPr lang="en" err="1"/>
              <a:t>chẩn</a:t>
            </a:r>
            <a:r>
              <a:rPr lang="en"/>
              <a:t> </a:t>
            </a:r>
            <a:r>
              <a:rPr lang="en" err="1"/>
              <a:t>đoán</a:t>
            </a:r>
            <a:endParaRPr/>
          </a:p>
        </p:txBody>
      </p:sp>
      <p:sp>
        <p:nvSpPr>
          <p:cNvPr id="2024" name="Google Shape;2024;p45"/>
          <p:cNvSpPr txBox="1">
            <a:spLocks noGrp="1"/>
          </p:cNvSpPr>
          <p:nvPr>
            <p:ph type="title" idx="7"/>
          </p:nvPr>
        </p:nvSpPr>
        <p:spPr>
          <a:xfrm>
            <a:off x="4827932" y="2234133"/>
            <a:ext cx="8976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II</a:t>
            </a:r>
            <a:endParaRPr/>
          </a:p>
        </p:txBody>
      </p:sp>
      <p:sp>
        <p:nvSpPr>
          <p:cNvPr id="2025" name="Google Shape;2025;p45"/>
          <p:cNvSpPr txBox="1">
            <a:spLocks noGrp="1"/>
          </p:cNvSpPr>
          <p:nvPr>
            <p:ph type="subTitle" idx="8"/>
          </p:nvPr>
        </p:nvSpPr>
        <p:spPr>
          <a:xfrm>
            <a:off x="1950838" y="3023608"/>
            <a:ext cx="2336400" cy="484800"/>
          </a:xfrm>
          <a:prstGeom prst="rect">
            <a:avLst/>
          </a:prstGeom>
        </p:spPr>
        <p:txBody>
          <a:bodyPr spcFirstLastPara="1" wrap="square" lIns="91425" tIns="91425" rIns="91425" bIns="91425" anchor="ctr" anchorCtr="0">
            <a:noAutofit/>
          </a:bodyPr>
          <a:lstStyle/>
          <a:p>
            <a:pPr marL="342900" lvl="0" indent="-342900" algn="l" rtl="0">
              <a:spcBef>
                <a:spcPts val="0"/>
              </a:spcBef>
              <a:spcAft>
                <a:spcPts val="0"/>
              </a:spcAft>
              <a:buClr>
                <a:schemeClr val="tx1"/>
              </a:buClr>
              <a:buFont typeface="+mj-lt"/>
              <a:buAutoNum type="alphaLcPeriod"/>
            </a:pPr>
            <a:r>
              <a:rPr lang="en" sz="1600" err="1"/>
              <a:t>Định</a:t>
            </a:r>
            <a:r>
              <a:rPr lang="en" sz="1600"/>
              <a:t> </a:t>
            </a:r>
            <a:r>
              <a:rPr lang="en" sz="1600" err="1"/>
              <a:t>nghĩa</a:t>
            </a:r>
            <a:endParaRPr lang="en" sz="1600"/>
          </a:p>
          <a:p>
            <a:pPr marL="342900" lvl="0" indent="-342900" algn="l" rtl="0">
              <a:spcBef>
                <a:spcPts val="0"/>
              </a:spcBef>
              <a:spcAft>
                <a:spcPts val="0"/>
              </a:spcAft>
              <a:buClr>
                <a:schemeClr val="tx1"/>
              </a:buClr>
              <a:buFont typeface="+mj-lt"/>
              <a:buAutoNum type="alphaLcPeriod"/>
            </a:pPr>
            <a:r>
              <a:rPr lang="en" sz="1600" err="1"/>
              <a:t>Phân</a:t>
            </a:r>
            <a:r>
              <a:rPr lang="en" sz="1600"/>
              <a:t> </a:t>
            </a:r>
            <a:r>
              <a:rPr lang="en" sz="1600" err="1"/>
              <a:t>loại</a:t>
            </a:r>
            <a:r>
              <a:rPr lang="en" sz="1600"/>
              <a:t> </a:t>
            </a:r>
            <a:endParaRPr sz="1600"/>
          </a:p>
        </p:txBody>
      </p:sp>
      <p:sp>
        <p:nvSpPr>
          <p:cNvPr id="2031" name="Google Shape;2031;p45"/>
          <p:cNvSpPr txBox="1">
            <a:spLocks noGrp="1"/>
          </p:cNvSpPr>
          <p:nvPr>
            <p:ph type="title" idx="15"/>
          </p:nvPr>
        </p:nvSpPr>
        <p:spPr>
          <a:xfrm>
            <a:off x="720000" y="540000"/>
            <a:ext cx="5034300" cy="47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 </a:t>
            </a:r>
            <a:r>
              <a:rPr lang="en" err="1"/>
              <a:t>Hội</a:t>
            </a:r>
            <a:r>
              <a:rPr lang="en"/>
              <a:t> </a:t>
            </a:r>
            <a:r>
              <a:rPr lang="en" err="1"/>
              <a:t>chứng</a:t>
            </a:r>
            <a:r>
              <a:rPr lang="en"/>
              <a:t> </a:t>
            </a:r>
            <a:r>
              <a:rPr lang="en" err="1"/>
              <a:t>vàng</a:t>
            </a:r>
            <a:r>
              <a:rPr lang="en"/>
              <a:t> da</a:t>
            </a:r>
            <a:endParaRPr/>
          </a:p>
        </p:txBody>
      </p:sp>
      <p:sp>
        <p:nvSpPr>
          <p:cNvPr id="47" name="Google Shape;2025;p45">
            <a:extLst>
              <a:ext uri="{FF2B5EF4-FFF2-40B4-BE49-F238E27FC236}">
                <a16:creationId xmlns:a16="http://schemas.microsoft.com/office/drawing/2014/main" id="{73D2981F-7392-C847-90A1-262E723803DB}"/>
              </a:ext>
            </a:extLst>
          </p:cNvPr>
          <p:cNvSpPr txBox="1">
            <a:spLocks/>
          </p:cNvSpPr>
          <p:nvPr/>
        </p:nvSpPr>
        <p:spPr>
          <a:xfrm>
            <a:off x="5667932" y="3075537"/>
            <a:ext cx="233640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marL="342900" indent="-342900">
              <a:buClr>
                <a:schemeClr val="tx1"/>
              </a:buClr>
              <a:buFont typeface="+mj-lt"/>
              <a:buAutoNum type="alphaLcPeriod"/>
            </a:pPr>
            <a:r>
              <a:rPr lang="en-US" sz="1600" err="1"/>
              <a:t>Lâm</a:t>
            </a:r>
            <a:r>
              <a:rPr lang="en-US" sz="1600"/>
              <a:t> </a:t>
            </a:r>
            <a:r>
              <a:rPr lang="en-US" sz="1600" err="1"/>
              <a:t>sàng</a:t>
            </a:r>
            <a:endParaRPr lang="en-US" sz="1600"/>
          </a:p>
          <a:p>
            <a:pPr marL="342900" indent="-342900">
              <a:buClr>
                <a:schemeClr val="tx1"/>
              </a:buClr>
              <a:buFont typeface="+mj-lt"/>
              <a:buAutoNum type="alphaLcPeriod"/>
            </a:pPr>
            <a:r>
              <a:rPr lang="en-US" sz="1600" err="1"/>
              <a:t>Cận</a:t>
            </a:r>
            <a:r>
              <a:rPr lang="en-US" sz="1600"/>
              <a:t> </a:t>
            </a:r>
            <a:r>
              <a:rPr lang="en-US" sz="1600" err="1"/>
              <a:t>lâm</a:t>
            </a:r>
            <a:r>
              <a:rPr lang="en-US" sz="1600"/>
              <a:t> </a:t>
            </a:r>
            <a:r>
              <a:rPr lang="en-US" sz="1600" err="1"/>
              <a:t>sàng</a:t>
            </a:r>
            <a:endParaRPr lang="en-US" sz="16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58"/>
        <p:cNvGrpSpPr/>
        <p:nvPr/>
      </p:nvGrpSpPr>
      <p:grpSpPr>
        <a:xfrm>
          <a:off x="0" y="0"/>
          <a:ext cx="0" cy="0"/>
          <a:chOff x="0" y="0"/>
          <a:chExt cx="0" cy="0"/>
        </a:xfrm>
      </p:grpSpPr>
      <p:sp>
        <p:nvSpPr>
          <p:cNvPr id="2159" name="Google Shape;2159;p49"/>
          <p:cNvSpPr txBox="1">
            <a:spLocks noGrp="1"/>
          </p:cNvSpPr>
          <p:nvPr>
            <p:ph type="title" idx="6"/>
          </p:nvPr>
        </p:nvSpPr>
        <p:spPr>
          <a:xfrm>
            <a:off x="720000" y="540000"/>
            <a:ext cx="3852000" cy="477600"/>
          </a:xfrm>
          <a:prstGeom prst="rect">
            <a:avLst/>
          </a:prstGeom>
        </p:spPr>
        <p:txBody>
          <a:bodyPr spcFirstLastPara="1" wrap="square" lIns="91425" tIns="91425" rIns="91425" bIns="91425" anchor="ctr" anchorCtr="0">
            <a:noAutofit/>
          </a:bodyPr>
          <a:lstStyle/>
          <a:p>
            <a:pPr lvl="0"/>
            <a:r>
              <a:rPr lang="en"/>
              <a:t>II. </a:t>
            </a:r>
            <a:r>
              <a:rPr lang="en" err="1"/>
              <a:t>Dịch</a:t>
            </a:r>
            <a:r>
              <a:rPr lang="en"/>
              <a:t> </a:t>
            </a:r>
            <a:r>
              <a:rPr lang="en" err="1"/>
              <a:t>tễ</a:t>
            </a:r>
            <a:endParaRPr>
              <a:latin typeface="Open Sans ExtraBold"/>
              <a:ea typeface="Open Sans ExtraBold"/>
              <a:cs typeface="Open Sans ExtraBold"/>
              <a:sym typeface="Open Sans ExtraBold"/>
            </a:endParaRPr>
          </a:p>
        </p:txBody>
      </p:sp>
      <p:sp>
        <p:nvSpPr>
          <p:cNvPr id="2160" name="Google Shape;2160;p49"/>
          <p:cNvSpPr txBox="1">
            <a:spLocks noGrp="1"/>
          </p:cNvSpPr>
          <p:nvPr>
            <p:ph type="title"/>
          </p:nvPr>
        </p:nvSpPr>
        <p:spPr>
          <a:xfrm>
            <a:off x="720000" y="2423313"/>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err="1"/>
              <a:t>Tuổi</a:t>
            </a:r>
            <a:endParaRPr/>
          </a:p>
        </p:txBody>
      </p:sp>
      <p:sp>
        <p:nvSpPr>
          <p:cNvPr id="2161" name="Google Shape;2161;p49"/>
          <p:cNvSpPr txBox="1">
            <a:spLocks noGrp="1"/>
          </p:cNvSpPr>
          <p:nvPr>
            <p:ph type="subTitle" idx="1"/>
          </p:nvPr>
        </p:nvSpPr>
        <p:spPr>
          <a:xfrm>
            <a:off x="720000" y="2993542"/>
            <a:ext cx="2336400" cy="840300"/>
          </a:xfrm>
          <a:prstGeom prst="rect">
            <a:avLst/>
          </a:prstGeom>
        </p:spPr>
        <p:txBody>
          <a:bodyPr spcFirstLastPara="1" wrap="square" lIns="91425" tIns="91425" rIns="91425" bIns="91425" anchor="ctr" anchorCtr="0">
            <a:noAutofit/>
          </a:bodyPr>
          <a:lstStyle/>
          <a:p>
            <a:pPr marL="0" lvl="0" indent="0"/>
            <a:r>
              <a:rPr lang="en-US" err="1"/>
              <a:t>Tăng</a:t>
            </a:r>
            <a:r>
              <a:rPr lang="en-US"/>
              <a:t> </a:t>
            </a:r>
            <a:r>
              <a:rPr lang="en-US" err="1"/>
              <a:t>theo</a:t>
            </a:r>
            <a:r>
              <a:rPr lang="en-US"/>
              <a:t> </a:t>
            </a:r>
            <a:r>
              <a:rPr lang="en-US" err="1"/>
              <a:t>tuổi</a:t>
            </a:r>
            <a:r>
              <a:rPr lang="en-US"/>
              <a:t> (</a:t>
            </a:r>
            <a:r>
              <a:rPr lang="en-US" err="1"/>
              <a:t>đa</a:t>
            </a:r>
            <a:r>
              <a:rPr lang="en-US"/>
              <a:t> </a:t>
            </a:r>
            <a:r>
              <a:rPr lang="en-US" err="1"/>
              <a:t>phần</a:t>
            </a:r>
            <a:r>
              <a:rPr lang="en-US"/>
              <a:t> </a:t>
            </a:r>
            <a:r>
              <a:rPr lang="en-US" err="1"/>
              <a:t>ở</a:t>
            </a:r>
            <a:r>
              <a:rPr lang="en-US"/>
              <a:t> </a:t>
            </a:r>
            <a:r>
              <a:rPr lang="en-US" err="1"/>
              <a:t>độ</a:t>
            </a:r>
            <a:r>
              <a:rPr lang="en-US"/>
              <a:t> </a:t>
            </a:r>
            <a:r>
              <a:rPr lang="en-US" err="1"/>
              <a:t>tuổi</a:t>
            </a:r>
            <a:r>
              <a:rPr lang="en-US"/>
              <a:t>  ≥ 60 </a:t>
            </a:r>
            <a:r>
              <a:rPr lang="en-US" err="1"/>
              <a:t>tuổi</a:t>
            </a:r>
            <a:r>
              <a:rPr lang="en-US"/>
              <a:t> )</a:t>
            </a:r>
            <a:endParaRPr/>
          </a:p>
        </p:txBody>
      </p:sp>
      <p:sp>
        <p:nvSpPr>
          <p:cNvPr id="2162" name="Google Shape;2162;p49"/>
          <p:cNvSpPr txBox="1">
            <a:spLocks noGrp="1"/>
          </p:cNvSpPr>
          <p:nvPr>
            <p:ph type="title" idx="2"/>
          </p:nvPr>
        </p:nvSpPr>
        <p:spPr>
          <a:xfrm>
            <a:off x="3403800" y="2423313"/>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err="1"/>
              <a:t>Giới</a:t>
            </a:r>
            <a:r>
              <a:rPr lang="en"/>
              <a:t> </a:t>
            </a:r>
            <a:r>
              <a:rPr lang="en" err="1"/>
              <a:t>tính</a:t>
            </a:r>
            <a:endParaRPr/>
          </a:p>
        </p:txBody>
      </p:sp>
      <p:sp>
        <p:nvSpPr>
          <p:cNvPr id="2163" name="Google Shape;2163;p49"/>
          <p:cNvSpPr txBox="1">
            <a:spLocks noGrp="1"/>
          </p:cNvSpPr>
          <p:nvPr>
            <p:ph type="subTitle" idx="3"/>
          </p:nvPr>
        </p:nvSpPr>
        <p:spPr>
          <a:xfrm>
            <a:off x="3437552" y="3009441"/>
            <a:ext cx="2336400" cy="840300"/>
          </a:xfrm>
          <a:prstGeom prst="rect">
            <a:avLst/>
          </a:prstGeom>
        </p:spPr>
        <p:txBody>
          <a:bodyPr spcFirstLastPara="1" wrap="square" lIns="91425" tIns="91425" rIns="91425" bIns="91425" anchor="ctr" anchorCtr="0">
            <a:noAutofit/>
          </a:bodyPr>
          <a:lstStyle/>
          <a:p>
            <a:pPr marL="0" lvl="0" indent="0"/>
            <a:r>
              <a:rPr lang="en-US" err="1"/>
              <a:t>Thường</a:t>
            </a:r>
            <a:r>
              <a:rPr lang="en-US"/>
              <a:t> </a:t>
            </a:r>
            <a:r>
              <a:rPr lang="en-US" err="1"/>
              <a:t>ở</a:t>
            </a:r>
            <a:r>
              <a:rPr lang="en-US"/>
              <a:t> </a:t>
            </a:r>
            <a:r>
              <a:rPr lang="en-US" err="1"/>
              <a:t>nam</a:t>
            </a:r>
            <a:r>
              <a:rPr lang="en-US"/>
              <a:t> </a:t>
            </a:r>
            <a:r>
              <a:rPr lang="en-US" err="1"/>
              <a:t>nhiều</a:t>
            </a:r>
            <a:r>
              <a:rPr lang="en-US"/>
              <a:t> </a:t>
            </a:r>
            <a:r>
              <a:rPr lang="en-US" err="1"/>
              <a:t>hơn</a:t>
            </a:r>
            <a:r>
              <a:rPr lang="en-US"/>
              <a:t> </a:t>
            </a:r>
            <a:r>
              <a:rPr lang="en-US" err="1"/>
              <a:t>nữ</a:t>
            </a:r>
            <a:endParaRPr/>
          </a:p>
        </p:txBody>
      </p:sp>
      <p:sp>
        <p:nvSpPr>
          <p:cNvPr id="2164" name="Google Shape;2164;p49"/>
          <p:cNvSpPr txBox="1">
            <a:spLocks noGrp="1"/>
          </p:cNvSpPr>
          <p:nvPr>
            <p:ph type="title" idx="4"/>
          </p:nvPr>
        </p:nvSpPr>
        <p:spPr>
          <a:xfrm>
            <a:off x="6087600" y="2423313"/>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err="1"/>
              <a:t>Tần</a:t>
            </a:r>
            <a:r>
              <a:rPr lang="en"/>
              <a:t> </a:t>
            </a:r>
            <a:r>
              <a:rPr lang="en" err="1"/>
              <a:t>suất</a:t>
            </a:r>
            <a:endParaRPr/>
          </a:p>
        </p:txBody>
      </p:sp>
      <p:sp>
        <p:nvSpPr>
          <p:cNvPr id="2165" name="Google Shape;2165;p49"/>
          <p:cNvSpPr/>
          <p:nvPr/>
        </p:nvSpPr>
        <p:spPr>
          <a:xfrm>
            <a:off x="1497000" y="1512850"/>
            <a:ext cx="782400" cy="782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9"/>
          <p:cNvSpPr txBox="1">
            <a:spLocks noGrp="1"/>
          </p:cNvSpPr>
          <p:nvPr>
            <p:ph type="subTitle" idx="5"/>
          </p:nvPr>
        </p:nvSpPr>
        <p:spPr>
          <a:xfrm>
            <a:off x="6283291" y="2951013"/>
            <a:ext cx="2610351" cy="1317919"/>
          </a:xfrm>
          <a:prstGeom prst="rect">
            <a:avLst/>
          </a:prstGeom>
        </p:spPr>
        <p:txBody>
          <a:bodyPr spcFirstLastPara="1" wrap="square" lIns="91425" tIns="91425" rIns="91425" bIns="91425" anchor="ctr" anchorCtr="0">
            <a:noAutofit/>
          </a:bodyPr>
          <a:lstStyle/>
          <a:p>
            <a:pPr marL="0" lvl="0" indent="0" algn="l"/>
            <a:r>
              <a:rPr lang="en-US"/>
              <a:t>1. U </a:t>
            </a:r>
            <a:r>
              <a:rPr lang="en-US" err="1"/>
              <a:t>đầu</a:t>
            </a:r>
            <a:r>
              <a:rPr lang="en-US"/>
              <a:t> </a:t>
            </a:r>
            <a:r>
              <a:rPr lang="en-US" err="1"/>
              <a:t>tụy</a:t>
            </a:r>
            <a:r>
              <a:rPr lang="en-US"/>
              <a:t> </a:t>
            </a:r>
          </a:p>
          <a:p>
            <a:pPr marL="0" lvl="0" indent="0" algn="l"/>
            <a:r>
              <a:rPr lang="en-US"/>
              <a:t>2. U </a:t>
            </a:r>
            <a:r>
              <a:rPr lang="en-US" err="1"/>
              <a:t>bóng</a:t>
            </a:r>
            <a:r>
              <a:rPr lang="en-US"/>
              <a:t> </a:t>
            </a:r>
            <a:r>
              <a:rPr lang="en-US" err="1"/>
              <a:t>vater</a:t>
            </a:r>
            <a:r>
              <a:rPr lang="en-US"/>
              <a:t> </a:t>
            </a:r>
          </a:p>
          <a:p>
            <a:pPr marL="0" lvl="0" indent="0" algn="l"/>
            <a:r>
              <a:rPr lang="en-US"/>
              <a:t>2. U </a:t>
            </a:r>
            <a:r>
              <a:rPr lang="en-US" err="1"/>
              <a:t>đoạn</a:t>
            </a:r>
            <a:r>
              <a:rPr lang="en-US"/>
              <a:t> </a:t>
            </a:r>
            <a:r>
              <a:rPr lang="en-US" err="1"/>
              <a:t>cuối</a:t>
            </a:r>
            <a:r>
              <a:rPr lang="en-US"/>
              <a:t> </a:t>
            </a:r>
            <a:r>
              <a:rPr lang="en-US" err="1"/>
              <a:t>ống</a:t>
            </a:r>
            <a:r>
              <a:rPr lang="en-US"/>
              <a:t> </a:t>
            </a:r>
            <a:r>
              <a:rPr lang="en-US" err="1"/>
              <a:t>mật</a:t>
            </a:r>
            <a:r>
              <a:rPr lang="en-US"/>
              <a:t> </a:t>
            </a:r>
            <a:r>
              <a:rPr lang="en-US" err="1"/>
              <a:t>chủ</a:t>
            </a:r>
            <a:r>
              <a:rPr lang="en-US"/>
              <a:t> </a:t>
            </a:r>
          </a:p>
          <a:p>
            <a:pPr marL="0" lvl="0" indent="0" algn="l"/>
            <a:r>
              <a:rPr lang="en-US"/>
              <a:t>4. U </a:t>
            </a:r>
            <a:r>
              <a:rPr lang="en-US" err="1"/>
              <a:t>tá</a:t>
            </a:r>
            <a:r>
              <a:rPr lang="en-US"/>
              <a:t> </a:t>
            </a:r>
            <a:r>
              <a:rPr lang="en-US" err="1"/>
              <a:t>tràng</a:t>
            </a:r>
            <a:endParaRPr/>
          </a:p>
        </p:txBody>
      </p:sp>
      <p:sp>
        <p:nvSpPr>
          <p:cNvPr id="2167" name="Google Shape;2167;p49"/>
          <p:cNvSpPr/>
          <p:nvPr/>
        </p:nvSpPr>
        <p:spPr>
          <a:xfrm>
            <a:off x="9052400" y="19279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9"/>
          <p:cNvSpPr/>
          <p:nvPr/>
        </p:nvSpPr>
        <p:spPr>
          <a:xfrm>
            <a:off x="4180800" y="1512850"/>
            <a:ext cx="782400" cy="782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9"/>
          <p:cNvSpPr/>
          <p:nvPr/>
        </p:nvSpPr>
        <p:spPr>
          <a:xfrm>
            <a:off x="6864600" y="1512850"/>
            <a:ext cx="782400" cy="782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 name="Google Shape;4519;p77">
            <a:extLst>
              <a:ext uri="{FF2B5EF4-FFF2-40B4-BE49-F238E27FC236}">
                <a16:creationId xmlns:a16="http://schemas.microsoft.com/office/drawing/2014/main" id="{722E1E70-3264-B849-937F-C30C7BEB03C0}"/>
              </a:ext>
            </a:extLst>
          </p:cNvPr>
          <p:cNvGrpSpPr/>
          <p:nvPr/>
        </p:nvGrpSpPr>
        <p:grpSpPr>
          <a:xfrm>
            <a:off x="1651695" y="1645030"/>
            <a:ext cx="486608" cy="502533"/>
            <a:chOff x="1994097" y="3906415"/>
            <a:chExt cx="322114" cy="454207"/>
          </a:xfrm>
        </p:grpSpPr>
        <p:sp>
          <p:nvSpPr>
            <p:cNvPr id="87" name="Google Shape;4520;p77">
              <a:extLst>
                <a:ext uri="{FF2B5EF4-FFF2-40B4-BE49-F238E27FC236}">
                  <a16:creationId xmlns:a16="http://schemas.microsoft.com/office/drawing/2014/main" id="{0DB5D982-2D12-5142-AC6C-C200504BC118}"/>
                </a:ext>
              </a:extLst>
            </p:cNvPr>
            <p:cNvSpPr/>
            <p:nvPr/>
          </p:nvSpPr>
          <p:spPr>
            <a:xfrm>
              <a:off x="2022277" y="4132014"/>
              <a:ext cx="244204" cy="164051"/>
            </a:xfrm>
            <a:custGeom>
              <a:avLst/>
              <a:gdLst/>
              <a:ahLst/>
              <a:cxnLst/>
              <a:rect l="l" t="t" r="r" b="b"/>
              <a:pathLst>
                <a:path w="7626" h="5123" extrusionOk="0">
                  <a:moveTo>
                    <a:pt x="1" y="0"/>
                  </a:moveTo>
                  <a:lnTo>
                    <a:pt x="1" y="673"/>
                  </a:lnTo>
                  <a:cubicBezTo>
                    <a:pt x="1" y="1067"/>
                    <a:pt x="93" y="1461"/>
                    <a:pt x="279" y="1831"/>
                  </a:cubicBezTo>
                  <a:cubicBezTo>
                    <a:pt x="395" y="2040"/>
                    <a:pt x="487" y="2225"/>
                    <a:pt x="487" y="2411"/>
                  </a:cubicBezTo>
                  <a:lnTo>
                    <a:pt x="487" y="2712"/>
                  </a:lnTo>
                  <a:cubicBezTo>
                    <a:pt x="487" y="2897"/>
                    <a:pt x="395" y="3083"/>
                    <a:pt x="279" y="3291"/>
                  </a:cubicBezTo>
                  <a:cubicBezTo>
                    <a:pt x="93" y="3569"/>
                    <a:pt x="1" y="3963"/>
                    <a:pt x="1" y="4450"/>
                  </a:cubicBezTo>
                  <a:lnTo>
                    <a:pt x="1" y="5122"/>
                  </a:lnTo>
                  <a:lnTo>
                    <a:pt x="7625" y="5122"/>
                  </a:lnTo>
                  <a:lnTo>
                    <a:pt x="7625" y="4450"/>
                  </a:lnTo>
                  <a:cubicBezTo>
                    <a:pt x="7625" y="3963"/>
                    <a:pt x="7533" y="3569"/>
                    <a:pt x="7231" y="3291"/>
                  </a:cubicBezTo>
                  <a:cubicBezTo>
                    <a:pt x="7139" y="3083"/>
                    <a:pt x="7139" y="2897"/>
                    <a:pt x="7139" y="2712"/>
                  </a:cubicBezTo>
                  <a:lnTo>
                    <a:pt x="7139" y="2411"/>
                  </a:lnTo>
                  <a:cubicBezTo>
                    <a:pt x="7139" y="2225"/>
                    <a:pt x="7139" y="2040"/>
                    <a:pt x="7231" y="1831"/>
                  </a:cubicBezTo>
                  <a:cubicBezTo>
                    <a:pt x="7533" y="1461"/>
                    <a:pt x="7625" y="1067"/>
                    <a:pt x="7625" y="67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521;p77">
              <a:extLst>
                <a:ext uri="{FF2B5EF4-FFF2-40B4-BE49-F238E27FC236}">
                  <a16:creationId xmlns:a16="http://schemas.microsoft.com/office/drawing/2014/main" id="{48EA28D9-4926-4743-8B8A-9D5204416F25}"/>
                </a:ext>
              </a:extLst>
            </p:cNvPr>
            <p:cNvSpPr/>
            <p:nvPr/>
          </p:nvSpPr>
          <p:spPr>
            <a:xfrm>
              <a:off x="2247876" y="4132014"/>
              <a:ext cx="40124" cy="164051"/>
            </a:xfrm>
            <a:custGeom>
              <a:avLst/>
              <a:gdLst/>
              <a:ahLst/>
              <a:cxnLst/>
              <a:rect l="l" t="t" r="r" b="b"/>
              <a:pathLst>
                <a:path w="1253" h="5123" extrusionOk="0">
                  <a:moveTo>
                    <a:pt x="488" y="0"/>
                  </a:moveTo>
                  <a:lnTo>
                    <a:pt x="488" y="673"/>
                  </a:lnTo>
                  <a:cubicBezTo>
                    <a:pt x="488" y="1067"/>
                    <a:pt x="302" y="1461"/>
                    <a:pt x="94" y="1831"/>
                  </a:cubicBezTo>
                  <a:cubicBezTo>
                    <a:pt x="94" y="1924"/>
                    <a:pt x="1" y="2040"/>
                    <a:pt x="1" y="2133"/>
                  </a:cubicBezTo>
                  <a:lnTo>
                    <a:pt x="1" y="2411"/>
                  </a:lnTo>
                  <a:lnTo>
                    <a:pt x="1" y="2712"/>
                  </a:lnTo>
                  <a:cubicBezTo>
                    <a:pt x="1" y="2897"/>
                    <a:pt x="1" y="3083"/>
                    <a:pt x="94" y="3291"/>
                  </a:cubicBezTo>
                  <a:cubicBezTo>
                    <a:pt x="186" y="3384"/>
                    <a:pt x="302" y="3569"/>
                    <a:pt x="395" y="3778"/>
                  </a:cubicBezTo>
                  <a:cubicBezTo>
                    <a:pt x="395" y="3963"/>
                    <a:pt x="488" y="4242"/>
                    <a:pt x="488" y="4450"/>
                  </a:cubicBezTo>
                  <a:lnTo>
                    <a:pt x="488" y="5122"/>
                  </a:lnTo>
                  <a:lnTo>
                    <a:pt x="1252" y="5122"/>
                  </a:lnTo>
                  <a:lnTo>
                    <a:pt x="1252" y="4450"/>
                  </a:lnTo>
                  <a:cubicBezTo>
                    <a:pt x="1252" y="4242"/>
                    <a:pt x="1252" y="3963"/>
                    <a:pt x="1160" y="3778"/>
                  </a:cubicBezTo>
                  <a:cubicBezTo>
                    <a:pt x="1160" y="3569"/>
                    <a:pt x="1067" y="3384"/>
                    <a:pt x="974" y="3291"/>
                  </a:cubicBezTo>
                  <a:cubicBezTo>
                    <a:pt x="882" y="3083"/>
                    <a:pt x="766" y="2897"/>
                    <a:pt x="766" y="2712"/>
                  </a:cubicBezTo>
                  <a:lnTo>
                    <a:pt x="766" y="2411"/>
                  </a:lnTo>
                  <a:cubicBezTo>
                    <a:pt x="766" y="2318"/>
                    <a:pt x="766" y="2225"/>
                    <a:pt x="882" y="2133"/>
                  </a:cubicBezTo>
                  <a:cubicBezTo>
                    <a:pt x="882" y="2040"/>
                    <a:pt x="882" y="1924"/>
                    <a:pt x="974" y="1831"/>
                  </a:cubicBezTo>
                  <a:cubicBezTo>
                    <a:pt x="1160" y="1461"/>
                    <a:pt x="1252" y="1067"/>
                    <a:pt x="1252" y="673"/>
                  </a:cubicBezTo>
                  <a:lnTo>
                    <a:pt x="12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522;p77">
              <a:extLst>
                <a:ext uri="{FF2B5EF4-FFF2-40B4-BE49-F238E27FC236}">
                  <a16:creationId xmlns:a16="http://schemas.microsoft.com/office/drawing/2014/main" id="{B4D0C283-F791-5349-95D2-CDB6B9A9E0AA}"/>
                </a:ext>
              </a:extLst>
            </p:cNvPr>
            <p:cNvSpPr/>
            <p:nvPr/>
          </p:nvSpPr>
          <p:spPr>
            <a:xfrm>
              <a:off x="2195199" y="3906415"/>
              <a:ext cx="46785" cy="46048"/>
            </a:xfrm>
            <a:custGeom>
              <a:avLst/>
              <a:gdLst/>
              <a:ahLst/>
              <a:cxnLst/>
              <a:rect l="l" t="t" r="r" b="b"/>
              <a:pathLst>
                <a:path w="1461" h="1438" extrusionOk="0">
                  <a:moveTo>
                    <a:pt x="1368" y="0"/>
                  </a:moveTo>
                  <a:cubicBezTo>
                    <a:pt x="1252" y="0"/>
                    <a:pt x="1067" y="0"/>
                    <a:pt x="1067" y="93"/>
                  </a:cubicBezTo>
                  <a:lnTo>
                    <a:pt x="93" y="1159"/>
                  </a:lnTo>
                  <a:cubicBezTo>
                    <a:pt x="0" y="1252"/>
                    <a:pt x="0" y="1344"/>
                    <a:pt x="93" y="1437"/>
                  </a:cubicBezTo>
                  <a:lnTo>
                    <a:pt x="394" y="1437"/>
                  </a:lnTo>
                  <a:lnTo>
                    <a:pt x="1368" y="394"/>
                  </a:lnTo>
                  <a:cubicBezTo>
                    <a:pt x="1461" y="278"/>
                    <a:pt x="1461" y="93"/>
                    <a:pt x="1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523;p77">
              <a:extLst>
                <a:ext uri="{FF2B5EF4-FFF2-40B4-BE49-F238E27FC236}">
                  <a16:creationId xmlns:a16="http://schemas.microsoft.com/office/drawing/2014/main" id="{3C7B9124-48A0-5247-A059-4056E4660CD0}"/>
                </a:ext>
              </a:extLst>
            </p:cNvPr>
            <p:cNvSpPr/>
            <p:nvPr/>
          </p:nvSpPr>
          <p:spPr>
            <a:xfrm>
              <a:off x="2072008" y="3906415"/>
              <a:ext cx="43070" cy="46048"/>
            </a:xfrm>
            <a:custGeom>
              <a:avLst/>
              <a:gdLst/>
              <a:ahLst/>
              <a:cxnLst/>
              <a:rect l="l" t="t" r="r" b="b"/>
              <a:pathLst>
                <a:path w="1345" h="1438" extrusionOk="0">
                  <a:moveTo>
                    <a:pt x="93" y="0"/>
                  </a:moveTo>
                  <a:cubicBezTo>
                    <a:pt x="0" y="93"/>
                    <a:pt x="0" y="278"/>
                    <a:pt x="0" y="394"/>
                  </a:cubicBezTo>
                  <a:lnTo>
                    <a:pt x="951" y="1437"/>
                  </a:lnTo>
                  <a:lnTo>
                    <a:pt x="1252" y="1437"/>
                  </a:lnTo>
                  <a:cubicBezTo>
                    <a:pt x="1345" y="1344"/>
                    <a:pt x="1345" y="1252"/>
                    <a:pt x="1345" y="1159"/>
                  </a:cubicBezTo>
                  <a:lnTo>
                    <a:pt x="371" y="93"/>
                  </a:lnTo>
                  <a:cubicBezTo>
                    <a:pt x="279" y="0"/>
                    <a:pt x="186"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524;p77">
              <a:extLst>
                <a:ext uri="{FF2B5EF4-FFF2-40B4-BE49-F238E27FC236}">
                  <a16:creationId xmlns:a16="http://schemas.microsoft.com/office/drawing/2014/main" id="{7FDA3A2E-CB40-7C45-941D-7AE4B91F12EA}"/>
                </a:ext>
              </a:extLst>
            </p:cNvPr>
            <p:cNvSpPr/>
            <p:nvPr/>
          </p:nvSpPr>
          <p:spPr>
            <a:xfrm>
              <a:off x="2105408" y="3912339"/>
              <a:ext cx="77943" cy="31222"/>
            </a:xfrm>
            <a:custGeom>
              <a:avLst/>
              <a:gdLst/>
              <a:ahLst/>
              <a:cxnLst/>
              <a:rect l="l" t="t" r="r" b="b"/>
              <a:pathLst>
                <a:path w="2434" h="975" extrusionOk="0">
                  <a:moveTo>
                    <a:pt x="881" y="1"/>
                  </a:moveTo>
                  <a:cubicBezTo>
                    <a:pt x="394" y="1"/>
                    <a:pt x="0" y="395"/>
                    <a:pt x="0" y="881"/>
                  </a:cubicBezTo>
                  <a:lnTo>
                    <a:pt x="0" y="974"/>
                  </a:lnTo>
                  <a:lnTo>
                    <a:pt x="2434" y="974"/>
                  </a:lnTo>
                  <a:lnTo>
                    <a:pt x="2434" y="881"/>
                  </a:lnTo>
                  <a:cubicBezTo>
                    <a:pt x="2434" y="395"/>
                    <a:pt x="2040" y="1"/>
                    <a:pt x="1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525;p77">
              <a:extLst>
                <a:ext uri="{FF2B5EF4-FFF2-40B4-BE49-F238E27FC236}">
                  <a16:creationId xmlns:a16="http://schemas.microsoft.com/office/drawing/2014/main" id="{957588E1-359A-F64F-B983-B1FE271D166B}"/>
                </a:ext>
              </a:extLst>
            </p:cNvPr>
            <p:cNvSpPr/>
            <p:nvPr/>
          </p:nvSpPr>
          <p:spPr>
            <a:xfrm>
              <a:off x="2152161" y="3912339"/>
              <a:ext cx="55687" cy="31222"/>
            </a:xfrm>
            <a:custGeom>
              <a:avLst/>
              <a:gdLst/>
              <a:ahLst/>
              <a:cxnLst/>
              <a:rect l="l" t="t" r="r" b="b"/>
              <a:pathLst>
                <a:path w="1739" h="975" extrusionOk="0">
                  <a:moveTo>
                    <a:pt x="0" y="1"/>
                  </a:moveTo>
                  <a:cubicBezTo>
                    <a:pt x="487" y="1"/>
                    <a:pt x="858" y="395"/>
                    <a:pt x="858" y="881"/>
                  </a:cubicBezTo>
                  <a:lnTo>
                    <a:pt x="858" y="974"/>
                  </a:lnTo>
                  <a:lnTo>
                    <a:pt x="1738" y="974"/>
                  </a:lnTo>
                  <a:lnTo>
                    <a:pt x="1738" y="881"/>
                  </a:lnTo>
                  <a:cubicBezTo>
                    <a:pt x="1738" y="395"/>
                    <a:pt x="1344" y="1"/>
                    <a:pt x="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526;p77">
              <a:extLst>
                <a:ext uri="{FF2B5EF4-FFF2-40B4-BE49-F238E27FC236}">
                  <a16:creationId xmlns:a16="http://schemas.microsoft.com/office/drawing/2014/main" id="{C2079943-5C70-1748-8CE2-DA6548E42D29}"/>
                </a:ext>
              </a:extLst>
            </p:cNvPr>
            <p:cNvSpPr/>
            <p:nvPr/>
          </p:nvSpPr>
          <p:spPr>
            <a:xfrm>
              <a:off x="2053467" y="4215881"/>
              <a:ext cx="163283" cy="123223"/>
            </a:xfrm>
            <a:custGeom>
              <a:avLst/>
              <a:gdLst/>
              <a:ahLst/>
              <a:cxnLst/>
              <a:rect l="l" t="t" r="r" b="b"/>
              <a:pathLst>
                <a:path w="5099" h="3848" extrusionOk="0">
                  <a:moveTo>
                    <a:pt x="1924" y="0"/>
                  </a:moveTo>
                  <a:lnTo>
                    <a:pt x="1924" y="1252"/>
                  </a:lnTo>
                  <a:cubicBezTo>
                    <a:pt x="1924" y="1344"/>
                    <a:pt x="1924" y="1344"/>
                    <a:pt x="1831" y="1344"/>
                  </a:cubicBezTo>
                  <a:lnTo>
                    <a:pt x="1251" y="1344"/>
                  </a:lnTo>
                  <a:lnTo>
                    <a:pt x="0" y="2410"/>
                  </a:lnTo>
                  <a:lnTo>
                    <a:pt x="4913" y="3847"/>
                  </a:lnTo>
                  <a:lnTo>
                    <a:pt x="5099" y="1344"/>
                  </a:lnTo>
                  <a:lnTo>
                    <a:pt x="4519" y="1344"/>
                  </a:lnTo>
                  <a:cubicBezTo>
                    <a:pt x="4519" y="1344"/>
                    <a:pt x="4426" y="1344"/>
                    <a:pt x="4426" y="1252"/>
                  </a:cubicBezTo>
                  <a:lnTo>
                    <a:pt x="44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527;p77">
              <a:extLst>
                <a:ext uri="{FF2B5EF4-FFF2-40B4-BE49-F238E27FC236}">
                  <a16:creationId xmlns:a16="http://schemas.microsoft.com/office/drawing/2014/main" id="{42812E43-A3C2-3F42-A409-0DCAC4CD59BF}"/>
                </a:ext>
              </a:extLst>
            </p:cNvPr>
            <p:cNvSpPr/>
            <p:nvPr/>
          </p:nvSpPr>
          <p:spPr>
            <a:xfrm>
              <a:off x="2253832" y="4076359"/>
              <a:ext cx="49763" cy="65326"/>
            </a:xfrm>
            <a:custGeom>
              <a:avLst/>
              <a:gdLst/>
              <a:ahLst/>
              <a:cxnLst/>
              <a:rect l="l" t="t" r="r" b="b"/>
              <a:pathLst>
                <a:path w="1554" h="2040" extrusionOk="0">
                  <a:moveTo>
                    <a:pt x="580" y="0"/>
                  </a:moveTo>
                  <a:lnTo>
                    <a:pt x="0" y="302"/>
                  </a:lnTo>
                  <a:lnTo>
                    <a:pt x="0" y="2040"/>
                  </a:lnTo>
                  <a:lnTo>
                    <a:pt x="696" y="2040"/>
                  </a:lnTo>
                  <a:cubicBezTo>
                    <a:pt x="1159" y="2040"/>
                    <a:pt x="1553" y="1646"/>
                    <a:pt x="1553" y="1159"/>
                  </a:cubicBezTo>
                  <a:cubicBezTo>
                    <a:pt x="1553" y="765"/>
                    <a:pt x="1368" y="487"/>
                    <a:pt x="1066" y="394"/>
                  </a:cubicBezTo>
                  <a:cubicBezTo>
                    <a:pt x="974" y="93"/>
                    <a:pt x="788" y="0"/>
                    <a:pt x="5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528;p77">
              <a:extLst>
                <a:ext uri="{FF2B5EF4-FFF2-40B4-BE49-F238E27FC236}">
                  <a16:creationId xmlns:a16="http://schemas.microsoft.com/office/drawing/2014/main" id="{E7F8933A-B017-F94B-83A3-B1E9BAF16529}"/>
                </a:ext>
              </a:extLst>
            </p:cNvPr>
            <p:cNvSpPr/>
            <p:nvPr/>
          </p:nvSpPr>
          <p:spPr>
            <a:xfrm>
              <a:off x="2244930" y="4104570"/>
              <a:ext cx="40092" cy="14858"/>
            </a:xfrm>
            <a:custGeom>
              <a:avLst/>
              <a:gdLst/>
              <a:ahLst/>
              <a:cxnLst/>
              <a:rect l="l" t="t" r="r" b="b"/>
              <a:pathLst>
                <a:path w="1252" h="464" extrusionOk="0">
                  <a:moveTo>
                    <a:pt x="278" y="0"/>
                  </a:moveTo>
                  <a:cubicBezTo>
                    <a:pt x="93" y="0"/>
                    <a:pt x="0" y="93"/>
                    <a:pt x="0" y="278"/>
                  </a:cubicBezTo>
                  <a:cubicBezTo>
                    <a:pt x="0" y="371"/>
                    <a:pt x="93" y="464"/>
                    <a:pt x="278" y="464"/>
                  </a:cubicBezTo>
                  <a:lnTo>
                    <a:pt x="974" y="464"/>
                  </a:lnTo>
                  <a:cubicBezTo>
                    <a:pt x="1159" y="464"/>
                    <a:pt x="1252" y="371"/>
                    <a:pt x="1252" y="278"/>
                  </a:cubicBezTo>
                  <a:cubicBezTo>
                    <a:pt x="1252" y="93"/>
                    <a:pt x="1159" y="0"/>
                    <a:pt x="9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529;p77">
              <a:extLst>
                <a:ext uri="{FF2B5EF4-FFF2-40B4-BE49-F238E27FC236}">
                  <a16:creationId xmlns:a16="http://schemas.microsoft.com/office/drawing/2014/main" id="{56DDD9CA-A1CA-D549-A701-4126DB1F03CD}"/>
                </a:ext>
              </a:extLst>
            </p:cNvPr>
            <p:cNvSpPr/>
            <p:nvPr/>
          </p:nvSpPr>
          <p:spPr>
            <a:xfrm>
              <a:off x="2006682" y="4079337"/>
              <a:ext cx="52741" cy="62348"/>
            </a:xfrm>
            <a:custGeom>
              <a:avLst/>
              <a:gdLst/>
              <a:ahLst/>
              <a:cxnLst/>
              <a:rect l="l" t="t" r="r" b="b"/>
              <a:pathLst>
                <a:path w="1647" h="1947" extrusionOk="0">
                  <a:moveTo>
                    <a:pt x="882" y="0"/>
                  </a:moveTo>
                  <a:cubicBezTo>
                    <a:pt x="673" y="0"/>
                    <a:pt x="488" y="301"/>
                    <a:pt x="488" y="301"/>
                  </a:cubicBezTo>
                  <a:cubicBezTo>
                    <a:pt x="186" y="394"/>
                    <a:pt x="1" y="672"/>
                    <a:pt x="1" y="1066"/>
                  </a:cubicBezTo>
                  <a:cubicBezTo>
                    <a:pt x="1" y="1553"/>
                    <a:pt x="395" y="1947"/>
                    <a:pt x="882" y="1947"/>
                  </a:cubicBezTo>
                  <a:lnTo>
                    <a:pt x="1646" y="1947"/>
                  </a:lnTo>
                  <a:lnTo>
                    <a:pt x="164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530;p77">
              <a:extLst>
                <a:ext uri="{FF2B5EF4-FFF2-40B4-BE49-F238E27FC236}">
                  <a16:creationId xmlns:a16="http://schemas.microsoft.com/office/drawing/2014/main" id="{B0455F2D-AA24-1C4C-A2B3-DE22D2012DE9}"/>
                </a:ext>
              </a:extLst>
            </p:cNvPr>
            <p:cNvSpPr/>
            <p:nvPr/>
          </p:nvSpPr>
          <p:spPr>
            <a:xfrm>
              <a:off x="2028233" y="4104570"/>
              <a:ext cx="37114" cy="14858"/>
            </a:xfrm>
            <a:custGeom>
              <a:avLst/>
              <a:gdLst/>
              <a:ahLst/>
              <a:cxnLst/>
              <a:rect l="l" t="t" r="r" b="b"/>
              <a:pathLst>
                <a:path w="1159" h="464" extrusionOk="0">
                  <a:moveTo>
                    <a:pt x="209" y="0"/>
                  </a:moveTo>
                  <a:cubicBezTo>
                    <a:pt x="93" y="0"/>
                    <a:pt x="0" y="93"/>
                    <a:pt x="0" y="278"/>
                  </a:cubicBezTo>
                  <a:cubicBezTo>
                    <a:pt x="0" y="371"/>
                    <a:pt x="93" y="464"/>
                    <a:pt x="209" y="464"/>
                  </a:cubicBezTo>
                  <a:lnTo>
                    <a:pt x="881" y="464"/>
                  </a:lnTo>
                  <a:cubicBezTo>
                    <a:pt x="1066" y="464"/>
                    <a:pt x="1159" y="371"/>
                    <a:pt x="1159" y="278"/>
                  </a:cubicBezTo>
                  <a:cubicBezTo>
                    <a:pt x="1159" y="93"/>
                    <a:pt x="1066" y="0"/>
                    <a:pt x="8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531;p77">
              <a:extLst>
                <a:ext uri="{FF2B5EF4-FFF2-40B4-BE49-F238E27FC236}">
                  <a16:creationId xmlns:a16="http://schemas.microsoft.com/office/drawing/2014/main" id="{39907978-AB40-3847-AC2D-39FF90B26237}"/>
                </a:ext>
              </a:extLst>
            </p:cNvPr>
            <p:cNvSpPr/>
            <p:nvPr/>
          </p:nvSpPr>
          <p:spPr>
            <a:xfrm>
              <a:off x="2049753" y="4020703"/>
              <a:ext cx="195209" cy="207090"/>
            </a:xfrm>
            <a:custGeom>
              <a:avLst/>
              <a:gdLst/>
              <a:ahLst/>
              <a:cxnLst/>
              <a:rect l="l" t="t" r="r" b="b"/>
              <a:pathLst>
                <a:path w="6096" h="6467" extrusionOk="0">
                  <a:moveTo>
                    <a:pt x="6095" y="0"/>
                  </a:moveTo>
                  <a:lnTo>
                    <a:pt x="580" y="302"/>
                  </a:lnTo>
                  <a:lnTo>
                    <a:pt x="0" y="2897"/>
                  </a:lnTo>
                  <a:lnTo>
                    <a:pt x="0" y="3198"/>
                  </a:lnTo>
                  <a:cubicBezTo>
                    <a:pt x="0" y="4821"/>
                    <a:pt x="1275" y="6281"/>
                    <a:pt x="2897" y="6466"/>
                  </a:cubicBezTo>
                  <a:lnTo>
                    <a:pt x="3384" y="6466"/>
                  </a:lnTo>
                  <a:cubicBezTo>
                    <a:pt x="4751" y="6373"/>
                    <a:pt x="6095" y="5029"/>
                    <a:pt x="6095" y="3198"/>
                  </a:cubicBezTo>
                  <a:lnTo>
                    <a:pt x="609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532;p77">
              <a:extLst>
                <a:ext uri="{FF2B5EF4-FFF2-40B4-BE49-F238E27FC236}">
                  <a16:creationId xmlns:a16="http://schemas.microsoft.com/office/drawing/2014/main" id="{DBDD1EF3-36A2-EA42-80AD-C87062B1D083}"/>
                </a:ext>
              </a:extLst>
            </p:cNvPr>
            <p:cNvSpPr/>
            <p:nvPr/>
          </p:nvSpPr>
          <p:spPr>
            <a:xfrm>
              <a:off x="2142522" y="4085997"/>
              <a:ext cx="120981" cy="141796"/>
            </a:xfrm>
            <a:custGeom>
              <a:avLst/>
              <a:gdLst/>
              <a:ahLst/>
              <a:cxnLst/>
              <a:rect l="l" t="t" r="r" b="b"/>
              <a:pathLst>
                <a:path w="3778" h="4428" extrusionOk="0">
                  <a:moveTo>
                    <a:pt x="2897" y="1"/>
                  </a:moveTo>
                  <a:lnTo>
                    <a:pt x="2897" y="1159"/>
                  </a:lnTo>
                  <a:cubicBezTo>
                    <a:pt x="2897" y="2782"/>
                    <a:pt x="1645" y="4242"/>
                    <a:pt x="0" y="4427"/>
                  </a:cubicBezTo>
                  <a:lnTo>
                    <a:pt x="394" y="4427"/>
                  </a:lnTo>
                  <a:cubicBezTo>
                    <a:pt x="2225" y="4427"/>
                    <a:pt x="3778" y="2990"/>
                    <a:pt x="3778" y="1159"/>
                  </a:cubicBezTo>
                  <a:lnTo>
                    <a:pt x="3778" y="858"/>
                  </a:lnTo>
                  <a:lnTo>
                    <a:pt x="289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533;p77">
              <a:extLst>
                <a:ext uri="{FF2B5EF4-FFF2-40B4-BE49-F238E27FC236}">
                  <a16:creationId xmlns:a16="http://schemas.microsoft.com/office/drawing/2014/main" id="{371569F5-142A-564C-9271-540A0F3DDA23}"/>
                </a:ext>
              </a:extLst>
            </p:cNvPr>
            <p:cNvSpPr/>
            <p:nvPr/>
          </p:nvSpPr>
          <p:spPr>
            <a:xfrm>
              <a:off x="2022277" y="3943529"/>
              <a:ext cx="231587" cy="169975"/>
            </a:xfrm>
            <a:custGeom>
              <a:avLst/>
              <a:gdLst/>
              <a:ahLst/>
              <a:cxnLst/>
              <a:rect l="l" t="t" r="r" b="b"/>
              <a:pathLst>
                <a:path w="7232" h="5308" extrusionOk="0">
                  <a:moveTo>
                    <a:pt x="2805" y="0"/>
                  </a:moveTo>
                  <a:cubicBezTo>
                    <a:pt x="1252" y="0"/>
                    <a:pt x="1" y="1252"/>
                    <a:pt x="1" y="2804"/>
                  </a:cubicBezTo>
                  <a:lnTo>
                    <a:pt x="1" y="4542"/>
                  </a:lnTo>
                  <a:cubicBezTo>
                    <a:pt x="93" y="4450"/>
                    <a:pt x="186" y="4450"/>
                    <a:pt x="395" y="4450"/>
                  </a:cubicBezTo>
                  <a:lnTo>
                    <a:pt x="858" y="4450"/>
                  </a:lnTo>
                  <a:lnTo>
                    <a:pt x="858" y="5307"/>
                  </a:lnTo>
                  <a:lnTo>
                    <a:pt x="1159" y="5214"/>
                  </a:lnTo>
                  <a:cubicBezTo>
                    <a:pt x="1345" y="5122"/>
                    <a:pt x="1438" y="5029"/>
                    <a:pt x="1553" y="4913"/>
                  </a:cubicBezTo>
                  <a:cubicBezTo>
                    <a:pt x="1646" y="4820"/>
                    <a:pt x="1739" y="4635"/>
                    <a:pt x="1739" y="4450"/>
                  </a:cubicBezTo>
                  <a:cubicBezTo>
                    <a:pt x="1739" y="4241"/>
                    <a:pt x="1832" y="4056"/>
                    <a:pt x="2017" y="4056"/>
                  </a:cubicBezTo>
                  <a:cubicBezTo>
                    <a:pt x="2805" y="3963"/>
                    <a:pt x="4334" y="3662"/>
                    <a:pt x="5609" y="2804"/>
                  </a:cubicBezTo>
                  <a:cubicBezTo>
                    <a:pt x="5794" y="2804"/>
                    <a:pt x="6073" y="2712"/>
                    <a:pt x="6188" y="2596"/>
                  </a:cubicBezTo>
                  <a:cubicBezTo>
                    <a:pt x="6559" y="2225"/>
                    <a:pt x="6768" y="1738"/>
                    <a:pt x="7046" y="1344"/>
                  </a:cubicBezTo>
                  <a:cubicBezTo>
                    <a:pt x="7231" y="579"/>
                    <a:pt x="5609" y="0"/>
                    <a:pt x="4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534;p77">
              <a:extLst>
                <a:ext uri="{FF2B5EF4-FFF2-40B4-BE49-F238E27FC236}">
                  <a16:creationId xmlns:a16="http://schemas.microsoft.com/office/drawing/2014/main" id="{CD966E40-FE9E-C741-B76D-DAA6F6179CFC}"/>
                </a:ext>
              </a:extLst>
            </p:cNvPr>
            <p:cNvSpPr/>
            <p:nvPr/>
          </p:nvSpPr>
          <p:spPr>
            <a:xfrm>
              <a:off x="2170702" y="3943529"/>
              <a:ext cx="89823" cy="43070"/>
            </a:xfrm>
            <a:custGeom>
              <a:avLst/>
              <a:gdLst/>
              <a:ahLst/>
              <a:cxnLst/>
              <a:rect l="l" t="t" r="r" b="b"/>
              <a:pathLst>
                <a:path w="2805" h="1345" extrusionOk="0">
                  <a:moveTo>
                    <a:pt x="1" y="0"/>
                  </a:moveTo>
                  <a:cubicBezTo>
                    <a:pt x="765" y="0"/>
                    <a:pt x="1438" y="278"/>
                    <a:pt x="1924" y="672"/>
                  </a:cubicBezTo>
                  <a:cubicBezTo>
                    <a:pt x="2133" y="858"/>
                    <a:pt x="2318" y="1066"/>
                    <a:pt x="2411" y="1344"/>
                  </a:cubicBezTo>
                  <a:cubicBezTo>
                    <a:pt x="2504" y="1252"/>
                    <a:pt x="2712" y="1252"/>
                    <a:pt x="2805" y="1159"/>
                  </a:cubicBezTo>
                  <a:lnTo>
                    <a:pt x="2805" y="672"/>
                  </a:lnTo>
                  <a:cubicBezTo>
                    <a:pt x="2226" y="278"/>
                    <a:pt x="1646"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535;p77">
              <a:extLst>
                <a:ext uri="{FF2B5EF4-FFF2-40B4-BE49-F238E27FC236}">
                  <a16:creationId xmlns:a16="http://schemas.microsoft.com/office/drawing/2014/main" id="{A00D24A2-C6C5-C946-8542-82E74527F8F3}"/>
                </a:ext>
              </a:extLst>
            </p:cNvPr>
            <p:cNvSpPr/>
            <p:nvPr/>
          </p:nvSpPr>
          <p:spPr>
            <a:xfrm>
              <a:off x="2201891" y="3985863"/>
              <a:ext cx="70514" cy="127642"/>
            </a:xfrm>
            <a:custGeom>
              <a:avLst/>
              <a:gdLst/>
              <a:ahLst/>
              <a:cxnLst/>
              <a:rect l="l" t="t" r="r" b="b"/>
              <a:pathLst>
                <a:path w="2202" h="3986" extrusionOk="0">
                  <a:moveTo>
                    <a:pt x="1469" y="1"/>
                  </a:moveTo>
                  <a:cubicBezTo>
                    <a:pt x="1455" y="1"/>
                    <a:pt x="1444" y="8"/>
                    <a:pt x="1437" y="22"/>
                  </a:cubicBezTo>
                  <a:cubicBezTo>
                    <a:pt x="1159" y="416"/>
                    <a:pt x="765" y="810"/>
                    <a:pt x="371" y="1181"/>
                  </a:cubicBezTo>
                  <a:cubicBezTo>
                    <a:pt x="278" y="1274"/>
                    <a:pt x="185" y="1390"/>
                    <a:pt x="0" y="1482"/>
                  </a:cubicBezTo>
                  <a:cubicBezTo>
                    <a:pt x="185" y="2154"/>
                    <a:pt x="579" y="2548"/>
                    <a:pt x="858" y="2641"/>
                  </a:cubicBezTo>
                  <a:cubicBezTo>
                    <a:pt x="950" y="2734"/>
                    <a:pt x="1043" y="2826"/>
                    <a:pt x="1043" y="3012"/>
                  </a:cubicBezTo>
                  <a:lnTo>
                    <a:pt x="1043" y="3128"/>
                  </a:lnTo>
                  <a:cubicBezTo>
                    <a:pt x="1043" y="3498"/>
                    <a:pt x="1252" y="3800"/>
                    <a:pt x="1622" y="3892"/>
                  </a:cubicBezTo>
                  <a:lnTo>
                    <a:pt x="1924" y="3985"/>
                  </a:lnTo>
                  <a:lnTo>
                    <a:pt x="1924" y="3128"/>
                  </a:lnTo>
                  <a:lnTo>
                    <a:pt x="2202" y="1668"/>
                  </a:lnTo>
                  <a:cubicBezTo>
                    <a:pt x="2202" y="962"/>
                    <a:pt x="1630" y="1"/>
                    <a:pt x="1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536;p77">
              <a:extLst>
                <a:ext uri="{FF2B5EF4-FFF2-40B4-BE49-F238E27FC236}">
                  <a16:creationId xmlns:a16="http://schemas.microsoft.com/office/drawing/2014/main" id="{36798537-C7D1-5B44-A68D-4A61D38504CC}"/>
                </a:ext>
              </a:extLst>
            </p:cNvPr>
            <p:cNvSpPr/>
            <p:nvPr/>
          </p:nvSpPr>
          <p:spPr>
            <a:xfrm>
              <a:off x="2247876" y="3965048"/>
              <a:ext cx="40124" cy="123959"/>
            </a:xfrm>
            <a:custGeom>
              <a:avLst/>
              <a:gdLst/>
              <a:ahLst/>
              <a:cxnLst/>
              <a:rect l="l" t="t" r="r" b="b"/>
              <a:pathLst>
                <a:path w="1253" h="3871" extrusionOk="0">
                  <a:moveTo>
                    <a:pt x="395" y="0"/>
                  </a:moveTo>
                  <a:cubicBezTo>
                    <a:pt x="302" y="186"/>
                    <a:pt x="94" y="487"/>
                    <a:pt x="1" y="672"/>
                  </a:cubicBezTo>
                  <a:cubicBezTo>
                    <a:pt x="302" y="1066"/>
                    <a:pt x="488" y="1553"/>
                    <a:pt x="488" y="2132"/>
                  </a:cubicBezTo>
                  <a:lnTo>
                    <a:pt x="488" y="3778"/>
                  </a:lnTo>
                  <a:lnTo>
                    <a:pt x="882" y="3778"/>
                  </a:lnTo>
                  <a:cubicBezTo>
                    <a:pt x="1067" y="3778"/>
                    <a:pt x="1160" y="3778"/>
                    <a:pt x="1252" y="3870"/>
                  </a:cubicBezTo>
                  <a:lnTo>
                    <a:pt x="1252" y="2132"/>
                  </a:lnTo>
                  <a:cubicBezTo>
                    <a:pt x="1252" y="1252"/>
                    <a:pt x="974" y="580"/>
                    <a:pt x="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537;p77">
              <a:extLst>
                <a:ext uri="{FF2B5EF4-FFF2-40B4-BE49-F238E27FC236}">
                  <a16:creationId xmlns:a16="http://schemas.microsoft.com/office/drawing/2014/main" id="{B7566FA0-9ABC-AB49-B725-84E98E8C79FE}"/>
                </a:ext>
              </a:extLst>
            </p:cNvPr>
            <p:cNvSpPr/>
            <p:nvPr/>
          </p:nvSpPr>
          <p:spPr>
            <a:xfrm>
              <a:off x="1994097" y="4258919"/>
              <a:ext cx="296881" cy="101703"/>
            </a:xfrm>
            <a:custGeom>
              <a:avLst/>
              <a:gdLst/>
              <a:ahLst/>
              <a:cxnLst/>
              <a:rect l="l" t="t" r="r" b="b"/>
              <a:pathLst>
                <a:path w="9271" h="3176" extrusionOk="0">
                  <a:moveTo>
                    <a:pt x="2225" y="0"/>
                  </a:moveTo>
                  <a:cubicBezTo>
                    <a:pt x="973" y="0"/>
                    <a:pt x="0" y="1066"/>
                    <a:pt x="0" y="2318"/>
                  </a:cubicBezTo>
                  <a:lnTo>
                    <a:pt x="0" y="2596"/>
                  </a:lnTo>
                  <a:cubicBezTo>
                    <a:pt x="0" y="2990"/>
                    <a:pt x="209" y="3175"/>
                    <a:pt x="579" y="3175"/>
                  </a:cubicBezTo>
                  <a:lnTo>
                    <a:pt x="6280" y="3175"/>
                  </a:lnTo>
                  <a:lnTo>
                    <a:pt x="7532" y="2805"/>
                  </a:lnTo>
                  <a:lnTo>
                    <a:pt x="8691" y="3175"/>
                  </a:lnTo>
                  <a:cubicBezTo>
                    <a:pt x="9085" y="3175"/>
                    <a:pt x="9270" y="2990"/>
                    <a:pt x="9270" y="2596"/>
                  </a:cubicBezTo>
                  <a:lnTo>
                    <a:pt x="9270" y="2318"/>
                  </a:lnTo>
                  <a:cubicBezTo>
                    <a:pt x="9270" y="1066"/>
                    <a:pt x="8320" y="0"/>
                    <a:pt x="7068" y="0"/>
                  </a:cubicBezTo>
                  <a:lnTo>
                    <a:pt x="6953" y="0"/>
                  </a:lnTo>
                  <a:lnTo>
                    <a:pt x="6373" y="1159"/>
                  </a:lnTo>
                  <a:cubicBezTo>
                    <a:pt x="6280" y="1437"/>
                    <a:pt x="6002" y="1646"/>
                    <a:pt x="5608" y="1646"/>
                  </a:cubicBezTo>
                  <a:lnTo>
                    <a:pt x="4450" y="1646"/>
                  </a:lnTo>
                  <a:cubicBezTo>
                    <a:pt x="4172" y="1646"/>
                    <a:pt x="3870" y="1437"/>
                    <a:pt x="3685" y="1159"/>
                  </a:cubicBezTo>
                  <a:lnTo>
                    <a:pt x="3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538;p77">
              <a:extLst>
                <a:ext uri="{FF2B5EF4-FFF2-40B4-BE49-F238E27FC236}">
                  <a16:creationId xmlns:a16="http://schemas.microsoft.com/office/drawing/2014/main" id="{D83E3C82-D9CF-CD45-9243-DB7A1F4396D3}"/>
                </a:ext>
              </a:extLst>
            </p:cNvPr>
            <p:cNvSpPr/>
            <p:nvPr/>
          </p:nvSpPr>
          <p:spPr>
            <a:xfrm>
              <a:off x="2216718" y="4258919"/>
              <a:ext cx="99494" cy="101703"/>
            </a:xfrm>
            <a:custGeom>
              <a:avLst/>
              <a:gdLst/>
              <a:ahLst/>
              <a:cxnLst/>
              <a:rect l="l" t="t" r="r" b="b"/>
              <a:pathLst>
                <a:path w="3107" h="3176" extrusionOk="0">
                  <a:moveTo>
                    <a:pt x="1" y="0"/>
                  </a:moveTo>
                  <a:cubicBezTo>
                    <a:pt x="1275" y="0"/>
                    <a:pt x="2318" y="1066"/>
                    <a:pt x="2318" y="2318"/>
                  </a:cubicBezTo>
                  <a:lnTo>
                    <a:pt x="2318" y="2596"/>
                  </a:lnTo>
                  <a:cubicBezTo>
                    <a:pt x="2318" y="2897"/>
                    <a:pt x="2133" y="3083"/>
                    <a:pt x="1855" y="3175"/>
                  </a:cubicBezTo>
                  <a:lnTo>
                    <a:pt x="2619" y="3175"/>
                  </a:lnTo>
                  <a:cubicBezTo>
                    <a:pt x="2897" y="3175"/>
                    <a:pt x="3106" y="2990"/>
                    <a:pt x="3106" y="2596"/>
                  </a:cubicBezTo>
                  <a:lnTo>
                    <a:pt x="3106" y="2318"/>
                  </a:lnTo>
                  <a:cubicBezTo>
                    <a:pt x="3106" y="1066"/>
                    <a:pt x="2133" y="0"/>
                    <a:pt x="8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539;p77">
              <a:extLst>
                <a:ext uri="{FF2B5EF4-FFF2-40B4-BE49-F238E27FC236}">
                  <a16:creationId xmlns:a16="http://schemas.microsoft.com/office/drawing/2014/main" id="{09793784-2E62-2441-B785-B72B2FAC6345}"/>
                </a:ext>
              </a:extLst>
            </p:cNvPr>
            <p:cNvSpPr/>
            <p:nvPr/>
          </p:nvSpPr>
          <p:spPr>
            <a:xfrm>
              <a:off x="2115046" y="4156511"/>
              <a:ext cx="80184" cy="25266"/>
            </a:xfrm>
            <a:custGeom>
              <a:avLst/>
              <a:gdLst/>
              <a:ahLst/>
              <a:cxnLst/>
              <a:rect l="l" t="t" r="r" b="b"/>
              <a:pathLst>
                <a:path w="2504" h="789" extrusionOk="0">
                  <a:moveTo>
                    <a:pt x="395" y="0"/>
                  </a:moveTo>
                  <a:cubicBezTo>
                    <a:pt x="279" y="0"/>
                    <a:pt x="186" y="0"/>
                    <a:pt x="93" y="116"/>
                  </a:cubicBezTo>
                  <a:cubicBezTo>
                    <a:pt x="1" y="209"/>
                    <a:pt x="1" y="302"/>
                    <a:pt x="93" y="394"/>
                  </a:cubicBezTo>
                  <a:cubicBezTo>
                    <a:pt x="487" y="696"/>
                    <a:pt x="858" y="788"/>
                    <a:pt x="1252" y="788"/>
                  </a:cubicBezTo>
                  <a:cubicBezTo>
                    <a:pt x="1646" y="788"/>
                    <a:pt x="2133" y="696"/>
                    <a:pt x="2411" y="394"/>
                  </a:cubicBezTo>
                  <a:cubicBezTo>
                    <a:pt x="2503" y="302"/>
                    <a:pt x="2503" y="209"/>
                    <a:pt x="2503" y="116"/>
                  </a:cubicBezTo>
                  <a:cubicBezTo>
                    <a:pt x="2411" y="0"/>
                    <a:pt x="2225" y="0"/>
                    <a:pt x="2133" y="0"/>
                  </a:cubicBezTo>
                  <a:cubicBezTo>
                    <a:pt x="1889" y="244"/>
                    <a:pt x="1571" y="365"/>
                    <a:pt x="1255" y="365"/>
                  </a:cubicBezTo>
                  <a:cubicBezTo>
                    <a:pt x="939" y="365"/>
                    <a:pt x="626" y="244"/>
                    <a:pt x="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540;p77">
              <a:extLst>
                <a:ext uri="{FF2B5EF4-FFF2-40B4-BE49-F238E27FC236}">
                  <a16:creationId xmlns:a16="http://schemas.microsoft.com/office/drawing/2014/main" id="{91FC841F-3B45-9E41-937F-4CCABDD5AC9B}"/>
                </a:ext>
              </a:extLst>
            </p:cNvPr>
            <p:cNvSpPr/>
            <p:nvPr/>
          </p:nvSpPr>
          <p:spPr>
            <a:xfrm>
              <a:off x="2201891" y="4104570"/>
              <a:ext cx="11880" cy="27475"/>
            </a:xfrm>
            <a:custGeom>
              <a:avLst/>
              <a:gdLst/>
              <a:ahLst/>
              <a:cxnLst/>
              <a:rect l="l" t="t" r="r" b="b"/>
              <a:pathLst>
                <a:path w="371" h="858" extrusionOk="0">
                  <a:moveTo>
                    <a:pt x="185" y="0"/>
                  </a:moveTo>
                  <a:cubicBezTo>
                    <a:pt x="93" y="0"/>
                    <a:pt x="0" y="93"/>
                    <a:pt x="0" y="278"/>
                  </a:cubicBezTo>
                  <a:lnTo>
                    <a:pt x="0" y="672"/>
                  </a:lnTo>
                  <a:cubicBezTo>
                    <a:pt x="0" y="765"/>
                    <a:pt x="93" y="857"/>
                    <a:pt x="185" y="857"/>
                  </a:cubicBezTo>
                  <a:cubicBezTo>
                    <a:pt x="278" y="857"/>
                    <a:pt x="371" y="765"/>
                    <a:pt x="371" y="672"/>
                  </a:cubicBezTo>
                  <a:lnTo>
                    <a:pt x="371" y="278"/>
                  </a:lnTo>
                  <a:cubicBezTo>
                    <a:pt x="371" y="93"/>
                    <a:pt x="278" y="0"/>
                    <a:pt x="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541;p77">
              <a:extLst>
                <a:ext uri="{FF2B5EF4-FFF2-40B4-BE49-F238E27FC236}">
                  <a16:creationId xmlns:a16="http://schemas.microsoft.com/office/drawing/2014/main" id="{1CC05F94-2F06-1F42-BE9A-3AF9F7E417D4}"/>
                </a:ext>
              </a:extLst>
            </p:cNvPr>
            <p:cNvSpPr/>
            <p:nvPr/>
          </p:nvSpPr>
          <p:spPr>
            <a:xfrm>
              <a:off x="2096505" y="4104570"/>
              <a:ext cx="12649" cy="27475"/>
            </a:xfrm>
            <a:custGeom>
              <a:avLst/>
              <a:gdLst/>
              <a:ahLst/>
              <a:cxnLst/>
              <a:rect l="l" t="t" r="r" b="b"/>
              <a:pathLst>
                <a:path w="395" h="858" extrusionOk="0">
                  <a:moveTo>
                    <a:pt x="186" y="0"/>
                  </a:moveTo>
                  <a:cubicBezTo>
                    <a:pt x="93" y="0"/>
                    <a:pt x="0" y="93"/>
                    <a:pt x="0" y="278"/>
                  </a:cubicBezTo>
                  <a:lnTo>
                    <a:pt x="0" y="672"/>
                  </a:lnTo>
                  <a:cubicBezTo>
                    <a:pt x="0" y="765"/>
                    <a:pt x="93" y="857"/>
                    <a:pt x="186" y="857"/>
                  </a:cubicBezTo>
                  <a:cubicBezTo>
                    <a:pt x="394" y="857"/>
                    <a:pt x="394" y="765"/>
                    <a:pt x="394" y="672"/>
                  </a:cubicBezTo>
                  <a:lnTo>
                    <a:pt x="394" y="278"/>
                  </a:lnTo>
                  <a:cubicBezTo>
                    <a:pt x="394" y="93"/>
                    <a:pt x="394"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542;p77">
              <a:extLst>
                <a:ext uri="{FF2B5EF4-FFF2-40B4-BE49-F238E27FC236}">
                  <a16:creationId xmlns:a16="http://schemas.microsoft.com/office/drawing/2014/main" id="{B1143A65-4AA0-0740-B717-7D2D2AA13CFB}"/>
                </a:ext>
              </a:extLst>
            </p:cNvPr>
            <p:cNvSpPr/>
            <p:nvPr/>
          </p:nvSpPr>
          <p:spPr>
            <a:xfrm>
              <a:off x="2093527" y="3971901"/>
              <a:ext cx="95779" cy="51780"/>
            </a:xfrm>
            <a:custGeom>
              <a:avLst/>
              <a:gdLst/>
              <a:ahLst/>
              <a:cxnLst/>
              <a:rect l="l" t="t" r="r" b="b"/>
              <a:pathLst>
                <a:path w="2991" h="1617" extrusionOk="0">
                  <a:moveTo>
                    <a:pt x="2782" y="0"/>
                  </a:moveTo>
                  <a:cubicBezTo>
                    <a:pt x="2718" y="0"/>
                    <a:pt x="2642" y="29"/>
                    <a:pt x="2596" y="87"/>
                  </a:cubicBezTo>
                  <a:cubicBezTo>
                    <a:pt x="1924" y="667"/>
                    <a:pt x="1067" y="1038"/>
                    <a:pt x="186" y="1246"/>
                  </a:cubicBezTo>
                  <a:cubicBezTo>
                    <a:pt x="93" y="1246"/>
                    <a:pt x="0" y="1339"/>
                    <a:pt x="0" y="1432"/>
                  </a:cubicBezTo>
                  <a:cubicBezTo>
                    <a:pt x="0" y="1524"/>
                    <a:pt x="93" y="1617"/>
                    <a:pt x="186" y="1617"/>
                  </a:cubicBezTo>
                  <a:lnTo>
                    <a:pt x="279" y="1617"/>
                  </a:lnTo>
                  <a:cubicBezTo>
                    <a:pt x="1252" y="1432"/>
                    <a:pt x="2109" y="1038"/>
                    <a:pt x="2897" y="366"/>
                  </a:cubicBezTo>
                  <a:cubicBezTo>
                    <a:pt x="2990" y="273"/>
                    <a:pt x="2990" y="180"/>
                    <a:pt x="2897" y="87"/>
                  </a:cubicBezTo>
                  <a:cubicBezTo>
                    <a:pt x="2897" y="29"/>
                    <a:pt x="2845" y="0"/>
                    <a:pt x="27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543;p77">
              <a:extLst>
                <a:ext uri="{FF2B5EF4-FFF2-40B4-BE49-F238E27FC236}">
                  <a16:creationId xmlns:a16="http://schemas.microsoft.com/office/drawing/2014/main" id="{DAF76D2E-07BC-C943-AB79-02144FE46F00}"/>
                </a:ext>
              </a:extLst>
            </p:cNvPr>
            <p:cNvSpPr/>
            <p:nvPr/>
          </p:nvSpPr>
          <p:spPr>
            <a:xfrm>
              <a:off x="2086835" y="3978402"/>
              <a:ext cx="136608" cy="73492"/>
            </a:xfrm>
            <a:custGeom>
              <a:avLst/>
              <a:gdLst/>
              <a:ahLst/>
              <a:cxnLst/>
              <a:rect l="l" t="t" r="r" b="b"/>
              <a:pathLst>
                <a:path w="4266" h="2295" extrusionOk="0">
                  <a:moveTo>
                    <a:pt x="3978" y="0"/>
                  </a:moveTo>
                  <a:cubicBezTo>
                    <a:pt x="3918" y="0"/>
                    <a:pt x="3871" y="23"/>
                    <a:pt x="3871" y="70"/>
                  </a:cubicBezTo>
                  <a:cubicBezTo>
                    <a:pt x="2805" y="1136"/>
                    <a:pt x="1554" y="1623"/>
                    <a:pt x="580" y="1808"/>
                  </a:cubicBezTo>
                  <a:cubicBezTo>
                    <a:pt x="488" y="1808"/>
                    <a:pt x="302" y="1901"/>
                    <a:pt x="209" y="1901"/>
                  </a:cubicBezTo>
                  <a:cubicBezTo>
                    <a:pt x="1" y="1901"/>
                    <a:pt x="1" y="1993"/>
                    <a:pt x="1" y="2086"/>
                  </a:cubicBezTo>
                  <a:cubicBezTo>
                    <a:pt x="1" y="2202"/>
                    <a:pt x="117" y="2295"/>
                    <a:pt x="209" y="2295"/>
                  </a:cubicBezTo>
                  <a:cubicBezTo>
                    <a:pt x="395" y="2295"/>
                    <a:pt x="488" y="2295"/>
                    <a:pt x="696" y="2202"/>
                  </a:cubicBezTo>
                  <a:cubicBezTo>
                    <a:pt x="1646" y="1993"/>
                    <a:pt x="3106" y="1507"/>
                    <a:pt x="4172" y="348"/>
                  </a:cubicBezTo>
                  <a:cubicBezTo>
                    <a:pt x="4265" y="255"/>
                    <a:pt x="4265" y="163"/>
                    <a:pt x="4172" y="70"/>
                  </a:cubicBezTo>
                  <a:cubicBezTo>
                    <a:pt x="4115" y="23"/>
                    <a:pt x="4039" y="0"/>
                    <a:pt x="39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544;p77">
              <a:extLst>
                <a:ext uri="{FF2B5EF4-FFF2-40B4-BE49-F238E27FC236}">
                  <a16:creationId xmlns:a16="http://schemas.microsoft.com/office/drawing/2014/main" id="{1432CFCE-5554-B949-9CEC-F55DA22BCF36}"/>
                </a:ext>
              </a:extLst>
            </p:cNvPr>
            <p:cNvSpPr/>
            <p:nvPr/>
          </p:nvSpPr>
          <p:spPr>
            <a:xfrm>
              <a:off x="2195199" y="4327191"/>
              <a:ext cx="80921" cy="33431"/>
            </a:xfrm>
            <a:custGeom>
              <a:avLst/>
              <a:gdLst/>
              <a:ahLst/>
              <a:cxnLst/>
              <a:rect l="l" t="t" r="r" b="b"/>
              <a:pathLst>
                <a:path w="2527" h="1044" extrusionOk="0">
                  <a:moveTo>
                    <a:pt x="1252" y="1"/>
                  </a:moveTo>
                  <a:lnTo>
                    <a:pt x="788" y="186"/>
                  </a:lnTo>
                  <a:lnTo>
                    <a:pt x="93" y="186"/>
                  </a:lnTo>
                  <a:cubicBezTo>
                    <a:pt x="93" y="186"/>
                    <a:pt x="0" y="279"/>
                    <a:pt x="0" y="371"/>
                  </a:cubicBezTo>
                  <a:lnTo>
                    <a:pt x="0" y="1043"/>
                  </a:lnTo>
                  <a:lnTo>
                    <a:pt x="2527" y="1043"/>
                  </a:lnTo>
                  <a:lnTo>
                    <a:pt x="2527" y="371"/>
                  </a:lnTo>
                  <a:cubicBezTo>
                    <a:pt x="2527" y="279"/>
                    <a:pt x="2527" y="186"/>
                    <a:pt x="2411" y="186"/>
                  </a:cubicBezTo>
                  <a:lnTo>
                    <a:pt x="1739" y="186"/>
                  </a:lnTo>
                  <a:lnTo>
                    <a:pt x="12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4545;p77">
              <a:extLst>
                <a:ext uri="{FF2B5EF4-FFF2-40B4-BE49-F238E27FC236}">
                  <a16:creationId xmlns:a16="http://schemas.microsoft.com/office/drawing/2014/main" id="{7514E342-6676-6C44-8BC0-839795828597}"/>
                </a:ext>
              </a:extLst>
            </p:cNvPr>
            <p:cNvSpPr/>
            <p:nvPr/>
          </p:nvSpPr>
          <p:spPr>
            <a:xfrm>
              <a:off x="2220433" y="4304935"/>
              <a:ext cx="30453" cy="28212"/>
            </a:xfrm>
            <a:custGeom>
              <a:avLst/>
              <a:gdLst/>
              <a:ahLst/>
              <a:cxnLst/>
              <a:rect l="l" t="t" r="r" b="b"/>
              <a:pathLst>
                <a:path w="951" h="881" extrusionOk="0">
                  <a:moveTo>
                    <a:pt x="464" y="0"/>
                  </a:moveTo>
                  <a:cubicBezTo>
                    <a:pt x="186" y="0"/>
                    <a:pt x="0" y="209"/>
                    <a:pt x="0" y="487"/>
                  </a:cubicBezTo>
                  <a:lnTo>
                    <a:pt x="0" y="881"/>
                  </a:lnTo>
                  <a:lnTo>
                    <a:pt x="951" y="881"/>
                  </a:lnTo>
                  <a:lnTo>
                    <a:pt x="951" y="487"/>
                  </a:lnTo>
                  <a:cubicBezTo>
                    <a:pt x="951" y="209"/>
                    <a:pt x="765" y="0"/>
                    <a:pt x="4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Icon&#10;&#10;Description automatically generated">
            <a:extLst>
              <a:ext uri="{FF2B5EF4-FFF2-40B4-BE49-F238E27FC236}">
                <a16:creationId xmlns:a16="http://schemas.microsoft.com/office/drawing/2014/main" id="{C0886C5F-96CE-4544-8C11-1D8167CE5581}"/>
              </a:ext>
            </a:extLst>
          </p:cNvPr>
          <p:cNvPicPr>
            <a:picLocks noChangeAspect="1"/>
          </p:cNvPicPr>
          <p:nvPr/>
        </p:nvPicPr>
        <p:blipFill>
          <a:blip r:embed="rId3"/>
          <a:stretch>
            <a:fillRect/>
          </a:stretch>
        </p:blipFill>
        <p:spPr>
          <a:xfrm>
            <a:off x="6918577" y="1613879"/>
            <a:ext cx="669890" cy="643666"/>
          </a:xfrm>
          <a:prstGeom prst="ellipse">
            <a:avLst/>
          </a:prstGeom>
        </p:spPr>
      </p:pic>
      <p:pic>
        <p:nvPicPr>
          <p:cNvPr id="7" name="Picture 6" descr="Icon&#10;&#10;Description automatically generated">
            <a:extLst>
              <a:ext uri="{FF2B5EF4-FFF2-40B4-BE49-F238E27FC236}">
                <a16:creationId xmlns:a16="http://schemas.microsoft.com/office/drawing/2014/main" id="{88D021BA-4813-0F4F-BF52-BA9D4003C9CD}"/>
              </a:ext>
            </a:extLst>
          </p:cNvPr>
          <p:cNvPicPr>
            <a:picLocks noChangeAspect="1"/>
          </p:cNvPicPr>
          <p:nvPr/>
        </p:nvPicPr>
        <p:blipFill>
          <a:blip r:embed="rId4"/>
          <a:stretch>
            <a:fillRect/>
          </a:stretch>
        </p:blipFill>
        <p:spPr>
          <a:xfrm>
            <a:off x="4265787" y="1614512"/>
            <a:ext cx="612426" cy="579076"/>
          </a:xfrm>
          <a:prstGeom prst="ellipse">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041"/>
        <p:cNvGrpSpPr/>
        <p:nvPr/>
      </p:nvGrpSpPr>
      <p:grpSpPr>
        <a:xfrm>
          <a:off x="0" y="0"/>
          <a:ext cx="0" cy="0"/>
          <a:chOff x="0" y="0"/>
          <a:chExt cx="0" cy="0"/>
        </a:xfrm>
      </p:grpSpPr>
      <p:pic>
        <p:nvPicPr>
          <p:cNvPr id="2042" name="Google Shape;2042;p46"/>
          <p:cNvPicPr preferRelativeResize="0"/>
          <p:nvPr/>
        </p:nvPicPr>
        <p:blipFill>
          <a:blip r:embed="rId3">
            <a:alphaModFix/>
          </a:blip>
          <a:stretch>
            <a:fillRect/>
          </a:stretch>
        </p:blipFill>
        <p:spPr>
          <a:xfrm>
            <a:off x="2598158" y="1207814"/>
            <a:ext cx="2143799" cy="2146949"/>
          </a:xfrm>
          <a:prstGeom prst="rect">
            <a:avLst/>
          </a:prstGeom>
          <a:noFill/>
          <a:ln>
            <a:noFill/>
          </a:ln>
        </p:spPr>
      </p:pic>
      <p:grpSp>
        <p:nvGrpSpPr>
          <p:cNvPr id="2047" name="Google Shape;2047;p46"/>
          <p:cNvGrpSpPr/>
          <p:nvPr/>
        </p:nvGrpSpPr>
        <p:grpSpPr>
          <a:xfrm>
            <a:off x="720001" y="2769784"/>
            <a:ext cx="1585023" cy="1833727"/>
            <a:chOff x="720001" y="2769784"/>
            <a:chExt cx="1585023" cy="1833727"/>
          </a:xfrm>
        </p:grpSpPr>
        <p:sp>
          <p:nvSpPr>
            <p:cNvPr id="2048" name="Google Shape;2048;p46"/>
            <p:cNvSpPr/>
            <p:nvPr/>
          </p:nvSpPr>
          <p:spPr>
            <a:xfrm>
              <a:off x="720001" y="2769784"/>
              <a:ext cx="1585023" cy="1833727"/>
            </a:xfrm>
            <a:custGeom>
              <a:avLst/>
              <a:gdLst/>
              <a:ahLst/>
              <a:cxnLst/>
              <a:rect l="l" t="t" r="r" b="b"/>
              <a:pathLst>
                <a:path w="13356" h="15452" extrusionOk="0">
                  <a:moveTo>
                    <a:pt x="12781" y="3167"/>
                  </a:moveTo>
                  <a:cubicBezTo>
                    <a:pt x="12935" y="3260"/>
                    <a:pt x="13243" y="3507"/>
                    <a:pt x="13300" y="3717"/>
                  </a:cubicBezTo>
                  <a:cubicBezTo>
                    <a:pt x="13356" y="3923"/>
                    <a:pt x="13224" y="4189"/>
                    <a:pt x="13127" y="4400"/>
                  </a:cubicBezTo>
                  <a:cubicBezTo>
                    <a:pt x="13038" y="4596"/>
                    <a:pt x="10778" y="9348"/>
                    <a:pt x="10591" y="9741"/>
                  </a:cubicBezTo>
                  <a:cubicBezTo>
                    <a:pt x="10293" y="10367"/>
                    <a:pt x="10013" y="11057"/>
                    <a:pt x="9821" y="11590"/>
                  </a:cubicBezTo>
                  <a:cubicBezTo>
                    <a:pt x="9498" y="12468"/>
                    <a:pt x="9121" y="13425"/>
                    <a:pt x="8780" y="14345"/>
                  </a:cubicBezTo>
                  <a:cubicBezTo>
                    <a:pt x="8681" y="14615"/>
                    <a:pt x="8588" y="15046"/>
                    <a:pt x="8317" y="15260"/>
                  </a:cubicBezTo>
                  <a:cubicBezTo>
                    <a:pt x="8079" y="15451"/>
                    <a:pt x="7659" y="15354"/>
                    <a:pt x="7323" y="15283"/>
                  </a:cubicBezTo>
                  <a:cubicBezTo>
                    <a:pt x="6944" y="15209"/>
                    <a:pt x="6604" y="15106"/>
                    <a:pt x="6291" y="15008"/>
                  </a:cubicBezTo>
                  <a:cubicBezTo>
                    <a:pt x="5608" y="14794"/>
                    <a:pt x="4880" y="14546"/>
                    <a:pt x="4199" y="14285"/>
                  </a:cubicBezTo>
                  <a:cubicBezTo>
                    <a:pt x="3783" y="14126"/>
                    <a:pt x="3447" y="13971"/>
                    <a:pt x="3129" y="13846"/>
                  </a:cubicBezTo>
                  <a:cubicBezTo>
                    <a:pt x="2442" y="13574"/>
                    <a:pt x="1757" y="13304"/>
                    <a:pt x="1019" y="12986"/>
                  </a:cubicBezTo>
                  <a:cubicBezTo>
                    <a:pt x="481" y="12753"/>
                    <a:pt x="1" y="12412"/>
                    <a:pt x="20" y="11912"/>
                  </a:cubicBezTo>
                  <a:cubicBezTo>
                    <a:pt x="29" y="11702"/>
                    <a:pt x="123" y="11441"/>
                    <a:pt x="192" y="11184"/>
                  </a:cubicBezTo>
                  <a:cubicBezTo>
                    <a:pt x="263" y="10936"/>
                    <a:pt x="328" y="10675"/>
                    <a:pt x="407" y="10447"/>
                  </a:cubicBezTo>
                  <a:cubicBezTo>
                    <a:pt x="584" y="9937"/>
                    <a:pt x="809" y="9432"/>
                    <a:pt x="1019" y="8956"/>
                  </a:cubicBezTo>
                  <a:cubicBezTo>
                    <a:pt x="1673" y="7458"/>
                    <a:pt x="2256" y="5945"/>
                    <a:pt x="2924" y="4456"/>
                  </a:cubicBezTo>
                  <a:cubicBezTo>
                    <a:pt x="3349" y="3503"/>
                    <a:pt x="3905" y="2424"/>
                    <a:pt x="4414" y="1434"/>
                  </a:cubicBezTo>
                  <a:cubicBezTo>
                    <a:pt x="4745" y="790"/>
                    <a:pt x="5240" y="24"/>
                    <a:pt x="5815" y="5"/>
                  </a:cubicBezTo>
                  <a:cubicBezTo>
                    <a:pt x="6071" y="1"/>
                    <a:pt x="6379" y="122"/>
                    <a:pt x="6660" y="215"/>
                  </a:cubicBezTo>
                  <a:cubicBezTo>
                    <a:pt x="7505" y="486"/>
                    <a:pt x="8401" y="954"/>
                    <a:pt x="9261" y="1392"/>
                  </a:cubicBezTo>
                  <a:cubicBezTo>
                    <a:pt x="10190" y="1874"/>
                    <a:pt x="10979" y="2204"/>
                    <a:pt x="11880" y="2663"/>
                  </a:cubicBezTo>
                  <a:cubicBezTo>
                    <a:pt x="12183" y="2816"/>
                    <a:pt x="12478" y="2975"/>
                    <a:pt x="12781" y="316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6"/>
            <p:cNvSpPr/>
            <p:nvPr/>
          </p:nvSpPr>
          <p:spPr>
            <a:xfrm>
              <a:off x="1351705" y="2963218"/>
              <a:ext cx="800938" cy="437902"/>
            </a:xfrm>
            <a:custGeom>
              <a:avLst/>
              <a:gdLst/>
              <a:ahLst/>
              <a:cxnLst/>
              <a:rect l="l" t="t" r="r" b="b"/>
              <a:pathLst>
                <a:path w="6749" h="3690" extrusionOk="0">
                  <a:moveTo>
                    <a:pt x="6711" y="3157"/>
                  </a:moveTo>
                  <a:cubicBezTo>
                    <a:pt x="6725" y="3129"/>
                    <a:pt x="6739" y="3101"/>
                    <a:pt x="6748" y="3068"/>
                  </a:cubicBezTo>
                  <a:cubicBezTo>
                    <a:pt x="6557" y="2970"/>
                    <a:pt x="6356" y="2882"/>
                    <a:pt x="6164" y="2783"/>
                  </a:cubicBezTo>
                  <a:cubicBezTo>
                    <a:pt x="5291" y="2345"/>
                    <a:pt x="4511" y="1953"/>
                    <a:pt x="3619" y="1537"/>
                  </a:cubicBezTo>
                  <a:cubicBezTo>
                    <a:pt x="3078" y="1280"/>
                    <a:pt x="2522" y="1041"/>
                    <a:pt x="1938" y="766"/>
                  </a:cubicBezTo>
                  <a:cubicBezTo>
                    <a:pt x="1696" y="654"/>
                    <a:pt x="1458" y="542"/>
                    <a:pt x="1093" y="384"/>
                  </a:cubicBezTo>
                  <a:cubicBezTo>
                    <a:pt x="879" y="285"/>
                    <a:pt x="360" y="0"/>
                    <a:pt x="253" y="47"/>
                  </a:cubicBezTo>
                  <a:cubicBezTo>
                    <a:pt x="145" y="89"/>
                    <a:pt x="1" y="350"/>
                    <a:pt x="43" y="453"/>
                  </a:cubicBezTo>
                  <a:cubicBezTo>
                    <a:pt x="80" y="546"/>
                    <a:pt x="244" y="608"/>
                    <a:pt x="416" y="692"/>
                  </a:cubicBezTo>
                  <a:cubicBezTo>
                    <a:pt x="860" y="910"/>
                    <a:pt x="1300" y="1134"/>
                    <a:pt x="1673" y="1303"/>
                  </a:cubicBezTo>
                  <a:cubicBezTo>
                    <a:pt x="3106" y="1966"/>
                    <a:pt x="4483" y="2722"/>
                    <a:pt x="5866" y="3399"/>
                  </a:cubicBezTo>
                  <a:cubicBezTo>
                    <a:pt x="6048" y="3488"/>
                    <a:pt x="6267" y="3615"/>
                    <a:pt x="6445" y="3690"/>
                  </a:cubicBezTo>
                  <a:cubicBezTo>
                    <a:pt x="6543" y="3516"/>
                    <a:pt x="6636" y="3339"/>
                    <a:pt x="6711" y="31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6"/>
            <p:cNvSpPr/>
            <p:nvPr/>
          </p:nvSpPr>
          <p:spPr>
            <a:xfrm>
              <a:off x="1254273" y="3107760"/>
              <a:ext cx="821824" cy="446327"/>
            </a:xfrm>
            <a:custGeom>
              <a:avLst/>
              <a:gdLst/>
              <a:ahLst/>
              <a:cxnLst/>
              <a:rect l="l" t="t" r="r" b="b"/>
              <a:pathLst>
                <a:path w="6925" h="3761" extrusionOk="0">
                  <a:moveTo>
                    <a:pt x="6925" y="3172"/>
                  </a:moveTo>
                  <a:cubicBezTo>
                    <a:pt x="6687" y="3026"/>
                    <a:pt x="6416" y="2910"/>
                    <a:pt x="6164" y="2784"/>
                  </a:cubicBezTo>
                  <a:cubicBezTo>
                    <a:pt x="5291" y="2345"/>
                    <a:pt x="4511" y="1953"/>
                    <a:pt x="3619" y="1537"/>
                  </a:cubicBezTo>
                  <a:cubicBezTo>
                    <a:pt x="3078" y="1280"/>
                    <a:pt x="2522" y="1043"/>
                    <a:pt x="1938" y="767"/>
                  </a:cubicBezTo>
                  <a:cubicBezTo>
                    <a:pt x="1695" y="651"/>
                    <a:pt x="1457" y="538"/>
                    <a:pt x="1093" y="379"/>
                  </a:cubicBezTo>
                  <a:cubicBezTo>
                    <a:pt x="878" y="286"/>
                    <a:pt x="360" y="1"/>
                    <a:pt x="252" y="48"/>
                  </a:cubicBezTo>
                  <a:cubicBezTo>
                    <a:pt x="145" y="90"/>
                    <a:pt x="0" y="351"/>
                    <a:pt x="42" y="454"/>
                  </a:cubicBezTo>
                  <a:cubicBezTo>
                    <a:pt x="80" y="547"/>
                    <a:pt x="243" y="608"/>
                    <a:pt x="416" y="692"/>
                  </a:cubicBezTo>
                  <a:cubicBezTo>
                    <a:pt x="860" y="912"/>
                    <a:pt x="1298" y="1131"/>
                    <a:pt x="1672" y="1304"/>
                  </a:cubicBezTo>
                  <a:cubicBezTo>
                    <a:pt x="3106" y="1967"/>
                    <a:pt x="4483" y="2724"/>
                    <a:pt x="5865" y="3401"/>
                  </a:cubicBezTo>
                  <a:cubicBezTo>
                    <a:pt x="6131" y="3531"/>
                    <a:pt x="6491" y="3741"/>
                    <a:pt x="6664" y="3760"/>
                  </a:cubicBezTo>
                  <a:cubicBezTo>
                    <a:pt x="6752" y="3564"/>
                    <a:pt x="6836" y="3363"/>
                    <a:pt x="6925" y="31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6"/>
            <p:cNvSpPr/>
            <p:nvPr/>
          </p:nvSpPr>
          <p:spPr>
            <a:xfrm>
              <a:off x="1223299" y="3277934"/>
              <a:ext cx="783018" cy="427340"/>
            </a:xfrm>
            <a:custGeom>
              <a:avLst/>
              <a:gdLst/>
              <a:ahLst/>
              <a:cxnLst/>
              <a:rect l="l" t="t" r="r" b="b"/>
              <a:pathLst>
                <a:path w="6598" h="3601" extrusionOk="0">
                  <a:moveTo>
                    <a:pt x="6598" y="2989"/>
                  </a:moveTo>
                  <a:cubicBezTo>
                    <a:pt x="6453" y="2919"/>
                    <a:pt x="6304" y="2853"/>
                    <a:pt x="6164" y="2784"/>
                  </a:cubicBezTo>
                  <a:cubicBezTo>
                    <a:pt x="5290" y="2340"/>
                    <a:pt x="4511" y="1948"/>
                    <a:pt x="3619" y="1532"/>
                  </a:cubicBezTo>
                  <a:cubicBezTo>
                    <a:pt x="3076" y="1275"/>
                    <a:pt x="2522" y="1038"/>
                    <a:pt x="1933" y="762"/>
                  </a:cubicBezTo>
                  <a:cubicBezTo>
                    <a:pt x="1695" y="650"/>
                    <a:pt x="1457" y="538"/>
                    <a:pt x="1093" y="379"/>
                  </a:cubicBezTo>
                  <a:cubicBezTo>
                    <a:pt x="878" y="281"/>
                    <a:pt x="359" y="1"/>
                    <a:pt x="252" y="42"/>
                  </a:cubicBezTo>
                  <a:cubicBezTo>
                    <a:pt x="145" y="85"/>
                    <a:pt x="0" y="346"/>
                    <a:pt x="42" y="454"/>
                  </a:cubicBezTo>
                  <a:cubicBezTo>
                    <a:pt x="79" y="542"/>
                    <a:pt x="242" y="603"/>
                    <a:pt x="415" y="687"/>
                  </a:cubicBezTo>
                  <a:cubicBezTo>
                    <a:pt x="859" y="906"/>
                    <a:pt x="1298" y="1131"/>
                    <a:pt x="1671" y="1303"/>
                  </a:cubicBezTo>
                  <a:cubicBezTo>
                    <a:pt x="3100" y="1962"/>
                    <a:pt x="4483" y="2719"/>
                    <a:pt x="5865" y="3395"/>
                  </a:cubicBezTo>
                  <a:cubicBezTo>
                    <a:pt x="5986" y="3456"/>
                    <a:pt x="6130" y="3536"/>
                    <a:pt x="6261" y="3601"/>
                  </a:cubicBezTo>
                  <a:cubicBezTo>
                    <a:pt x="6378" y="3400"/>
                    <a:pt x="6485" y="3195"/>
                    <a:pt x="6598" y="298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6"/>
            <p:cNvSpPr/>
            <p:nvPr/>
          </p:nvSpPr>
          <p:spPr>
            <a:xfrm>
              <a:off x="1125630" y="3422001"/>
              <a:ext cx="795953" cy="433392"/>
            </a:xfrm>
            <a:custGeom>
              <a:avLst/>
              <a:gdLst/>
              <a:ahLst/>
              <a:cxnLst/>
              <a:rect l="l" t="t" r="r" b="b"/>
              <a:pathLst>
                <a:path w="6707" h="3652" extrusionOk="0">
                  <a:moveTo>
                    <a:pt x="6707" y="3050"/>
                  </a:moveTo>
                  <a:cubicBezTo>
                    <a:pt x="6528" y="2956"/>
                    <a:pt x="6342" y="2877"/>
                    <a:pt x="6164" y="2783"/>
                  </a:cubicBezTo>
                  <a:cubicBezTo>
                    <a:pt x="5291" y="2345"/>
                    <a:pt x="4511" y="1953"/>
                    <a:pt x="3619" y="1537"/>
                  </a:cubicBezTo>
                  <a:cubicBezTo>
                    <a:pt x="3078" y="1280"/>
                    <a:pt x="2518" y="1042"/>
                    <a:pt x="1934" y="766"/>
                  </a:cubicBezTo>
                  <a:cubicBezTo>
                    <a:pt x="1696" y="654"/>
                    <a:pt x="1457" y="542"/>
                    <a:pt x="1093" y="384"/>
                  </a:cubicBezTo>
                  <a:cubicBezTo>
                    <a:pt x="879" y="285"/>
                    <a:pt x="360" y="1"/>
                    <a:pt x="253" y="48"/>
                  </a:cubicBezTo>
                  <a:cubicBezTo>
                    <a:pt x="141" y="89"/>
                    <a:pt x="1" y="350"/>
                    <a:pt x="43" y="453"/>
                  </a:cubicBezTo>
                  <a:cubicBezTo>
                    <a:pt x="80" y="546"/>
                    <a:pt x="244" y="608"/>
                    <a:pt x="416" y="692"/>
                  </a:cubicBezTo>
                  <a:cubicBezTo>
                    <a:pt x="860" y="911"/>
                    <a:pt x="1299" y="1130"/>
                    <a:pt x="1673" y="1303"/>
                  </a:cubicBezTo>
                  <a:cubicBezTo>
                    <a:pt x="3101" y="1966"/>
                    <a:pt x="4479" y="2723"/>
                    <a:pt x="5866" y="3400"/>
                  </a:cubicBezTo>
                  <a:cubicBezTo>
                    <a:pt x="6020" y="3475"/>
                    <a:pt x="6202" y="3578"/>
                    <a:pt x="6360" y="3652"/>
                  </a:cubicBezTo>
                  <a:cubicBezTo>
                    <a:pt x="6477" y="3451"/>
                    <a:pt x="6595" y="3251"/>
                    <a:pt x="6707" y="30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6"/>
            <p:cNvSpPr/>
            <p:nvPr/>
          </p:nvSpPr>
          <p:spPr>
            <a:xfrm>
              <a:off x="1064157" y="3563220"/>
              <a:ext cx="801412" cy="437427"/>
            </a:xfrm>
            <a:custGeom>
              <a:avLst/>
              <a:gdLst/>
              <a:ahLst/>
              <a:cxnLst/>
              <a:rect l="l" t="t" r="r" b="b"/>
              <a:pathLst>
                <a:path w="6753" h="3686" extrusionOk="0">
                  <a:moveTo>
                    <a:pt x="6715" y="3153"/>
                  </a:moveTo>
                  <a:cubicBezTo>
                    <a:pt x="6729" y="3125"/>
                    <a:pt x="6738" y="3097"/>
                    <a:pt x="6753" y="3069"/>
                  </a:cubicBezTo>
                  <a:cubicBezTo>
                    <a:pt x="6561" y="2966"/>
                    <a:pt x="6361" y="2878"/>
                    <a:pt x="6169" y="2780"/>
                  </a:cubicBezTo>
                  <a:cubicBezTo>
                    <a:pt x="5296" y="2341"/>
                    <a:pt x="4516" y="1949"/>
                    <a:pt x="3624" y="1533"/>
                  </a:cubicBezTo>
                  <a:cubicBezTo>
                    <a:pt x="3083" y="1276"/>
                    <a:pt x="2522" y="1037"/>
                    <a:pt x="1938" y="763"/>
                  </a:cubicBezTo>
                  <a:cubicBezTo>
                    <a:pt x="1700" y="651"/>
                    <a:pt x="1462" y="539"/>
                    <a:pt x="1098" y="380"/>
                  </a:cubicBezTo>
                  <a:cubicBezTo>
                    <a:pt x="883" y="281"/>
                    <a:pt x="365" y="1"/>
                    <a:pt x="257" y="43"/>
                  </a:cubicBezTo>
                  <a:cubicBezTo>
                    <a:pt x="145" y="85"/>
                    <a:pt x="1" y="347"/>
                    <a:pt x="47" y="455"/>
                  </a:cubicBezTo>
                  <a:cubicBezTo>
                    <a:pt x="85" y="543"/>
                    <a:pt x="249" y="604"/>
                    <a:pt x="421" y="688"/>
                  </a:cubicBezTo>
                  <a:cubicBezTo>
                    <a:pt x="859" y="907"/>
                    <a:pt x="1303" y="1132"/>
                    <a:pt x="1677" y="1300"/>
                  </a:cubicBezTo>
                  <a:cubicBezTo>
                    <a:pt x="3106" y="1962"/>
                    <a:pt x="4484" y="2718"/>
                    <a:pt x="5870" y="3396"/>
                  </a:cubicBezTo>
                  <a:cubicBezTo>
                    <a:pt x="6048" y="3485"/>
                    <a:pt x="6272" y="3610"/>
                    <a:pt x="6449" y="3686"/>
                  </a:cubicBezTo>
                  <a:cubicBezTo>
                    <a:pt x="6542" y="3513"/>
                    <a:pt x="6636" y="3340"/>
                    <a:pt x="6715" y="31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6"/>
            <p:cNvSpPr/>
            <p:nvPr/>
          </p:nvSpPr>
          <p:spPr>
            <a:xfrm>
              <a:off x="1436557" y="2834578"/>
              <a:ext cx="106570" cy="59455"/>
            </a:xfrm>
            <a:custGeom>
              <a:avLst/>
              <a:gdLst/>
              <a:ahLst/>
              <a:cxnLst/>
              <a:rect l="l" t="t" r="r" b="b"/>
              <a:pathLst>
                <a:path w="898" h="501" extrusionOk="0">
                  <a:moveTo>
                    <a:pt x="1" y="117"/>
                  </a:moveTo>
                  <a:cubicBezTo>
                    <a:pt x="89" y="48"/>
                    <a:pt x="197" y="1"/>
                    <a:pt x="299" y="1"/>
                  </a:cubicBezTo>
                  <a:cubicBezTo>
                    <a:pt x="434" y="1"/>
                    <a:pt x="897" y="127"/>
                    <a:pt x="799" y="323"/>
                  </a:cubicBezTo>
                  <a:cubicBezTo>
                    <a:pt x="710" y="501"/>
                    <a:pt x="19" y="356"/>
                    <a:pt x="1" y="1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6"/>
            <p:cNvSpPr/>
            <p:nvPr/>
          </p:nvSpPr>
          <p:spPr>
            <a:xfrm>
              <a:off x="1303048" y="2823067"/>
              <a:ext cx="85327" cy="72034"/>
            </a:xfrm>
            <a:custGeom>
              <a:avLst/>
              <a:gdLst/>
              <a:ahLst/>
              <a:cxnLst/>
              <a:rect l="l" t="t" r="r" b="b"/>
              <a:pathLst>
                <a:path w="719" h="607" extrusionOk="0">
                  <a:moveTo>
                    <a:pt x="705" y="332"/>
                  </a:moveTo>
                  <a:cubicBezTo>
                    <a:pt x="589" y="457"/>
                    <a:pt x="369" y="606"/>
                    <a:pt x="257" y="528"/>
                  </a:cubicBezTo>
                  <a:cubicBezTo>
                    <a:pt x="1" y="332"/>
                    <a:pt x="719" y="0"/>
                    <a:pt x="705" y="33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6"/>
            <p:cNvSpPr/>
            <p:nvPr/>
          </p:nvSpPr>
          <p:spPr>
            <a:xfrm>
              <a:off x="1401073" y="2892846"/>
              <a:ext cx="50556" cy="43315"/>
            </a:xfrm>
            <a:custGeom>
              <a:avLst/>
              <a:gdLst/>
              <a:ahLst/>
              <a:cxnLst/>
              <a:rect l="l" t="t" r="r" b="b"/>
              <a:pathLst>
                <a:path w="426" h="365" extrusionOk="0">
                  <a:moveTo>
                    <a:pt x="425" y="169"/>
                  </a:moveTo>
                  <a:cubicBezTo>
                    <a:pt x="407" y="197"/>
                    <a:pt x="397" y="225"/>
                    <a:pt x="412" y="253"/>
                  </a:cubicBezTo>
                  <a:cubicBezTo>
                    <a:pt x="290" y="355"/>
                    <a:pt x="155" y="365"/>
                    <a:pt x="0" y="262"/>
                  </a:cubicBezTo>
                  <a:cubicBezTo>
                    <a:pt x="0" y="229"/>
                    <a:pt x="9" y="197"/>
                    <a:pt x="0" y="164"/>
                  </a:cubicBezTo>
                  <a:cubicBezTo>
                    <a:pt x="122" y="61"/>
                    <a:pt x="309" y="1"/>
                    <a:pt x="425" y="16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6"/>
            <p:cNvSpPr/>
            <p:nvPr/>
          </p:nvSpPr>
          <p:spPr>
            <a:xfrm>
              <a:off x="2126412" y="3137190"/>
              <a:ext cx="102654" cy="119266"/>
            </a:xfrm>
            <a:custGeom>
              <a:avLst/>
              <a:gdLst/>
              <a:ahLst/>
              <a:cxnLst/>
              <a:rect l="l" t="t" r="r" b="b"/>
              <a:pathLst>
                <a:path w="865" h="1005" extrusionOk="0">
                  <a:moveTo>
                    <a:pt x="865" y="575"/>
                  </a:moveTo>
                  <a:cubicBezTo>
                    <a:pt x="744" y="1004"/>
                    <a:pt x="1" y="463"/>
                    <a:pt x="132" y="234"/>
                  </a:cubicBezTo>
                  <a:cubicBezTo>
                    <a:pt x="267" y="0"/>
                    <a:pt x="795" y="332"/>
                    <a:pt x="865" y="57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6"/>
            <p:cNvSpPr/>
            <p:nvPr/>
          </p:nvSpPr>
          <p:spPr>
            <a:xfrm>
              <a:off x="1955758" y="3061241"/>
              <a:ext cx="145970" cy="116418"/>
            </a:xfrm>
            <a:custGeom>
              <a:avLst/>
              <a:gdLst/>
              <a:ahLst/>
              <a:cxnLst/>
              <a:rect l="l" t="t" r="r" b="b"/>
              <a:pathLst>
                <a:path w="1230" h="981" extrusionOk="0">
                  <a:moveTo>
                    <a:pt x="846" y="347"/>
                  </a:moveTo>
                  <a:cubicBezTo>
                    <a:pt x="1070" y="472"/>
                    <a:pt x="1229" y="547"/>
                    <a:pt x="1130" y="715"/>
                  </a:cubicBezTo>
                  <a:cubicBezTo>
                    <a:pt x="977" y="981"/>
                    <a:pt x="1" y="505"/>
                    <a:pt x="150" y="224"/>
                  </a:cubicBezTo>
                  <a:cubicBezTo>
                    <a:pt x="266" y="0"/>
                    <a:pt x="636" y="224"/>
                    <a:pt x="846" y="3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6"/>
            <p:cNvSpPr/>
            <p:nvPr/>
          </p:nvSpPr>
          <p:spPr>
            <a:xfrm>
              <a:off x="2172932" y="3254081"/>
              <a:ext cx="65627" cy="83901"/>
            </a:xfrm>
            <a:custGeom>
              <a:avLst/>
              <a:gdLst/>
              <a:ahLst/>
              <a:cxnLst/>
              <a:rect l="l" t="t" r="r" b="b"/>
              <a:pathLst>
                <a:path w="553" h="707" extrusionOk="0">
                  <a:moveTo>
                    <a:pt x="524" y="280"/>
                  </a:moveTo>
                  <a:cubicBezTo>
                    <a:pt x="552" y="482"/>
                    <a:pt x="324" y="706"/>
                    <a:pt x="173" y="580"/>
                  </a:cubicBezTo>
                  <a:cubicBezTo>
                    <a:pt x="1" y="431"/>
                    <a:pt x="324" y="0"/>
                    <a:pt x="524" y="2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6"/>
            <p:cNvSpPr/>
            <p:nvPr/>
          </p:nvSpPr>
          <p:spPr>
            <a:xfrm>
              <a:off x="1622283" y="4506894"/>
              <a:ext cx="105265" cy="58387"/>
            </a:xfrm>
            <a:custGeom>
              <a:avLst/>
              <a:gdLst/>
              <a:ahLst/>
              <a:cxnLst/>
              <a:rect l="l" t="t" r="r" b="b"/>
              <a:pathLst>
                <a:path w="887" h="492" extrusionOk="0">
                  <a:moveTo>
                    <a:pt x="186" y="95"/>
                  </a:moveTo>
                  <a:cubicBezTo>
                    <a:pt x="0" y="384"/>
                    <a:pt x="887" y="492"/>
                    <a:pt x="770" y="169"/>
                  </a:cubicBezTo>
                  <a:cubicBezTo>
                    <a:pt x="714" y="1"/>
                    <a:pt x="341" y="39"/>
                    <a:pt x="186" y="9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6"/>
            <p:cNvSpPr/>
            <p:nvPr/>
          </p:nvSpPr>
          <p:spPr>
            <a:xfrm>
              <a:off x="1424927" y="4453255"/>
              <a:ext cx="179555" cy="101584"/>
            </a:xfrm>
            <a:custGeom>
              <a:avLst/>
              <a:gdLst/>
              <a:ahLst/>
              <a:cxnLst/>
              <a:rect l="l" t="t" r="r" b="b"/>
              <a:pathLst>
                <a:path w="1513" h="856" extrusionOk="0">
                  <a:moveTo>
                    <a:pt x="1312" y="817"/>
                  </a:moveTo>
                  <a:cubicBezTo>
                    <a:pt x="1383" y="799"/>
                    <a:pt x="1513" y="720"/>
                    <a:pt x="1467" y="584"/>
                  </a:cubicBezTo>
                  <a:cubicBezTo>
                    <a:pt x="1401" y="401"/>
                    <a:pt x="1023" y="332"/>
                    <a:pt x="879" y="276"/>
                  </a:cubicBezTo>
                  <a:cubicBezTo>
                    <a:pt x="701" y="205"/>
                    <a:pt x="402" y="0"/>
                    <a:pt x="239" y="131"/>
                  </a:cubicBezTo>
                  <a:cubicBezTo>
                    <a:pt x="0" y="323"/>
                    <a:pt x="495" y="561"/>
                    <a:pt x="668" y="636"/>
                  </a:cubicBezTo>
                  <a:cubicBezTo>
                    <a:pt x="761" y="677"/>
                    <a:pt x="855" y="705"/>
                    <a:pt x="935" y="733"/>
                  </a:cubicBezTo>
                  <a:cubicBezTo>
                    <a:pt x="1075" y="785"/>
                    <a:pt x="1177" y="855"/>
                    <a:pt x="1312" y="8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6"/>
            <p:cNvSpPr/>
            <p:nvPr/>
          </p:nvSpPr>
          <p:spPr>
            <a:xfrm>
              <a:off x="1135599" y="3970618"/>
              <a:ext cx="574268" cy="456652"/>
            </a:xfrm>
            <a:custGeom>
              <a:avLst/>
              <a:gdLst/>
              <a:ahLst/>
              <a:cxnLst/>
              <a:rect l="l" t="t" r="r" b="b"/>
              <a:pathLst>
                <a:path w="4839" h="3848" extrusionOk="0">
                  <a:moveTo>
                    <a:pt x="3186" y="1700"/>
                  </a:moveTo>
                  <a:cubicBezTo>
                    <a:pt x="3442" y="1733"/>
                    <a:pt x="3755" y="1466"/>
                    <a:pt x="3955" y="1667"/>
                  </a:cubicBezTo>
                  <a:cubicBezTo>
                    <a:pt x="4166" y="1873"/>
                    <a:pt x="3843" y="2209"/>
                    <a:pt x="3793" y="2498"/>
                  </a:cubicBezTo>
                  <a:cubicBezTo>
                    <a:pt x="4078" y="2517"/>
                    <a:pt x="4390" y="2386"/>
                    <a:pt x="4605" y="2606"/>
                  </a:cubicBezTo>
                  <a:cubicBezTo>
                    <a:pt x="4839" y="2843"/>
                    <a:pt x="4731" y="3578"/>
                    <a:pt x="4577" y="3848"/>
                  </a:cubicBezTo>
                  <a:cubicBezTo>
                    <a:pt x="4507" y="3647"/>
                    <a:pt x="4493" y="3530"/>
                    <a:pt x="4479" y="3330"/>
                  </a:cubicBezTo>
                  <a:cubicBezTo>
                    <a:pt x="4465" y="3203"/>
                    <a:pt x="4511" y="2910"/>
                    <a:pt x="4414" y="2807"/>
                  </a:cubicBezTo>
                  <a:cubicBezTo>
                    <a:pt x="4199" y="2587"/>
                    <a:pt x="3802" y="2928"/>
                    <a:pt x="3601" y="2737"/>
                  </a:cubicBezTo>
                  <a:cubicBezTo>
                    <a:pt x="3405" y="2550"/>
                    <a:pt x="3619" y="2195"/>
                    <a:pt x="3709" y="1925"/>
                  </a:cubicBezTo>
                  <a:cubicBezTo>
                    <a:pt x="3475" y="1807"/>
                    <a:pt x="3087" y="2223"/>
                    <a:pt x="2868" y="2069"/>
                  </a:cubicBezTo>
                  <a:cubicBezTo>
                    <a:pt x="2667" y="1925"/>
                    <a:pt x="2812" y="1714"/>
                    <a:pt x="2929" y="1490"/>
                  </a:cubicBezTo>
                  <a:cubicBezTo>
                    <a:pt x="2499" y="1639"/>
                    <a:pt x="1841" y="2507"/>
                    <a:pt x="1468" y="2205"/>
                  </a:cubicBezTo>
                  <a:cubicBezTo>
                    <a:pt x="1238" y="2018"/>
                    <a:pt x="1412" y="1733"/>
                    <a:pt x="1524" y="1485"/>
                  </a:cubicBezTo>
                  <a:cubicBezTo>
                    <a:pt x="1182" y="1714"/>
                    <a:pt x="453" y="2634"/>
                    <a:pt x="169" y="2121"/>
                  </a:cubicBezTo>
                  <a:cubicBezTo>
                    <a:pt x="1" y="1821"/>
                    <a:pt x="369" y="1162"/>
                    <a:pt x="753" y="705"/>
                  </a:cubicBezTo>
                  <a:cubicBezTo>
                    <a:pt x="981" y="434"/>
                    <a:pt x="1373" y="0"/>
                    <a:pt x="1602" y="149"/>
                  </a:cubicBezTo>
                  <a:cubicBezTo>
                    <a:pt x="1873" y="328"/>
                    <a:pt x="1682" y="626"/>
                    <a:pt x="1602" y="850"/>
                  </a:cubicBezTo>
                  <a:cubicBezTo>
                    <a:pt x="1888" y="776"/>
                    <a:pt x="2162" y="154"/>
                    <a:pt x="2453" y="188"/>
                  </a:cubicBezTo>
                  <a:cubicBezTo>
                    <a:pt x="2756" y="374"/>
                    <a:pt x="2494" y="658"/>
                    <a:pt x="2359" y="906"/>
                  </a:cubicBezTo>
                  <a:cubicBezTo>
                    <a:pt x="2218" y="1158"/>
                    <a:pt x="2102" y="1397"/>
                    <a:pt x="2028" y="1546"/>
                  </a:cubicBezTo>
                  <a:cubicBezTo>
                    <a:pt x="2317" y="1466"/>
                    <a:pt x="3054" y="705"/>
                    <a:pt x="3363" y="813"/>
                  </a:cubicBezTo>
                  <a:cubicBezTo>
                    <a:pt x="3746" y="953"/>
                    <a:pt x="3414" y="1420"/>
                    <a:pt x="3186" y="1700"/>
                  </a:cubicBezTo>
                  <a:close/>
                  <a:moveTo>
                    <a:pt x="632" y="1718"/>
                  </a:moveTo>
                  <a:cubicBezTo>
                    <a:pt x="837" y="1597"/>
                    <a:pt x="1042" y="1350"/>
                    <a:pt x="1248" y="1219"/>
                  </a:cubicBezTo>
                  <a:cubicBezTo>
                    <a:pt x="1201" y="1041"/>
                    <a:pt x="1332" y="860"/>
                    <a:pt x="1345" y="677"/>
                  </a:cubicBezTo>
                  <a:cubicBezTo>
                    <a:pt x="1061" y="1022"/>
                    <a:pt x="776" y="1373"/>
                    <a:pt x="632" y="17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3" name="Google Shape;2063;p46"/>
          <p:cNvGrpSpPr/>
          <p:nvPr/>
        </p:nvGrpSpPr>
        <p:grpSpPr>
          <a:xfrm>
            <a:off x="2159045" y="2981222"/>
            <a:ext cx="197572" cy="1410843"/>
            <a:chOff x="6323969" y="2098536"/>
            <a:chExt cx="157579" cy="1125254"/>
          </a:xfrm>
        </p:grpSpPr>
        <p:sp>
          <p:nvSpPr>
            <p:cNvPr id="2064" name="Google Shape;2064;p46"/>
            <p:cNvSpPr/>
            <p:nvPr/>
          </p:nvSpPr>
          <p:spPr>
            <a:xfrm>
              <a:off x="6359292" y="3108558"/>
              <a:ext cx="63215" cy="115232"/>
            </a:xfrm>
            <a:custGeom>
              <a:avLst/>
              <a:gdLst/>
              <a:ahLst/>
              <a:cxnLst/>
              <a:rect l="l" t="t" r="r" b="b"/>
              <a:pathLst>
                <a:path w="621" h="1132" extrusionOk="0">
                  <a:moveTo>
                    <a:pt x="621" y="1"/>
                  </a:moveTo>
                  <a:lnTo>
                    <a:pt x="0" y="11"/>
                  </a:lnTo>
                  <a:cubicBezTo>
                    <a:pt x="46" y="192"/>
                    <a:pt x="93" y="375"/>
                    <a:pt x="136" y="557"/>
                  </a:cubicBezTo>
                  <a:cubicBezTo>
                    <a:pt x="177" y="711"/>
                    <a:pt x="210" y="875"/>
                    <a:pt x="248" y="1000"/>
                  </a:cubicBezTo>
                  <a:cubicBezTo>
                    <a:pt x="261" y="1043"/>
                    <a:pt x="270" y="1112"/>
                    <a:pt x="317" y="1131"/>
                  </a:cubicBezTo>
                  <a:cubicBezTo>
                    <a:pt x="322" y="1131"/>
                    <a:pt x="326" y="1127"/>
                    <a:pt x="332" y="1127"/>
                  </a:cubicBezTo>
                  <a:cubicBezTo>
                    <a:pt x="438" y="800"/>
                    <a:pt x="509" y="436"/>
                    <a:pt x="6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6"/>
            <p:cNvSpPr/>
            <p:nvPr/>
          </p:nvSpPr>
          <p:spPr>
            <a:xfrm>
              <a:off x="6326412" y="2948839"/>
              <a:ext cx="127549" cy="160836"/>
            </a:xfrm>
            <a:custGeom>
              <a:avLst/>
              <a:gdLst/>
              <a:ahLst/>
              <a:cxnLst/>
              <a:rect l="l" t="t" r="r" b="b"/>
              <a:pathLst>
                <a:path w="1253" h="1580" extrusionOk="0">
                  <a:moveTo>
                    <a:pt x="617" y="1"/>
                  </a:moveTo>
                  <a:cubicBezTo>
                    <a:pt x="552" y="1"/>
                    <a:pt x="477" y="6"/>
                    <a:pt x="369" y="15"/>
                  </a:cubicBezTo>
                  <a:cubicBezTo>
                    <a:pt x="291" y="24"/>
                    <a:pt x="164" y="24"/>
                    <a:pt x="108" y="62"/>
                  </a:cubicBezTo>
                  <a:cubicBezTo>
                    <a:pt x="56" y="95"/>
                    <a:pt x="0" y="287"/>
                    <a:pt x="5" y="352"/>
                  </a:cubicBezTo>
                  <a:cubicBezTo>
                    <a:pt x="10" y="436"/>
                    <a:pt x="61" y="548"/>
                    <a:pt x="89" y="651"/>
                  </a:cubicBezTo>
                  <a:cubicBezTo>
                    <a:pt x="168" y="953"/>
                    <a:pt x="248" y="1272"/>
                    <a:pt x="323" y="1580"/>
                  </a:cubicBezTo>
                  <a:lnTo>
                    <a:pt x="944" y="1570"/>
                  </a:lnTo>
                  <a:cubicBezTo>
                    <a:pt x="948" y="1556"/>
                    <a:pt x="953" y="1542"/>
                    <a:pt x="957" y="1524"/>
                  </a:cubicBezTo>
                  <a:cubicBezTo>
                    <a:pt x="1028" y="1253"/>
                    <a:pt x="1108" y="968"/>
                    <a:pt x="1177" y="683"/>
                  </a:cubicBezTo>
                  <a:cubicBezTo>
                    <a:pt x="1201" y="589"/>
                    <a:pt x="1252" y="445"/>
                    <a:pt x="1243" y="393"/>
                  </a:cubicBezTo>
                  <a:cubicBezTo>
                    <a:pt x="1229" y="337"/>
                    <a:pt x="1088" y="108"/>
                    <a:pt x="1060" y="85"/>
                  </a:cubicBezTo>
                  <a:cubicBezTo>
                    <a:pt x="976" y="15"/>
                    <a:pt x="743" y="6"/>
                    <a:pt x="6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6"/>
            <p:cNvSpPr/>
            <p:nvPr/>
          </p:nvSpPr>
          <p:spPr>
            <a:xfrm>
              <a:off x="6323969" y="2182314"/>
              <a:ext cx="146585" cy="808049"/>
            </a:xfrm>
            <a:custGeom>
              <a:avLst/>
              <a:gdLst/>
              <a:ahLst/>
              <a:cxnLst/>
              <a:rect l="l" t="t" r="r" b="b"/>
              <a:pathLst>
                <a:path w="1440" h="7938" extrusionOk="0">
                  <a:moveTo>
                    <a:pt x="1043" y="7705"/>
                  </a:moveTo>
                  <a:cubicBezTo>
                    <a:pt x="963" y="7755"/>
                    <a:pt x="916" y="7826"/>
                    <a:pt x="828" y="7877"/>
                  </a:cubicBezTo>
                  <a:cubicBezTo>
                    <a:pt x="763" y="7817"/>
                    <a:pt x="711" y="7722"/>
                    <a:pt x="651" y="7648"/>
                  </a:cubicBezTo>
                  <a:cubicBezTo>
                    <a:pt x="576" y="7681"/>
                    <a:pt x="543" y="7807"/>
                    <a:pt x="445" y="7858"/>
                  </a:cubicBezTo>
                  <a:cubicBezTo>
                    <a:pt x="384" y="7789"/>
                    <a:pt x="319" y="7727"/>
                    <a:pt x="263" y="7653"/>
                  </a:cubicBezTo>
                  <a:cubicBezTo>
                    <a:pt x="169" y="7718"/>
                    <a:pt x="146" y="7858"/>
                    <a:pt x="43" y="7891"/>
                  </a:cubicBezTo>
                  <a:cubicBezTo>
                    <a:pt x="1" y="7727"/>
                    <a:pt x="34" y="7559"/>
                    <a:pt x="39" y="7396"/>
                  </a:cubicBezTo>
                  <a:cubicBezTo>
                    <a:pt x="108" y="4949"/>
                    <a:pt x="151" y="2460"/>
                    <a:pt x="230" y="4"/>
                  </a:cubicBezTo>
                  <a:cubicBezTo>
                    <a:pt x="636" y="0"/>
                    <a:pt x="1033" y="18"/>
                    <a:pt x="1425" y="37"/>
                  </a:cubicBezTo>
                  <a:cubicBezTo>
                    <a:pt x="1440" y="93"/>
                    <a:pt x="1440" y="182"/>
                    <a:pt x="1440" y="275"/>
                  </a:cubicBezTo>
                  <a:cubicBezTo>
                    <a:pt x="1379" y="2615"/>
                    <a:pt x="1328" y="5033"/>
                    <a:pt x="1272" y="7401"/>
                  </a:cubicBezTo>
                  <a:cubicBezTo>
                    <a:pt x="1267" y="7578"/>
                    <a:pt x="1276" y="7765"/>
                    <a:pt x="1257" y="7929"/>
                  </a:cubicBezTo>
                  <a:cubicBezTo>
                    <a:pt x="1164" y="7938"/>
                    <a:pt x="1108" y="7765"/>
                    <a:pt x="1043" y="770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6"/>
            <p:cNvSpPr/>
            <p:nvPr/>
          </p:nvSpPr>
          <p:spPr>
            <a:xfrm>
              <a:off x="6348706" y="2098536"/>
              <a:ext cx="125208" cy="95687"/>
            </a:xfrm>
            <a:custGeom>
              <a:avLst/>
              <a:gdLst/>
              <a:ahLst/>
              <a:cxnLst/>
              <a:rect l="l" t="t" r="r" b="b"/>
              <a:pathLst>
                <a:path w="1230" h="940" extrusionOk="0">
                  <a:moveTo>
                    <a:pt x="1187" y="869"/>
                  </a:moveTo>
                  <a:cubicBezTo>
                    <a:pt x="753" y="940"/>
                    <a:pt x="393" y="851"/>
                    <a:pt x="1" y="836"/>
                  </a:cubicBezTo>
                  <a:cubicBezTo>
                    <a:pt x="1" y="621"/>
                    <a:pt x="109" y="351"/>
                    <a:pt x="318" y="239"/>
                  </a:cubicBezTo>
                  <a:cubicBezTo>
                    <a:pt x="757" y="0"/>
                    <a:pt x="1229" y="356"/>
                    <a:pt x="1187" y="86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6"/>
            <p:cNvSpPr/>
            <p:nvPr/>
          </p:nvSpPr>
          <p:spPr>
            <a:xfrm>
              <a:off x="6333131" y="2179871"/>
              <a:ext cx="148417" cy="126531"/>
            </a:xfrm>
            <a:custGeom>
              <a:avLst/>
              <a:gdLst/>
              <a:ahLst/>
              <a:cxnLst/>
              <a:rect l="l" t="t" r="r" b="b"/>
              <a:pathLst>
                <a:path w="1458" h="1243" extrusionOk="0">
                  <a:moveTo>
                    <a:pt x="93" y="1219"/>
                  </a:moveTo>
                  <a:cubicBezTo>
                    <a:pt x="121" y="1126"/>
                    <a:pt x="98" y="1037"/>
                    <a:pt x="37" y="925"/>
                  </a:cubicBezTo>
                  <a:cubicBezTo>
                    <a:pt x="42" y="869"/>
                    <a:pt x="84" y="831"/>
                    <a:pt x="93" y="780"/>
                  </a:cubicBezTo>
                  <a:cubicBezTo>
                    <a:pt x="0" y="663"/>
                    <a:pt x="112" y="565"/>
                    <a:pt x="107" y="477"/>
                  </a:cubicBezTo>
                  <a:cubicBezTo>
                    <a:pt x="107" y="434"/>
                    <a:pt x="79" y="402"/>
                    <a:pt x="79" y="365"/>
                  </a:cubicBezTo>
                  <a:cubicBezTo>
                    <a:pt x="79" y="304"/>
                    <a:pt x="121" y="262"/>
                    <a:pt x="130" y="201"/>
                  </a:cubicBezTo>
                  <a:cubicBezTo>
                    <a:pt x="140" y="145"/>
                    <a:pt x="102" y="93"/>
                    <a:pt x="130" y="42"/>
                  </a:cubicBezTo>
                  <a:cubicBezTo>
                    <a:pt x="346" y="0"/>
                    <a:pt x="555" y="37"/>
                    <a:pt x="751" y="52"/>
                  </a:cubicBezTo>
                  <a:cubicBezTo>
                    <a:pt x="957" y="65"/>
                    <a:pt x="1158" y="37"/>
                    <a:pt x="1363" y="74"/>
                  </a:cubicBezTo>
                  <a:cubicBezTo>
                    <a:pt x="1457" y="206"/>
                    <a:pt x="1378" y="327"/>
                    <a:pt x="1378" y="444"/>
                  </a:cubicBezTo>
                  <a:cubicBezTo>
                    <a:pt x="1378" y="509"/>
                    <a:pt x="1410" y="574"/>
                    <a:pt x="1410" y="640"/>
                  </a:cubicBezTo>
                  <a:cubicBezTo>
                    <a:pt x="1410" y="738"/>
                    <a:pt x="1317" y="831"/>
                    <a:pt x="1415" y="986"/>
                  </a:cubicBezTo>
                  <a:cubicBezTo>
                    <a:pt x="1387" y="1065"/>
                    <a:pt x="1312" y="1121"/>
                    <a:pt x="1331" y="1223"/>
                  </a:cubicBezTo>
                  <a:cubicBezTo>
                    <a:pt x="1322" y="1233"/>
                    <a:pt x="1317" y="1242"/>
                    <a:pt x="1307" y="1229"/>
                  </a:cubicBezTo>
                  <a:cubicBezTo>
                    <a:pt x="901" y="1233"/>
                    <a:pt x="490" y="1242"/>
                    <a:pt x="93" y="121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6"/>
            <p:cNvSpPr/>
            <p:nvPr/>
          </p:nvSpPr>
          <p:spPr>
            <a:xfrm>
              <a:off x="6394819" y="2346206"/>
              <a:ext cx="59143" cy="97520"/>
            </a:xfrm>
            <a:custGeom>
              <a:avLst/>
              <a:gdLst/>
              <a:ahLst/>
              <a:cxnLst/>
              <a:rect l="l" t="t" r="r" b="b"/>
              <a:pathLst>
                <a:path w="581" h="958" extrusionOk="0">
                  <a:moveTo>
                    <a:pt x="369" y="761"/>
                  </a:moveTo>
                  <a:cubicBezTo>
                    <a:pt x="67" y="957"/>
                    <a:pt x="1" y="75"/>
                    <a:pt x="267" y="43"/>
                  </a:cubicBezTo>
                  <a:cubicBezTo>
                    <a:pt x="580" y="0"/>
                    <a:pt x="505" y="575"/>
                    <a:pt x="397" y="738"/>
                  </a:cubicBezTo>
                  <a:cubicBezTo>
                    <a:pt x="388" y="752"/>
                    <a:pt x="379" y="757"/>
                    <a:pt x="369" y="76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6"/>
            <p:cNvSpPr/>
            <p:nvPr/>
          </p:nvSpPr>
          <p:spPr>
            <a:xfrm>
              <a:off x="6402963" y="2252961"/>
              <a:ext cx="55173" cy="75328"/>
            </a:xfrm>
            <a:custGeom>
              <a:avLst/>
              <a:gdLst/>
              <a:ahLst/>
              <a:cxnLst/>
              <a:rect l="l" t="t" r="r" b="b"/>
              <a:pathLst>
                <a:path w="542" h="740" extrusionOk="0">
                  <a:moveTo>
                    <a:pt x="360" y="613"/>
                  </a:moveTo>
                  <a:cubicBezTo>
                    <a:pt x="99" y="739"/>
                    <a:pt x="0" y="1"/>
                    <a:pt x="299" y="20"/>
                  </a:cubicBezTo>
                  <a:cubicBezTo>
                    <a:pt x="528" y="29"/>
                    <a:pt x="542" y="529"/>
                    <a:pt x="360" y="61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6"/>
            <p:cNvSpPr/>
            <p:nvPr/>
          </p:nvSpPr>
          <p:spPr>
            <a:xfrm>
              <a:off x="6342089" y="2884301"/>
              <a:ext cx="32880" cy="106070"/>
            </a:xfrm>
            <a:custGeom>
              <a:avLst/>
              <a:gdLst/>
              <a:ahLst/>
              <a:cxnLst/>
              <a:rect l="l" t="t" r="r" b="b"/>
              <a:pathLst>
                <a:path w="323" h="1042" extrusionOk="0">
                  <a:moveTo>
                    <a:pt x="239" y="18"/>
                  </a:moveTo>
                  <a:cubicBezTo>
                    <a:pt x="323" y="164"/>
                    <a:pt x="318" y="444"/>
                    <a:pt x="295" y="724"/>
                  </a:cubicBezTo>
                  <a:cubicBezTo>
                    <a:pt x="286" y="841"/>
                    <a:pt x="267" y="1033"/>
                    <a:pt x="159" y="1037"/>
                  </a:cubicBezTo>
                  <a:cubicBezTo>
                    <a:pt x="33" y="1042"/>
                    <a:pt x="19" y="817"/>
                    <a:pt x="14" y="738"/>
                  </a:cubicBezTo>
                  <a:cubicBezTo>
                    <a:pt x="1" y="490"/>
                    <a:pt x="33" y="187"/>
                    <a:pt x="98" y="29"/>
                  </a:cubicBezTo>
                  <a:cubicBezTo>
                    <a:pt x="126" y="1"/>
                    <a:pt x="197" y="1"/>
                    <a:pt x="239" y="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2" name="Google Shape;2072;p46"/>
          <p:cNvGrpSpPr/>
          <p:nvPr/>
        </p:nvGrpSpPr>
        <p:grpSpPr>
          <a:xfrm rot="-2700000">
            <a:off x="258366" y="240856"/>
            <a:ext cx="1585008" cy="1833710"/>
            <a:chOff x="720001" y="2769784"/>
            <a:chExt cx="1585023" cy="1833727"/>
          </a:xfrm>
        </p:grpSpPr>
        <p:sp>
          <p:nvSpPr>
            <p:cNvPr id="2073" name="Google Shape;2073;p46"/>
            <p:cNvSpPr/>
            <p:nvPr/>
          </p:nvSpPr>
          <p:spPr>
            <a:xfrm>
              <a:off x="720001" y="2769784"/>
              <a:ext cx="1585023" cy="1833727"/>
            </a:xfrm>
            <a:custGeom>
              <a:avLst/>
              <a:gdLst/>
              <a:ahLst/>
              <a:cxnLst/>
              <a:rect l="l" t="t" r="r" b="b"/>
              <a:pathLst>
                <a:path w="13356" h="15452" extrusionOk="0">
                  <a:moveTo>
                    <a:pt x="12781" y="3167"/>
                  </a:moveTo>
                  <a:cubicBezTo>
                    <a:pt x="12935" y="3260"/>
                    <a:pt x="13243" y="3507"/>
                    <a:pt x="13300" y="3717"/>
                  </a:cubicBezTo>
                  <a:cubicBezTo>
                    <a:pt x="13356" y="3923"/>
                    <a:pt x="13224" y="4189"/>
                    <a:pt x="13127" y="4400"/>
                  </a:cubicBezTo>
                  <a:cubicBezTo>
                    <a:pt x="13038" y="4596"/>
                    <a:pt x="10778" y="9348"/>
                    <a:pt x="10591" y="9741"/>
                  </a:cubicBezTo>
                  <a:cubicBezTo>
                    <a:pt x="10293" y="10367"/>
                    <a:pt x="10013" y="11057"/>
                    <a:pt x="9821" y="11590"/>
                  </a:cubicBezTo>
                  <a:cubicBezTo>
                    <a:pt x="9498" y="12468"/>
                    <a:pt x="9121" y="13425"/>
                    <a:pt x="8780" y="14345"/>
                  </a:cubicBezTo>
                  <a:cubicBezTo>
                    <a:pt x="8681" y="14615"/>
                    <a:pt x="8588" y="15046"/>
                    <a:pt x="8317" y="15260"/>
                  </a:cubicBezTo>
                  <a:cubicBezTo>
                    <a:pt x="8079" y="15451"/>
                    <a:pt x="7659" y="15354"/>
                    <a:pt x="7323" y="15283"/>
                  </a:cubicBezTo>
                  <a:cubicBezTo>
                    <a:pt x="6944" y="15209"/>
                    <a:pt x="6604" y="15106"/>
                    <a:pt x="6291" y="15008"/>
                  </a:cubicBezTo>
                  <a:cubicBezTo>
                    <a:pt x="5608" y="14794"/>
                    <a:pt x="4880" y="14546"/>
                    <a:pt x="4199" y="14285"/>
                  </a:cubicBezTo>
                  <a:cubicBezTo>
                    <a:pt x="3783" y="14126"/>
                    <a:pt x="3447" y="13971"/>
                    <a:pt x="3129" y="13846"/>
                  </a:cubicBezTo>
                  <a:cubicBezTo>
                    <a:pt x="2442" y="13574"/>
                    <a:pt x="1757" y="13304"/>
                    <a:pt x="1019" y="12986"/>
                  </a:cubicBezTo>
                  <a:cubicBezTo>
                    <a:pt x="481" y="12753"/>
                    <a:pt x="1" y="12412"/>
                    <a:pt x="20" y="11912"/>
                  </a:cubicBezTo>
                  <a:cubicBezTo>
                    <a:pt x="29" y="11702"/>
                    <a:pt x="123" y="11441"/>
                    <a:pt x="192" y="11184"/>
                  </a:cubicBezTo>
                  <a:cubicBezTo>
                    <a:pt x="263" y="10936"/>
                    <a:pt x="328" y="10675"/>
                    <a:pt x="407" y="10447"/>
                  </a:cubicBezTo>
                  <a:cubicBezTo>
                    <a:pt x="584" y="9937"/>
                    <a:pt x="809" y="9432"/>
                    <a:pt x="1019" y="8956"/>
                  </a:cubicBezTo>
                  <a:cubicBezTo>
                    <a:pt x="1673" y="7458"/>
                    <a:pt x="2256" y="5945"/>
                    <a:pt x="2924" y="4456"/>
                  </a:cubicBezTo>
                  <a:cubicBezTo>
                    <a:pt x="3349" y="3503"/>
                    <a:pt x="3905" y="2424"/>
                    <a:pt x="4414" y="1434"/>
                  </a:cubicBezTo>
                  <a:cubicBezTo>
                    <a:pt x="4745" y="790"/>
                    <a:pt x="5240" y="24"/>
                    <a:pt x="5815" y="5"/>
                  </a:cubicBezTo>
                  <a:cubicBezTo>
                    <a:pt x="6071" y="1"/>
                    <a:pt x="6379" y="122"/>
                    <a:pt x="6660" y="215"/>
                  </a:cubicBezTo>
                  <a:cubicBezTo>
                    <a:pt x="7505" y="486"/>
                    <a:pt x="8401" y="954"/>
                    <a:pt x="9261" y="1392"/>
                  </a:cubicBezTo>
                  <a:cubicBezTo>
                    <a:pt x="10190" y="1874"/>
                    <a:pt x="10979" y="2204"/>
                    <a:pt x="11880" y="2663"/>
                  </a:cubicBezTo>
                  <a:cubicBezTo>
                    <a:pt x="12183" y="2816"/>
                    <a:pt x="12478" y="2975"/>
                    <a:pt x="12781" y="316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6"/>
            <p:cNvSpPr/>
            <p:nvPr/>
          </p:nvSpPr>
          <p:spPr>
            <a:xfrm>
              <a:off x="1351705" y="2963218"/>
              <a:ext cx="800938" cy="437902"/>
            </a:xfrm>
            <a:custGeom>
              <a:avLst/>
              <a:gdLst/>
              <a:ahLst/>
              <a:cxnLst/>
              <a:rect l="l" t="t" r="r" b="b"/>
              <a:pathLst>
                <a:path w="6749" h="3690" extrusionOk="0">
                  <a:moveTo>
                    <a:pt x="6711" y="3157"/>
                  </a:moveTo>
                  <a:cubicBezTo>
                    <a:pt x="6725" y="3129"/>
                    <a:pt x="6739" y="3101"/>
                    <a:pt x="6748" y="3068"/>
                  </a:cubicBezTo>
                  <a:cubicBezTo>
                    <a:pt x="6557" y="2970"/>
                    <a:pt x="6356" y="2882"/>
                    <a:pt x="6164" y="2783"/>
                  </a:cubicBezTo>
                  <a:cubicBezTo>
                    <a:pt x="5291" y="2345"/>
                    <a:pt x="4511" y="1953"/>
                    <a:pt x="3619" y="1537"/>
                  </a:cubicBezTo>
                  <a:cubicBezTo>
                    <a:pt x="3078" y="1280"/>
                    <a:pt x="2522" y="1041"/>
                    <a:pt x="1938" y="766"/>
                  </a:cubicBezTo>
                  <a:cubicBezTo>
                    <a:pt x="1696" y="654"/>
                    <a:pt x="1458" y="542"/>
                    <a:pt x="1093" y="384"/>
                  </a:cubicBezTo>
                  <a:cubicBezTo>
                    <a:pt x="879" y="285"/>
                    <a:pt x="360" y="0"/>
                    <a:pt x="253" y="47"/>
                  </a:cubicBezTo>
                  <a:cubicBezTo>
                    <a:pt x="145" y="89"/>
                    <a:pt x="1" y="350"/>
                    <a:pt x="43" y="453"/>
                  </a:cubicBezTo>
                  <a:cubicBezTo>
                    <a:pt x="80" y="546"/>
                    <a:pt x="244" y="608"/>
                    <a:pt x="416" y="692"/>
                  </a:cubicBezTo>
                  <a:cubicBezTo>
                    <a:pt x="860" y="910"/>
                    <a:pt x="1300" y="1134"/>
                    <a:pt x="1673" y="1303"/>
                  </a:cubicBezTo>
                  <a:cubicBezTo>
                    <a:pt x="3106" y="1966"/>
                    <a:pt x="4483" y="2722"/>
                    <a:pt x="5866" y="3399"/>
                  </a:cubicBezTo>
                  <a:cubicBezTo>
                    <a:pt x="6048" y="3488"/>
                    <a:pt x="6267" y="3615"/>
                    <a:pt x="6445" y="3690"/>
                  </a:cubicBezTo>
                  <a:cubicBezTo>
                    <a:pt x="6543" y="3516"/>
                    <a:pt x="6636" y="3339"/>
                    <a:pt x="6711" y="31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6"/>
            <p:cNvSpPr/>
            <p:nvPr/>
          </p:nvSpPr>
          <p:spPr>
            <a:xfrm>
              <a:off x="1254273" y="3107760"/>
              <a:ext cx="821824" cy="446327"/>
            </a:xfrm>
            <a:custGeom>
              <a:avLst/>
              <a:gdLst/>
              <a:ahLst/>
              <a:cxnLst/>
              <a:rect l="l" t="t" r="r" b="b"/>
              <a:pathLst>
                <a:path w="6925" h="3761" extrusionOk="0">
                  <a:moveTo>
                    <a:pt x="6925" y="3172"/>
                  </a:moveTo>
                  <a:cubicBezTo>
                    <a:pt x="6687" y="3026"/>
                    <a:pt x="6416" y="2910"/>
                    <a:pt x="6164" y="2784"/>
                  </a:cubicBezTo>
                  <a:cubicBezTo>
                    <a:pt x="5291" y="2345"/>
                    <a:pt x="4511" y="1953"/>
                    <a:pt x="3619" y="1537"/>
                  </a:cubicBezTo>
                  <a:cubicBezTo>
                    <a:pt x="3078" y="1280"/>
                    <a:pt x="2522" y="1043"/>
                    <a:pt x="1938" y="767"/>
                  </a:cubicBezTo>
                  <a:cubicBezTo>
                    <a:pt x="1695" y="651"/>
                    <a:pt x="1457" y="538"/>
                    <a:pt x="1093" y="379"/>
                  </a:cubicBezTo>
                  <a:cubicBezTo>
                    <a:pt x="878" y="286"/>
                    <a:pt x="360" y="1"/>
                    <a:pt x="252" y="48"/>
                  </a:cubicBezTo>
                  <a:cubicBezTo>
                    <a:pt x="145" y="90"/>
                    <a:pt x="0" y="351"/>
                    <a:pt x="42" y="454"/>
                  </a:cubicBezTo>
                  <a:cubicBezTo>
                    <a:pt x="80" y="547"/>
                    <a:pt x="243" y="608"/>
                    <a:pt x="416" y="692"/>
                  </a:cubicBezTo>
                  <a:cubicBezTo>
                    <a:pt x="860" y="912"/>
                    <a:pt x="1298" y="1131"/>
                    <a:pt x="1672" y="1304"/>
                  </a:cubicBezTo>
                  <a:cubicBezTo>
                    <a:pt x="3106" y="1967"/>
                    <a:pt x="4483" y="2724"/>
                    <a:pt x="5865" y="3401"/>
                  </a:cubicBezTo>
                  <a:cubicBezTo>
                    <a:pt x="6131" y="3531"/>
                    <a:pt x="6491" y="3741"/>
                    <a:pt x="6664" y="3760"/>
                  </a:cubicBezTo>
                  <a:cubicBezTo>
                    <a:pt x="6752" y="3564"/>
                    <a:pt x="6836" y="3363"/>
                    <a:pt x="6925" y="31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6"/>
            <p:cNvSpPr/>
            <p:nvPr/>
          </p:nvSpPr>
          <p:spPr>
            <a:xfrm>
              <a:off x="1223299" y="3277934"/>
              <a:ext cx="783018" cy="427340"/>
            </a:xfrm>
            <a:custGeom>
              <a:avLst/>
              <a:gdLst/>
              <a:ahLst/>
              <a:cxnLst/>
              <a:rect l="l" t="t" r="r" b="b"/>
              <a:pathLst>
                <a:path w="6598" h="3601" extrusionOk="0">
                  <a:moveTo>
                    <a:pt x="6598" y="2989"/>
                  </a:moveTo>
                  <a:cubicBezTo>
                    <a:pt x="6453" y="2919"/>
                    <a:pt x="6304" y="2853"/>
                    <a:pt x="6164" y="2784"/>
                  </a:cubicBezTo>
                  <a:cubicBezTo>
                    <a:pt x="5290" y="2340"/>
                    <a:pt x="4511" y="1948"/>
                    <a:pt x="3619" y="1532"/>
                  </a:cubicBezTo>
                  <a:cubicBezTo>
                    <a:pt x="3076" y="1275"/>
                    <a:pt x="2522" y="1038"/>
                    <a:pt x="1933" y="762"/>
                  </a:cubicBezTo>
                  <a:cubicBezTo>
                    <a:pt x="1695" y="650"/>
                    <a:pt x="1457" y="538"/>
                    <a:pt x="1093" y="379"/>
                  </a:cubicBezTo>
                  <a:cubicBezTo>
                    <a:pt x="878" y="281"/>
                    <a:pt x="359" y="1"/>
                    <a:pt x="252" y="42"/>
                  </a:cubicBezTo>
                  <a:cubicBezTo>
                    <a:pt x="145" y="85"/>
                    <a:pt x="0" y="346"/>
                    <a:pt x="42" y="454"/>
                  </a:cubicBezTo>
                  <a:cubicBezTo>
                    <a:pt x="79" y="542"/>
                    <a:pt x="242" y="603"/>
                    <a:pt x="415" y="687"/>
                  </a:cubicBezTo>
                  <a:cubicBezTo>
                    <a:pt x="859" y="906"/>
                    <a:pt x="1298" y="1131"/>
                    <a:pt x="1671" y="1303"/>
                  </a:cubicBezTo>
                  <a:cubicBezTo>
                    <a:pt x="3100" y="1962"/>
                    <a:pt x="4483" y="2719"/>
                    <a:pt x="5865" y="3395"/>
                  </a:cubicBezTo>
                  <a:cubicBezTo>
                    <a:pt x="5986" y="3456"/>
                    <a:pt x="6130" y="3536"/>
                    <a:pt x="6261" y="3601"/>
                  </a:cubicBezTo>
                  <a:cubicBezTo>
                    <a:pt x="6378" y="3400"/>
                    <a:pt x="6485" y="3195"/>
                    <a:pt x="6598" y="298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6"/>
            <p:cNvSpPr/>
            <p:nvPr/>
          </p:nvSpPr>
          <p:spPr>
            <a:xfrm>
              <a:off x="1125630" y="3422001"/>
              <a:ext cx="795953" cy="433392"/>
            </a:xfrm>
            <a:custGeom>
              <a:avLst/>
              <a:gdLst/>
              <a:ahLst/>
              <a:cxnLst/>
              <a:rect l="l" t="t" r="r" b="b"/>
              <a:pathLst>
                <a:path w="6707" h="3652" extrusionOk="0">
                  <a:moveTo>
                    <a:pt x="6707" y="3050"/>
                  </a:moveTo>
                  <a:cubicBezTo>
                    <a:pt x="6528" y="2956"/>
                    <a:pt x="6342" y="2877"/>
                    <a:pt x="6164" y="2783"/>
                  </a:cubicBezTo>
                  <a:cubicBezTo>
                    <a:pt x="5291" y="2345"/>
                    <a:pt x="4511" y="1953"/>
                    <a:pt x="3619" y="1537"/>
                  </a:cubicBezTo>
                  <a:cubicBezTo>
                    <a:pt x="3078" y="1280"/>
                    <a:pt x="2518" y="1042"/>
                    <a:pt x="1934" y="766"/>
                  </a:cubicBezTo>
                  <a:cubicBezTo>
                    <a:pt x="1696" y="654"/>
                    <a:pt x="1457" y="542"/>
                    <a:pt x="1093" y="384"/>
                  </a:cubicBezTo>
                  <a:cubicBezTo>
                    <a:pt x="879" y="285"/>
                    <a:pt x="360" y="1"/>
                    <a:pt x="253" y="48"/>
                  </a:cubicBezTo>
                  <a:cubicBezTo>
                    <a:pt x="141" y="89"/>
                    <a:pt x="1" y="350"/>
                    <a:pt x="43" y="453"/>
                  </a:cubicBezTo>
                  <a:cubicBezTo>
                    <a:pt x="80" y="546"/>
                    <a:pt x="244" y="608"/>
                    <a:pt x="416" y="692"/>
                  </a:cubicBezTo>
                  <a:cubicBezTo>
                    <a:pt x="860" y="911"/>
                    <a:pt x="1299" y="1130"/>
                    <a:pt x="1673" y="1303"/>
                  </a:cubicBezTo>
                  <a:cubicBezTo>
                    <a:pt x="3101" y="1966"/>
                    <a:pt x="4479" y="2723"/>
                    <a:pt x="5866" y="3400"/>
                  </a:cubicBezTo>
                  <a:cubicBezTo>
                    <a:pt x="6020" y="3475"/>
                    <a:pt x="6202" y="3578"/>
                    <a:pt x="6360" y="3652"/>
                  </a:cubicBezTo>
                  <a:cubicBezTo>
                    <a:pt x="6477" y="3451"/>
                    <a:pt x="6595" y="3251"/>
                    <a:pt x="6707" y="30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6"/>
            <p:cNvSpPr/>
            <p:nvPr/>
          </p:nvSpPr>
          <p:spPr>
            <a:xfrm>
              <a:off x="1064157" y="3563220"/>
              <a:ext cx="801412" cy="437427"/>
            </a:xfrm>
            <a:custGeom>
              <a:avLst/>
              <a:gdLst/>
              <a:ahLst/>
              <a:cxnLst/>
              <a:rect l="l" t="t" r="r" b="b"/>
              <a:pathLst>
                <a:path w="6753" h="3686" extrusionOk="0">
                  <a:moveTo>
                    <a:pt x="6715" y="3153"/>
                  </a:moveTo>
                  <a:cubicBezTo>
                    <a:pt x="6729" y="3125"/>
                    <a:pt x="6738" y="3097"/>
                    <a:pt x="6753" y="3069"/>
                  </a:cubicBezTo>
                  <a:cubicBezTo>
                    <a:pt x="6561" y="2966"/>
                    <a:pt x="6361" y="2878"/>
                    <a:pt x="6169" y="2780"/>
                  </a:cubicBezTo>
                  <a:cubicBezTo>
                    <a:pt x="5296" y="2341"/>
                    <a:pt x="4516" y="1949"/>
                    <a:pt x="3624" y="1533"/>
                  </a:cubicBezTo>
                  <a:cubicBezTo>
                    <a:pt x="3083" y="1276"/>
                    <a:pt x="2522" y="1037"/>
                    <a:pt x="1938" y="763"/>
                  </a:cubicBezTo>
                  <a:cubicBezTo>
                    <a:pt x="1700" y="651"/>
                    <a:pt x="1462" y="539"/>
                    <a:pt x="1098" y="380"/>
                  </a:cubicBezTo>
                  <a:cubicBezTo>
                    <a:pt x="883" y="281"/>
                    <a:pt x="365" y="1"/>
                    <a:pt x="257" y="43"/>
                  </a:cubicBezTo>
                  <a:cubicBezTo>
                    <a:pt x="145" y="85"/>
                    <a:pt x="1" y="347"/>
                    <a:pt x="47" y="455"/>
                  </a:cubicBezTo>
                  <a:cubicBezTo>
                    <a:pt x="85" y="543"/>
                    <a:pt x="249" y="604"/>
                    <a:pt x="421" y="688"/>
                  </a:cubicBezTo>
                  <a:cubicBezTo>
                    <a:pt x="859" y="907"/>
                    <a:pt x="1303" y="1132"/>
                    <a:pt x="1677" y="1300"/>
                  </a:cubicBezTo>
                  <a:cubicBezTo>
                    <a:pt x="3106" y="1962"/>
                    <a:pt x="4484" y="2718"/>
                    <a:pt x="5870" y="3396"/>
                  </a:cubicBezTo>
                  <a:cubicBezTo>
                    <a:pt x="6048" y="3485"/>
                    <a:pt x="6272" y="3610"/>
                    <a:pt x="6449" y="3686"/>
                  </a:cubicBezTo>
                  <a:cubicBezTo>
                    <a:pt x="6542" y="3513"/>
                    <a:pt x="6636" y="3340"/>
                    <a:pt x="6715" y="31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6"/>
            <p:cNvSpPr/>
            <p:nvPr/>
          </p:nvSpPr>
          <p:spPr>
            <a:xfrm>
              <a:off x="1436557" y="2834578"/>
              <a:ext cx="106570" cy="59455"/>
            </a:xfrm>
            <a:custGeom>
              <a:avLst/>
              <a:gdLst/>
              <a:ahLst/>
              <a:cxnLst/>
              <a:rect l="l" t="t" r="r" b="b"/>
              <a:pathLst>
                <a:path w="898" h="501" extrusionOk="0">
                  <a:moveTo>
                    <a:pt x="1" y="117"/>
                  </a:moveTo>
                  <a:cubicBezTo>
                    <a:pt x="89" y="48"/>
                    <a:pt x="197" y="1"/>
                    <a:pt x="299" y="1"/>
                  </a:cubicBezTo>
                  <a:cubicBezTo>
                    <a:pt x="434" y="1"/>
                    <a:pt x="897" y="127"/>
                    <a:pt x="799" y="323"/>
                  </a:cubicBezTo>
                  <a:cubicBezTo>
                    <a:pt x="710" y="501"/>
                    <a:pt x="19" y="356"/>
                    <a:pt x="1" y="1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6"/>
            <p:cNvSpPr/>
            <p:nvPr/>
          </p:nvSpPr>
          <p:spPr>
            <a:xfrm>
              <a:off x="1303048" y="2823067"/>
              <a:ext cx="85327" cy="72034"/>
            </a:xfrm>
            <a:custGeom>
              <a:avLst/>
              <a:gdLst/>
              <a:ahLst/>
              <a:cxnLst/>
              <a:rect l="l" t="t" r="r" b="b"/>
              <a:pathLst>
                <a:path w="719" h="607" extrusionOk="0">
                  <a:moveTo>
                    <a:pt x="705" y="332"/>
                  </a:moveTo>
                  <a:cubicBezTo>
                    <a:pt x="589" y="457"/>
                    <a:pt x="369" y="606"/>
                    <a:pt x="257" y="528"/>
                  </a:cubicBezTo>
                  <a:cubicBezTo>
                    <a:pt x="1" y="332"/>
                    <a:pt x="719" y="0"/>
                    <a:pt x="705" y="33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6"/>
            <p:cNvSpPr/>
            <p:nvPr/>
          </p:nvSpPr>
          <p:spPr>
            <a:xfrm>
              <a:off x="1401073" y="2892846"/>
              <a:ext cx="50556" cy="43315"/>
            </a:xfrm>
            <a:custGeom>
              <a:avLst/>
              <a:gdLst/>
              <a:ahLst/>
              <a:cxnLst/>
              <a:rect l="l" t="t" r="r" b="b"/>
              <a:pathLst>
                <a:path w="426" h="365" extrusionOk="0">
                  <a:moveTo>
                    <a:pt x="425" y="169"/>
                  </a:moveTo>
                  <a:cubicBezTo>
                    <a:pt x="407" y="197"/>
                    <a:pt x="397" y="225"/>
                    <a:pt x="412" y="253"/>
                  </a:cubicBezTo>
                  <a:cubicBezTo>
                    <a:pt x="290" y="355"/>
                    <a:pt x="155" y="365"/>
                    <a:pt x="0" y="262"/>
                  </a:cubicBezTo>
                  <a:cubicBezTo>
                    <a:pt x="0" y="229"/>
                    <a:pt x="9" y="197"/>
                    <a:pt x="0" y="164"/>
                  </a:cubicBezTo>
                  <a:cubicBezTo>
                    <a:pt x="122" y="61"/>
                    <a:pt x="309" y="1"/>
                    <a:pt x="425" y="16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6"/>
            <p:cNvSpPr/>
            <p:nvPr/>
          </p:nvSpPr>
          <p:spPr>
            <a:xfrm>
              <a:off x="2126412" y="3137190"/>
              <a:ext cx="102654" cy="119266"/>
            </a:xfrm>
            <a:custGeom>
              <a:avLst/>
              <a:gdLst/>
              <a:ahLst/>
              <a:cxnLst/>
              <a:rect l="l" t="t" r="r" b="b"/>
              <a:pathLst>
                <a:path w="865" h="1005" extrusionOk="0">
                  <a:moveTo>
                    <a:pt x="865" y="575"/>
                  </a:moveTo>
                  <a:cubicBezTo>
                    <a:pt x="744" y="1004"/>
                    <a:pt x="1" y="463"/>
                    <a:pt x="132" y="234"/>
                  </a:cubicBezTo>
                  <a:cubicBezTo>
                    <a:pt x="267" y="0"/>
                    <a:pt x="795" y="332"/>
                    <a:pt x="865" y="57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6"/>
            <p:cNvSpPr/>
            <p:nvPr/>
          </p:nvSpPr>
          <p:spPr>
            <a:xfrm>
              <a:off x="1955758" y="3061241"/>
              <a:ext cx="145970" cy="116418"/>
            </a:xfrm>
            <a:custGeom>
              <a:avLst/>
              <a:gdLst/>
              <a:ahLst/>
              <a:cxnLst/>
              <a:rect l="l" t="t" r="r" b="b"/>
              <a:pathLst>
                <a:path w="1230" h="981" extrusionOk="0">
                  <a:moveTo>
                    <a:pt x="846" y="347"/>
                  </a:moveTo>
                  <a:cubicBezTo>
                    <a:pt x="1070" y="472"/>
                    <a:pt x="1229" y="547"/>
                    <a:pt x="1130" y="715"/>
                  </a:cubicBezTo>
                  <a:cubicBezTo>
                    <a:pt x="977" y="981"/>
                    <a:pt x="1" y="505"/>
                    <a:pt x="150" y="224"/>
                  </a:cubicBezTo>
                  <a:cubicBezTo>
                    <a:pt x="266" y="0"/>
                    <a:pt x="636" y="224"/>
                    <a:pt x="846" y="3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6"/>
            <p:cNvSpPr/>
            <p:nvPr/>
          </p:nvSpPr>
          <p:spPr>
            <a:xfrm>
              <a:off x="2172932" y="3254081"/>
              <a:ext cx="65627" cy="83901"/>
            </a:xfrm>
            <a:custGeom>
              <a:avLst/>
              <a:gdLst/>
              <a:ahLst/>
              <a:cxnLst/>
              <a:rect l="l" t="t" r="r" b="b"/>
              <a:pathLst>
                <a:path w="553" h="707" extrusionOk="0">
                  <a:moveTo>
                    <a:pt x="524" y="280"/>
                  </a:moveTo>
                  <a:cubicBezTo>
                    <a:pt x="552" y="482"/>
                    <a:pt x="324" y="706"/>
                    <a:pt x="173" y="580"/>
                  </a:cubicBezTo>
                  <a:cubicBezTo>
                    <a:pt x="1" y="431"/>
                    <a:pt x="324" y="0"/>
                    <a:pt x="524" y="2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6"/>
            <p:cNvSpPr/>
            <p:nvPr/>
          </p:nvSpPr>
          <p:spPr>
            <a:xfrm>
              <a:off x="1622283" y="4506894"/>
              <a:ext cx="105265" cy="58387"/>
            </a:xfrm>
            <a:custGeom>
              <a:avLst/>
              <a:gdLst/>
              <a:ahLst/>
              <a:cxnLst/>
              <a:rect l="l" t="t" r="r" b="b"/>
              <a:pathLst>
                <a:path w="887" h="492" extrusionOk="0">
                  <a:moveTo>
                    <a:pt x="186" y="95"/>
                  </a:moveTo>
                  <a:cubicBezTo>
                    <a:pt x="0" y="384"/>
                    <a:pt x="887" y="492"/>
                    <a:pt x="770" y="169"/>
                  </a:cubicBezTo>
                  <a:cubicBezTo>
                    <a:pt x="714" y="1"/>
                    <a:pt x="341" y="39"/>
                    <a:pt x="186" y="9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6"/>
            <p:cNvSpPr/>
            <p:nvPr/>
          </p:nvSpPr>
          <p:spPr>
            <a:xfrm>
              <a:off x="1424927" y="4453255"/>
              <a:ext cx="179555" cy="101584"/>
            </a:xfrm>
            <a:custGeom>
              <a:avLst/>
              <a:gdLst/>
              <a:ahLst/>
              <a:cxnLst/>
              <a:rect l="l" t="t" r="r" b="b"/>
              <a:pathLst>
                <a:path w="1513" h="856" extrusionOk="0">
                  <a:moveTo>
                    <a:pt x="1312" y="817"/>
                  </a:moveTo>
                  <a:cubicBezTo>
                    <a:pt x="1383" y="799"/>
                    <a:pt x="1513" y="720"/>
                    <a:pt x="1467" y="584"/>
                  </a:cubicBezTo>
                  <a:cubicBezTo>
                    <a:pt x="1401" y="401"/>
                    <a:pt x="1023" y="332"/>
                    <a:pt x="879" y="276"/>
                  </a:cubicBezTo>
                  <a:cubicBezTo>
                    <a:pt x="701" y="205"/>
                    <a:pt x="402" y="0"/>
                    <a:pt x="239" y="131"/>
                  </a:cubicBezTo>
                  <a:cubicBezTo>
                    <a:pt x="0" y="323"/>
                    <a:pt x="495" y="561"/>
                    <a:pt x="668" y="636"/>
                  </a:cubicBezTo>
                  <a:cubicBezTo>
                    <a:pt x="761" y="677"/>
                    <a:pt x="855" y="705"/>
                    <a:pt x="935" y="733"/>
                  </a:cubicBezTo>
                  <a:cubicBezTo>
                    <a:pt x="1075" y="785"/>
                    <a:pt x="1177" y="855"/>
                    <a:pt x="1312" y="8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6"/>
            <p:cNvSpPr/>
            <p:nvPr/>
          </p:nvSpPr>
          <p:spPr>
            <a:xfrm>
              <a:off x="1135599" y="3970618"/>
              <a:ext cx="574268" cy="456652"/>
            </a:xfrm>
            <a:custGeom>
              <a:avLst/>
              <a:gdLst/>
              <a:ahLst/>
              <a:cxnLst/>
              <a:rect l="l" t="t" r="r" b="b"/>
              <a:pathLst>
                <a:path w="4839" h="3848" extrusionOk="0">
                  <a:moveTo>
                    <a:pt x="3186" y="1700"/>
                  </a:moveTo>
                  <a:cubicBezTo>
                    <a:pt x="3442" y="1733"/>
                    <a:pt x="3755" y="1466"/>
                    <a:pt x="3955" y="1667"/>
                  </a:cubicBezTo>
                  <a:cubicBezTo>
                    <a:pt x="4166" y="1873"/>
                    <a:pt x="3843" y="2209"/>
                    <a:pt x="3793" y="2498"/>
                  </a:cubicBezTo>
                  <a:cubicBezTo>
                    <a:pt x="4078" y="2517"/>
                    <a:pt x="4390" y="2386"/>
                    <a:pt x="4605" y="2606"/>
                  </a:cubicBezTo>
                  <a:cubicBezTo>
                    <a:pt x="4839" y="2843"/>
                    <a:pt x="4731" y="3578"/>
                    <a:pt x="4577" y="3848"/>
                  </a:cubicBezTo>
                  <a:cubicBezTo>
                    <a:pt x="4507" y="3647"/>
                    <a:pt x="4493" y="3530"/>
                    <a:pt x="4479" y="3330"/>
                  </a:cubicBezTo>
                  <a:cubicBezTo>
                    <a:pt x="4465" y="3203"/>
                    <a:pt x="4511" y="2910"/>
                    <a:pt x="4414" y="2807"/>
                  </a:cubicBezTo>
                  <a:cubicBezTo>
                    <a:pt x="4199" y="2587"/>
                    <a:pt x="3802" y="2928"/>
                    <a:pt x="3601" y="2737"/>
                  </a:cubicBezTo>
                  <a:cubicBezTo>
                    <a:pt x="3405" y="2550"/>
                    <a:pt x="3619" y="2195"/>
                    <a:pt x="3709" y="1925"/>
                  </a:cubicBezTo>
                  <a:cubicBezTo>
                    <a:pt x="3475" y="1807"/>
                    <a:pt x="3087" y="2223"/>
                    <a:pt x="2868" y="2069"/>
                  </a:cubicBezTo>
                  <a:cubicBezTo>
                    <a:pt x="2667" y="1925"/>
                    <a:pt x="2812" y="1714"/>
                    <a:pt x="2929" y="1490"/>
                  </a:cubicBezTo>
                  <a:cubicBezTo>
                    <a:pt x="2499" y="1639"/>
                    <a:pt x="1841" y="2507"/>
                    <a:pt x="1468" y="2205"/>
                  </a:cubicBezTo>
                  <a:cubicBezTo>
                    <a:pt x="1238" y="2018"/>
                    <a:pt x="1412" y="1733"/>
                    <a:pt x="1524" y="1485"/>
                  </a:cubicBezTo>
                  <a:cubicBezTo>
                    <a:pt x="1182" y="1714"/>
                    <a:pt x="453" y="2634"/>
                    <a:pt x="169" y="2121"/>
                  </a:cubicBezTo>
                  <a:cubicBezTo>
                    <a:pt x="1" y="1821"/>
                    <a:pt x="369" y="1162"/>
                    <a:pt x="753" y="705"/>
                  </a:cubicBezTo>
                  <a:cubicBezTo>
                    <a:pt x="981" y="434"/>
                    <a:pt x="1373" y="0"/>
                    <a:pt x="1602" y="149"/>
                  </a:cubicBezTo>
                  <a:cubicBezTo>
                    <a:pt x="1873" y="328"/>
                    <a:pt x="1682" y="626"/>
                    <a:pt x="1602" y="850"/>
                  </a:cubicBezTo>
                  <a:cubicBezTo>
                    <a:pt x="1888" y="776"/>
                    <a:pt x="2162" y="154"/>
                    <a:pt x="2453" y="188"/>
                  </a:cubicBezTo>
                  <a:cubicBezTo>
                    <a:pt x="2756" y="374"/>
                    <a:pt x="2494" y="658"/>
                    <a:pt x="2359" y="906"/>
                  </a:cubicBezTo>
                  <a:cubicBezTo>
                    <a:pt x="2218" y="1158"/>
                    <a:pt x="2102" y="1397"/>
                    <a:pt x="2028" y="1546"/>
                  </a:cubicBezTo>
                  <a:cubicBezTo>
                    <a:pt x="2317" y="1466"/>
                    <a:pt x="3054" y="705"/>
                    <a:pt x="3363" y="813"/>
                  </a:cubicBezTo>
                  <a:cubicBezTo>
                    <a:pt x="3746" y="953"/>
                    <a:pt x="3414" y="1420"/>
                    <a:pt x="3186" y="1700"/>
                  </a:cubicBezTo>
                  <a:close/>
                  <a:moveTo>
                    <a:pt x="632" y="1718"/>
                  </a:moveTo>
                  <a:cubicBezTo>
                    <a:pt x="837" y="1597"/>
                    <a:pt x="1042" y="1350"/>
                    <a:pt x="1248" y="1219"/>
                  </a:cubicBezTo>
                  <a:cubicBezTo>
                    <a:pt x="1201" y="1041"/>
                    <a:pt x="1332" y="860"/>
                    <a:pt x="1345" y="677"/>
                  </a:cubicBezTo>
                  <a:cubicBezTo>
                    <a:pt x="1061" y="1022"/>
                    <a:pt x="776" y="1373"/>
                    <a:pt x="632" y="17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A4A6E6EB-F8B1-DE4F-8D9E-2508B77E7E36}"/>
              </a:ext>
            </a:extLst>
          </p:cNvPr>
          <p:cNvSpPr txBox="1"/>
          <p:nvPr/>
        </p:nvSpPr>
        <p:spPr>
          <a:xfrm>
            <a:off x="7094602" y="4811942"/>
            <a:ext cx="1492032" cy="307777"/>
          </a:xfrm>
          <a:prstGeom prst="rect">
            <a:avLst/>
          </a:prstGeom>
          <a:noFill/>
        </p:spPr>
        <p:txBody>
          <a:bodyPr wrap="square" rtlCol="0">
            <a:spAutoFit/>
          </a:bodyPr>
          <a:lstStyle/>
          <a:p>
            <a:r>
              <a:rPr lang="en-US" err="1">
                <a:solidFill>
                  <a:schemeClr val="bg1"/>
                </a:solidFill>
              </a:rPr>
              <a:t>Globocan</a:t>
            </a:r>
            <a:r>
              <a:rPr lang="en-US">
                <a:solidFill>
                  <a:schemeClr val="bg1"/>
                </a:solidFill>
              </a:rPr>
              <a:t> 2020 </a:t>
            </a:r>
            <a:endParaRPr lang="en-US" sz="1200">
              <a:solidFill>
                <a:schemeClr val="bg1"/>
              </a:solidFill>
              <a:effectLst/>
            </a:endParaRPr>
          </a:p>
        </p:txBody>
      </p:sp>
      <p:pic>
        <p:nvPicPr>
          <p:cNvPr id="7" name="Picture 6" descr="Chart, bar chart&#10;&#10;Description automatically generated">
            <a:extLst>
              <a:ext uri="{FF2B5EF4-FFF2-40B4-BE49-F238E27FC236}">
                <a16:creationId xmlns:a16="http://schemas.microsoft.com/office/drawing/2014/main" id="{F3F1882D-87CF-C440-980E-870164207F57}"/>
              </a:ext>
            </a:extLst>
          </p:cNvPr>
          <p:cNvPicPr>
            <a:picLocks noChangeAspect="1"/>
          </p:cNvPicPr>
          <p:nvPr/>
        </p:nvPicPr>
        <p:blipFill>
          <a:blip r:embed="rId4"/>
          <a:stretch>
            <a:fillRect/>
          </a:stretch>
        </p:blipFill>
        <p:spPr>
          <a:xfrm>
            <a:off x="2843305" y="73247"/>
            <a:ext cx="5743329" cy="4724065"/>
          </a:xfrm>
          <a:prstGeom prst="rect">
            <a:avLst/>
          </a:prstGeom>
        </p:spPr>
      </p:pic>
    </p:spTree>
    <p:extLst>
      <p:ext uri="{BB962C8B-B14F-4D97-AF65-F5344CB8AC3E}">
        <p14:creationId xmlns:p14="http://schemas.microsoft.com/office/powerpoint/2010/main" val="1351501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041"/>
        <p:cNvGrpSpPr/>
        <p:nvPr/>
      </p:nvGrpSpPr>
      <p:grpSpPr>
        <a:xfrm>
          <a:off x="0" y="0"/>
          <a:ext cx="0" cy="0"/>
          <a:chOff x="0" y="0"/>
          <a:chExt cx="0" cy="0"/>
        </a:xfrm>
      </p:grpSpPr>
      <p:pic>
        <p:nvPicPr>
          <p:cNvPr id="2042" name="Google Shape;2042;p46"/>
          <p:cNvPicPr preferRelativeResize="0"/>
          <p:nvPr/>
        </p:nvPicPr>
        <p:blipFill>
          <a:blip r:embed="rId3">
            <a:alphaModFix/>
          </a:blip>
          <a:stretch>
            <a:fillRect/>
          </a:stretch>
        </p:blipFill>
        <p:spPr>
          <a:xfrm>
            <a:off x="2527450" y="1198425"/>
            <a:ext cx="2143799" cy="2146949"/>
          </a:xfrm>
          <a:prstGeom prst="rect">
            <a:avLst/>
          </a:prstGeom>
          <a:noFill/>
          <a:ln>
            <a:noFill/>
          </a:ln>
        </p:spPr>
      </p:pic>
      <p:sp>
        <p:nvSpPr>
          <p:cNvPr id="2043" name="Google Shape;2043;p46"/>
          <p:cNvSpPr txBox="1">
            <a:spLocks noGrp="1"/>
          </p:cNvSpPr>
          <p:nvPr>
            <p:ph type="title"/>
          </p:nvPr>
        </p:nvSpPr>
        <p:spPr>
          <a:xfrm>
            <a:off x="4572000" y="1439700"/>
            <a:ext cx="4572000" cy="166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err="1">
                <a:latin typeface="+mn-lt"/>
              </a:rPr>
              <a:t>Yếu</a:t>
            </a:r>
            <a:r>
              <a:rPr lang="en" b="1">
                <a:latin typeface="+mn-lt"/>
              </a:rPr>
              <a:t> </a:t>
            </a:r>
            <a:r>
              <a:rPr lang="en" b="1" err="1">
                <a:latin typeface="+mn-lt"/>
              </a:rPr>
              <a:t>tố</a:t>
            </a:r>
            <a:r>
              <a:rPr lang="en" b="1">
                <a:latin typeface="+mn-lt"/>
              </a:rPr>
              <a:t> </a:t>
            </a:r>
            <a:r>
              <a:rPr lang="en" b="1" err="1">
                <a:latin typeface="+mn-lt"/>
              </a:rPr>
              <a:t>nguy</a:t>
            </a:r>
            <a:r>
              <a:rPr lang="en" b="1">
                <a:latin typeface="+mn-lt"/>
              </a:rPr>
              <a:t> </a:t>
            </a:r>
            <a:r>
              <a:rPr lang="en" b="1" err="1">
                <a:latin typeface="+mn-lt"/>
              </a:rPr>
              <a:t>cơ</a:t>
            </a:r>
            <a:endParaRPr b="1">
              <a:solidFill>
                <a:schemeClr val="lt1"/>
              </a:solidFill>
              <a:latin typeface="+mn-lt"/>
            </a:endParaRPr>
          </a:p>
        </p:txBody>
      </p:sp>
      <p:sp>
        <p:nvSpPr>
          <p:cNvPr id="2045" name="Google Shape;2045;p46"/>
          <p:cNvSpPr/>
          <p:nvPr/>
        </p:nvSpPr>
        <p:spPr>
          <a:xfrm>
            <a:off x="2932900" y="1605450"/>
            <a:ext cx="1332900" cy="13329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6"/>
          <p:cNvSpPr txBox="1">
            <a:spLocks noGrp="1"/>
          </p:cNvSpPr>
          <p:nvPr>
            <p:ph type="title" idx="2"/>
          </p:nvPr>
        </p:nvSpPr>
        <p:spPr>
          <a:xfrm>
            <a:off x="2867525" y="1851000"/>
            <a:ext cx="146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mn-lt"/>
              </a:rPr>
              <a:t>III</a:t>
            </a:r>
            <a:endParaRPr b="1">
              <a:latin typeface="+mn-lt"/>
            </a:endParaRPr>
          </a:p>
        </p:txBody>
      </p:sp>
      <p:grpSp>
        <p:nvGrpSpPr>
          <p:cNvPr id="2047" name="Google Shape;2047;p46"/>
          <p:cNvGrpSpPr/>
          <p:nvPr/>
        </p:nvGrpSpPr>
        <p:grpSpPr>
          <a:xfrm>
            <a:off x="720001" y="2769784"/>
            <a:ext cx="1585023" cy="1833727"/>
            <a:chOff x="720001" y="2769784"/>
            <a:chExt cx="1585023" cy="1833727"/>
          </a:xfrm>
        </p:grpSpPr>
        <p:sp>
          <p:nvSpPr>
            <p:cNvPr id="2048" name="Google Shape;2048;p46"/>
            <p:cNvSpPr/>
            <p:nvPr/>
          </p:nvSpPr>
          <p:spPr>
            <a:xfrm>
              <a:off x="720001" y="2769784"/>
              <a:ext cx="1585023" cy="1833727"/>
            </a:xfrm>
            <a:custGeom>
              <a:avLst/>
              <a:gdLst/>
              <a:ahLst/>
              <a:cxnLst/>
              <a:rect l="l" t="t" r="r" b="b"/>
              <a:pathLst>
                <a:path w="13356" h="15452" extrusionOk="0">
                  <a:moveTo>
                    <a:pt x="12781" y="3167"/>
                  </a:moveTo>
                  <a:cubicBezTo>
                    <a:pt x="12935" y="3260"/>
                    <a:pt x="13243" y="3507"/>
                    <a:pt x="13300" y="3717"/>
                  </a:cubicBezTo>
                  <a:cubicBezTo>
                    <a:pt x="13356" y="3923"/>
                    <a:pt x="13224" y="4189"/>
                    <a:pt x="13127" y="4400"/>
                  </a:cubicBezTo>
                  <a:cubicBezTo>
                    <a:pt x="13038" y="4596"/>
                    <a:pt x="10778" y="9348"/>
                    <a:pt x="10591" y="9741"/>
                  </a:cubicBezTo>
                  <a:cubicBezTo>
                    <a:pt x="10293" y="10367"/>
                    <a:pt x="10013" y="11057"/>
                    <a:pt x="9821" y="11590"/>
                  </a:cubicBezTo>
                  <a:cubicBezTo>
                    <a:pt x="9498" y="12468"/>
                    <a:pt x="9121" y="13425"/>
                    <a:pt x="8780" y="14345"/>
                  </a:cubicBezTo>
                  <a:cubicBezTo>
                    <a:pt x="8681" y="14615"/>
                    <a:pt x="8588" y="15046"/>
                    <a:pt x="8317" y="15260"/>
                  </a:cubicBezTo>
                  <a:cubicBezTo>
                    <a:pt x="8079" y="15451"/>
                    <a:pt x="7659" y="15354"/>
                    <a:pt x="7323" y="15283"/>
                  </a:cubicBezTo>
                  <a:cubicBezTo>
                    <a:pt x="6944" y="15209"/>
                    <a:pt x="6604" y="15106"/>
                    <a:pt x="6291" y="15008"/>
                  </a:cubicBezTo>
                  <a:cubicBezTo>
                    <a:pt x="5608" y="14794"/>
                    <a:pt x="4880" y="14546"/>
                    <a:pt x="4199" y="14285"/>
                  </a:cubicBezTo>
                  <a:cubicBezTo>
                    <a:pt x="3783" y="14126"/>
                    <a:pt x="3447" y="13971"/>
                    <a:pt x="3129" y="13846"/>
                  </a:cubicBezTo>
                  <a:cubicBezTo>
                    <a:pt x="2442" y="13574"/>
                    <a:pt x="1757" y="13304"/>
                    <a:pt x="1019" y="12986"/>
                  </a:cubicBezTo>
                  <a:cubicBezTo>
                    <a:pt x="481" y="12753"/>
                    <a:pt x="1" y="12412"/>
                    <a:pt x="20" y="11912"/>
                  </a:cubicBezTo>
                  <a:cubicBezTo>
                    <a:pt x="29" y="11702"/>
                    <a:pt x="123" y="11441"/>
                    <a:pt x="192" y="11184"/>
                  </a:cubicBezTo>
                  <a:cubicBezTo>
                    <a:pt x="263" y="10936"/>
                    <a:pt x="328" y="10675"/>
                    <a:pt x="407" y="10447"/>
                  </a:cubicBezTo>
                  <a:cubicBezTo>
                    <a:pt x="584" y="9937"/>
                    <a:pt x="809" y="9432"/>
                    <a:pt x="1019" y="8956"/>
                  </a:cubicBezTo>
                  <a:cubicBezTo>
                    <a:pt x="1673" y="7458"/>
                    <a:pt x="2256" y="5945"/>
                    <a:pt x="2924" y="4456"/>
                  </a:cubicBezTo>
                  <a:cubicBezTo>
                    <a:pt x="3349" y="3503"/>
                    <a:pt x="3905" y="2424"/>
                    <a:pt x="4414" y="1434"/>
                  </a:cubicBezTo>
                  <a:cubicBezTo>
                    <a:pt x="4745" y="790"/>
                    <a:pt x="5240" y="24"/>
                    <a:pt x="5815" y="5"/>
                  </a:cubicBezTo>
                  <a:cubicBezTo>
                    <a:pt x="6071" y="1"/>
                    <a:pt x="6379" y="122"/>
                    <a:pt x="6660" y="215"/>
                  </a:cubicBezTo>
                  <a:cubicBezTo>
                    <a:pt x="7505" y="486"/>
                    <a:pt x="8401" y="954"/>
                    <a:pt x="9261" y="1392"/>
                  </a:cubicBezTo>
                  <a:cubicBezTo>
                    <a:pt x="10190" y="1874"/>
                    <a:pt x="10979" y="2204"/>
                    <a:pt x="11880" y="2663"/>
                  </a:cubicBezTo>
                  <a:cubicBezTo>
                    <a:pt x="12183" y="2816"/>
                    <a:pt x="12478" y="2975"/>
                    <a:pt x="12781" y="316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6"/>
            <p:cNvSpPr/>
            <p:nvPr/>
          </p:nvSpPr>
          <p:spPr>
            <a:xfrm>
              <a:off x="1351705" y="2963218"/>
              <a:ext cx="800938" cy="437902"/>
            </a:xfrm>
            <a:custGeom>
              <a:avLst/>
              <a:gdLst/>
              <a:ahLst/>
              <a:cxnLst/>
              <a:rect l="l" t="t" r="r" b="b"/>
              <a:pathLst>
                <a:path w="6749" h="3690" extrusionOk="0">
                  <a:moveTo>
                    <a:pt x="6711" y="3157"/>
                  </a:moveTo>
                  <a:cubicBezTo>
                    <a:pt x="6725" y="3129"/>
                    <a:pt x="6739" y="3101"/>
                    <a:pt x="6748" y="3068"/>
                  </a:cubicBezTo>
                  <a:cubicBezTo>
                    <a:pt x="6557" y="2970"/>
                    <a:pt x="6356" y="2882"/>
                    <a:pt x="6164" y="2783"/>
                  </a:cubicBezTo>
                  <a:cubicBezTo>
                    <a:pt x="5291" y="2345"/>
                    <a:pt x="4511" y="1953"/>
                    <a:pt x="3619" y="1537"/>
                  </a:cubicBezTo>
                  <a:cubicBezTo>
                    <a:pt x="3078" y="1280"/>
                    <a:pt x="2522" y="1041"/>
                    <a:pt x="1938" y="766"/>
                  </a:cubicBezTo>
                  <a:cubicBezTo>
                    <a:pt x="1696" y="654"/>
                    <a:pt x="1458" y="542"/>
                    <a:pt x="1093" y="384"/>
                  </a:cubicBezTo>
                  <a:cubicBezTo>
                    <a:pt x="879" y="285"/>
                    <a:pt x="360" y="0"/>
                    <a:pt x="253" y="47"/>
                  </a:cubicBezTo>
                  <a:cubicBezTo>
                    <a:pt x="145" y="89"/>
                    <a:pt x="1" y="350"/>
                    <a:pt x="43" y="453"/>
                  </a:cubicBezTo>
                  <a:cubicBezTo>
                    <a:pt x="80" y="546"/>
                    <a:pt x="244" y="608"/>
                    <a:pt x="416" y="692"/>
                  </a:cubicBezTo>
                  <a:cubicBezTo>
                    <a:pt x="860" y="910"/>
                    <a:pt x="1300" y="1134"/>
                    <a:pt x="1673" y="1303"/>
                  </a:cubicBezTo>
                  <a:cubicBezTo>
                    <a:pt x="3106" y="1966"/>
                    <a:pt x="4483" y="2722"/>
                    <a:pt x="5866" y="3399"/>
                  </a:cubicBezTo>
                  <a:cubicBezTo>
                    <a:pt x="6048" y="3488"/>
                    <a:pt x="6267" y="3615"/>
                    <a:pt x="6445" y="3690"/>
                  </a:cubicBezTo>
                  <a:cubicBezTo>
                    <a:pt x="6543" y="3516"/>
                    <a:pt x="6636" y="3339"/>
                    <a:pt x="6711" y="31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6"/>
            <p:cNvSpPr/>
            <p:nvPr/>
          </p:nvSpPr>
          <p:spPr>
            <a:xfrm>
              <a:off x="1254273" y="3107760"/>
              <a:ext cx="821824" cy="446327"/>
            </a:xfrm>
            <a:custGeom>
              <a:avLst/>
              <a:gdLst/>
              <a:ahLst/>
              <a:cxnLst/>
              <a:rect l="l" t="t" r="r" b="b"/>
              <a:pathLst>
                <a:path w="6925" h="3761" extrusionOk="0">
                  <a:moveTo>
                    <a:pt x="6925" y="3172"/>
                  </a:moveTo>
                  <a:cubicBezTo>
                    <a:pt x="6687" y="3026"/>
                    <a:pt x="6416" y="2910"/>
                    <a:pt x="6164" y="2784"/>
                  </a:cubicBezTo>
                  <a:cubicBezTo>
                    <a:pt x="5291" y="2345"/>
                    <a:pt x="4511" y="1953"/>
                    <a:pt x="3619" y="1537"/>
                  </a:cubicBezTo>
                  <a:cubicBezTo>
                    <a:pt x="3078" y="1280"/>
                    <a:pt x="2522" y="1043"/>
                    <a:pt x="1938" y="767"/>
                  </a:cubicBezTo>
                  <a:cubicBezTo>
                    <a:pt x="1695" y="651"/>
                    <a:pt x="1457" y="538"/>
                    <a:pt x="1093" y="379"/>
                  </a:cubicBezTo>
                  <a:cubicBezTo>
                    <a:pt x="878" y="286"/>
                    <a:pt x="360" y="1"/>
                    <a:pt x="252" y="48"/>
                  </a:cubicBezTo>
                  <a:cubicBezTo>
                    <a:pt x="145" y="90"/>
                    <a:pt x="0" y="351"/>
                    <a:pt x="42" y="454"/>
                  </a:cubicBezTo>
                  <a:cubicBezTo>
                    <a:pt x="80" y="547"/>
                    <a:pt x="243" y="608"/>
                    <a:pt x="416" y="692"/>
                  </a:cubicBezTo>
                  <a:cubicBezTo>
                    <a:pt x="860" y="912"/>
                    <a:pt x="1298" y="1131"/>
                    <a:pt x="1672" y="1304"/>
                  </a:cubicBezTo>
                  <a:cubicBezTo>
                    <a:pt x="3106" y="1967"/>
                    <a:pt x="4483" y="2724"/>
                    <a:pt x="5865" y="3401"/>
                  </a:cubicBezTo>
                  <a:cubicBezTo>
                    <a:pt x="6131" y="3531"/>
                    <a:pt x="6491" y="3741"/>
                    <a:pt x="6664" y="3760"/>
                  </a:cubicBezTo>
                  <a:cubicBezTo>
                    <a:pt x="6752" y="3564"/>
                    <a:pt x="6836" y="3363"/>
                    <a:pt x="6925" y="31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6"/>
            <p:cNvSpPr/>
            <p:nvPr/>
          </p:nvSpPr>
          <p:spPr>
            <a:xfrm>
              <a:off x="1223299" y="3277934"/>
              <a:ext cx="783018" cy="427340"/>
            </a:xfrm>
            <a:custGeom>
              <a:avLst/>
              <a:gdLst/>
              <a:ahLst/>
              <a:cxnLst/>
              <a:rect l="l" t="t" r="r" b="b"/>
              <a:pathLst>
                <a:path w="6598" h="3601" extrusionOk="0">
                  <a:moveTo>
                    <a:pt x="6598" y="2989"/>
                  </a:moveTo>
                  <a:cubicBezTo>
                    <a:pt x="6453" y="2919"/>
                    <a:pt x="6304" y="2853"/>
                    <a:pt x="6164" y="2784"/>
                  </a:cubicBezTo>
                  <a:cubicBezTo>
                    <a:pt x="5290" y="2340"/>
                    <a:pt x="4511" y="1948"/>
                    <a:pt x="3619" y="1532"/>
                  </a:cubicBezTo>
                  <a:cubicBezTo>
                    <a:pt x="3076" y="1275"/>
                    <a:pt x="2522" y="1038"/>
                    <a:pt x="1933" y="762"/>
                  </a:cubicBezTo>
                  <a:cubicBezTo>
                    <a:pt x="1695" y="650"/>
                    <a:pt x="1457" y="538"/>
                    <a:pt x="1093" y="379"/>
                  </a:cubicBezTo>
                  <a:cubicBezTo>
                    <a:pt x="878" y="281"/>
                    <a:pt x="359" y="1"/>
                    <a:pt x="252" y="42"/>
                  </a:cubicBezTo>
                  <a:cubicBezTo>
                    <a:pt x="145" y="85"/>
                    <a:pt x="0" y="346"/>
                    <a:pt x="42" y="454"/>
                  </a:cubicBezTo>
                  <a:cubicBezTo>
                    <a:pt x="79" y="542"/>
                    <a:pt x="242" y="603"/>
                    <a:pt x="415" y="687"/>
                  </a:cubicBezTo>
                  <a:cubicBezTo>
                    <a:pt x="859" y="906"/>
                    <a:pt x="1298" y="1131"/>
                    <a:pt x="1671" y="1303"/>
                  </a:cubicBezTo>
                  <a:cubicBezTo>
                    <a:pt x="3100" y="1962"/>
                    <a:pt x="4483" y="2719"/>
                    <a:pt x="5865" y="3395"/>
                  </a:cubicBezTo>
                  <a:cubicBezTo>
                    <a:pt x="5986" y="3456"/>
                    <a:pt x="6130" y="3536"/>
                    <a:pt x="6261" y="3601"/>
                  </a:cubicBezTo>
                  <a:cubicBezTo>
                    <a:pt x="6378" y="3400"/>
                    <a:pt x="6485" y="3195"/>
                    <a:pt x="6598" y="298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6"/>
            <p:cNvSpPr/>
            <p:nvPr/>
          </p:nvSpPr>
          <p:spPr>
            <a:xfrm>
              <a:off x="1125630" y="3422001"/>
              <a:ext cx="795953" cy="433392"/>
            </a:xfrm>
            <a:custGeom>
              <a:avLst/>
              <a:gdLst/>
              <a:ahLst/>
              <a:cxnLst/>
              <a:rect l="l" t="t" r="r" b="b"/>
              <a:pathLst>
                <a:path w="6707" h="3652" extrusionOk="0">
                  <a:moveTo>
                    <a:pt x="6707" y="3050"/>
                  </a:moveTo>
                  <a:cubicBezTo>
                    <a:pt x="6528" y="2956"/>
                    <a:pt x="6342" y="2877"/>
                    <a:pt x="6164" y="2783"/>
                  </a:cubicBezTo>
                  <a:cubicBezTo>
                    <a:pt x="5291" y="2345"/>
                    <a:pt x="4511" y="1953"/>
                    <a:pt x="3619" y="1537"/>
                  </a:cubicBezTo>
                  <a:cubicBezTo>
                    <a:pt x="3078" y="1280"/>
                    <a:pt x="2518" y="1042"/>
                    <a:pt x="1934" y="766"/>
                  </a:cubicBezTo>
                  <a:cubicBezTo>
                    <a:pt x="1696" y="654"/>
                    <a:pt x="1457" y="542"/>
                    <a:pt x="1093" y="384"/>
                  </a:cubicBezTo>
                  <a:cubicBezTo>
                    <a:pt x="879" y="285"/>
                    <a:pt x="360" y="1"/>
                    <a:pt x="253" y="48"/>
                  </a:cubicBezTo>
                  <a:cubicBezTo>
                    <a:pt x="141" y="89"/>
                    <a:pt x="1" y="350"/>
                    <a:pt x="43" y="453"/>
                  </a:cubicBezTo>
                  <a:cubicBezTo>
                    <a:pt x="80" y="546"/>
                    <a:pt x="244" y="608"/>
                    <a:pt x="416" y="692"/>
                  </a:cubicBezTo>
                  <a:cubicBezTo>
                    <a:pt x="860" y="911"/>
                    <a:pt x="1299" y="1130"/>
                    <a:pt x="1673" y="1303"/>
                  </a:cubicBezTo>
                  <a:cubicBezTo>
                    <a:pt x="3101" y="1966"/>
                    <a:pt x="4479" y="2723"/>
                    <a:pt x="5866" y="3400"/>
                  </a:cubicBezTo>
                  <a:cubicBezTo>
                    <a:pt x="6020" y="3475"/>
                    <a:pt x="6202" y="3578"/>
                    <a:pt x="6360" y="3652"/>
                  </a:cubicBezTo>
                  <a:cubicBezTo>
                    <a:pt x="6477" y="3451"/>
                    <a:pt x="6595" y="3251"/>
                    <a:pt x="6707" y="30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6"/>
            <p:cNvSpPr/>
            <p:nvPr/>
          </p:nvSpPr>
          <p:spPr>
            <a:xfrm>
              <a:off x="1064157" y="3563220"/>
              <a:ext cx="801412" cy="437427"/>
            </a:xfrm>
            <a:custGeom>
              <a:avLst/>
              <a:gdLst/>
              <a:ahLst/>
              <a:cxnLst/>
              <a:rect l="l" t="t" r="r" b="b"/>
              <a:pathLst>
                <a:path w="6753" h="3686" extrusionOk="0">
                  <a:moveTo>
                    <a:pt x="6715" y="3153"/>
                  </a:moveTo>
                  <a:cubicBezTo>
                    <a:pt x="6729" y="3125"/>
                    <a:pt x="6738" y="3097"/>
                    <a:pt x="6753" y="3069"/>
                  </a:cubicBezTo>
                  <a:cubicBezTo>
                    <a:pt x="6561" y="2966"/>
                    <a:pt x="6361" y="2878"/>
                    <a:pt x="6169" y="2780"/>
                  </a:cubicBezTo>
                  <a:cubicBezTo>
                    <a:pt x="5296" y="2341"/>
                    <a:pt x="4516" y="1949"/>
                    <a:pt x="3624" y="1533"/>
                  </a:cubicBezTo>
                  <a:cubicBezTo>
                    <a:pt x="3083" y="1276"/>
                    <a:pt x="2522" y="1037"/>
                    <a:pt x="1938" y="763"/>
                  </a:cubicBezTo>
                  <a:cubicBezTo>
                    <a:pt x="1700" y="651"/>
                    <a:pt x="1462" y="539"/>
                    <a:pt x="1098" y="380"/>
                  </a:cubicBezTo>
                  <a:cubicBezTo>
                    <a:pt x="883" y="281"/>
                    <a:pt x="365" y="1"/>
                    <a:pt x="257" y="43"/>
                  </a:cubicBezTo>
                  <a:cubicBezTo>
                    <a:pt x="145" y="85"/>
                    <a:pt x="1" y="347"/>
                    <a:pt x="47" y="455"/>
                  </a:cubicBezTo>
                  <a:cubicBezTo>
                    <a:pt x="85" y="543"/>
                    <a:pt x="249" y="604"/>
                    <a:pt x="421" y="688"/>
                  </a:cubicBezTo>
                  <a:cubicBezTo>
                    <a:pt x="859" y="907"/>
                    <a:pt x="1303" y="1132"/>
                    <a:pt x="1677" y="1300"/>
                  </a:cubicBezTo>
                  <a:cubicBezTo>
                    <a:pt x="3106" y="1962"/>
                    <a:pt x="4484" y="2718"/>
                    <a:pt x="5870" y="3396"/>
                  </a:cubicBezTo>
                  <a:cubicBezTo>
                    <a:pt x="6048" y="3485"/>
                    <a:pt x="6272" y="3610"/>
                    <a:pt x="6449" y="3686"/>
                  </a:cubicBezTo>
                  <a:cubicBezTo>
                    <a:pt x="6542" y="3513"/>
                    <a:pt x="6636" y="3340"/>
                    <a:pt x="6715" y="31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6"/>
            <p:cNvSpPr/>
            <p:nvPr/>
          </p:nvSpPr>
          <p:spPr>
            <a:xfrm>
              <a:off x="1436557" y="2834578"/>
              <a:ext cx="106570" cy="59455"/>
            </a:xfrm>
            <a:custGeom>
              <a:avLst/>
              <a:gdLst/>
              <a:ahLst/>
              <a:cxnLst/>
              <a:rect l="l" t="t" r="r" b="b"/>
              <a:pathLst>
                <a:path w="898" h="501" extrusionOk="0">
                  <a:moveTo>
                    <a:pt x="1" y="117"/>
                  </a:moveTo>
                  <a:cubicBezTo>
                    <a:pt x="89" y="48"/>
                    <a:pt x="197" y="1"/>
                    <a:pt x="299" y="1"/>
                  </a:cubicBezTo>
                  <a:cubicBezTo>
                    <a:pt x="434" y="1"/>
                    <a:pt x="897" y="127"/>
                    <a:pt x="799" y="323"/>
                  </a:cubicBezTo>
                  <a:cubicBezTo>
                    <a:pt x="710" y="501"/>
                    <a:pt x="19" y="356"/>
                    <a:pt x="1" y="1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6"/>
            <p:cNvSpPr/>
            <p:nvPr/>
          </p:nvSpPr>
          <p:spPr>
            <a:xfrm>
              <a:off x="1303048" y="2823067"/>
              <a:ext cx="85327" cy="72034"/>
            </a:xfrm>
            <a:custGeom>
              <a:avLst/>
              <a:gdLst/>
              <a:ahLst/>
              <a:cxnLst/>
              <a:rect l="l" t="t" r="r" b="b"/>
              <a:pathLst>
                <a:path w="719" h="607" extrusionOk="0">
                  <a:moveTo>
                    <a:pt x="705" y="332"/>
                  </a:moveTo>
                  <a:cubicBezTo>
                    <a:pt x="589" y="457"/>
                    <a:pt x="369" y="606"/>
                    <a:pt x="257" y="528"/>
                  </a:cubicBezTo>
                  <a:cubicBezTo>
                    <a:pt x="1" y="332"/>
                    <a:pt x="719" y="0"/>
                    <a:pt x="705" y="33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6"/>
            <p:cNvSpPr/>
            <p:nvPr/>
          </p:nvSpPr>
          <p:spPr>
            <a:xfrm>
              <a:off x="1401073" y="2892846"/>
              <a:ext cx="50556" cy="43315"/>
            </a:xfrm>
            <a:custGeom>
              <a:avLst/>
              <a:gdLst/>
              <a:ahLst/>
              <a:cxnLst/>
              <a:rect l="l" t="t" r="r" b="b"/>
              <a:pathLst>
                <a:path w="426" h="365" extrusionOk="0">
                  <a:moveTo>
                    <a:pt x="425" y="169"/>
                  </a:moveTo>
                  <a:cubicBezTo>
                    <a:pt x="407" y="197"/>
                    <a:pt x="397" y="225"/>
                    <a:pt x="412" y="253"/>
                  </a:cubicBezTo>
                  <a:cubicBezTo>
                    <a:pt x="290" y="355"/>
                    <a:pt x="155" y="365"/>
                    <a:pt x="0" y="262"/>
                  </a:cubicBezTo>
                  <a:cubicBezTo>
                    <a:pt x="0" y="229"/>
                    <a:pt x="9" y="197"/>
                    <a:pt x="0" y="164"/>
                  </a:cubicBezTo>
                  <a:cubicBezTo>
                    <a:pt x="122" y="61"/>
                    <a:pt x="309" y="1"/>
                    <a:pt x="425" y="16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6"/>
            <p:cNvSpPr/>
            <p:nvPr/>
          </p:nvSpPr>
          <p:spPr>
            <a:xfrm>
              <a:off x="2126412" y="3137190"/>
              <a:ext cx="102654" cy="119266"/>
            </a:xfrm>
            <a:custGeom>
              <a:avLst/>
              <a:gdLst/>
              <a:ahLst/>
              <a:cxnLst/>
              <a:rect l="l" t="t" r="r" b="b"/>
              <a:pathLst>
                <a:path w="865" h="1005" extrusionOk="0">
                  <a:moveTo>
                    <a:pt x="865" y="575"/>
                  </a:moveTo>
                  <a:cubicBezTo>
                    <a:pt x="744" y="1004"/>
                    <a:pt x="1" y="463"/>
                    <a:pt x="132" y="234"/>
                  </a:cubicBezTo>
                  <a:cubicBezTo>
                    <a:pt x="267" y="0"/>
                    <a:pt x="795" y="332"/>
                    <a:pt x="865" y="57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6"/>
            <p:cNvSpPr/>
            <p:nvPr/>
          </p:nvSpPr>
          <p:spPr>
            <a:xfrm>
              <a:off x="1955758" y="3061241"/>
              <a:ext cx="145970" cy="116418"/>
            </a:xfrm>
            <a:custGeom>
              <a:avLst/>
              <a:gdLst/>
              <a:ahLst/>
              <a:cxnLst/>
              <a:rect l="l" t="t" r="r" b="b"/>
              <a:pathLst>
                <a:path w="1230" h="981" extrusionOk="0">
                  <a:moveTo>
                    <a:pt x="846" y="347"/>
                  </a:moveTo>
                  <a:cubicBezTo>
                    <a:pt x="1070" y="472"/>
                    <a:pt x="1229" y="547"/>
                    <a:pt x="1130" y="715"/>
                  </a:cubicBezTo>
                  <a:cubicBezTo>
                    <a:pt x="977" y="981"/>
                    <a:pt x="1" y="505"/>
                    <a:pt x="150" y="224"/>
                  </a:cubicBezTo>
                  <a:cubicBezTo>
                    <a:pt x="266" y="0"/>
                    <a:pt x="636" y="224"/>
                    <a:pt x="846" y="3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6"/>
            <p:cNvSpPr/>
            <p:nvPr/>
          </p:nvSpPr>
          <p:spPr>
            <a:xfrm>
              <a:off x="2172932" y="3254081"/>
              <a:ext cx="65627" cy="83901"/>
            </a:xfrm>
            <a:custGeom>
              <a:avLst/>
              <a:gdLst/>
              <a:ahLst/>
              <a:cxnLst/>
              <a:rect l="l" t="t" r="r" b="b"/>
              <a:pathLst>
                <a:path w="553" h="707" extrusionOk="0">
                  <a:moveTo>
                    <a:pt x="524" y="280"/>
                  </a:moveTo>
                  <a:cubicBezTo>
                    <a:pt x="552" y="482"/>
                    <a:pt x="324" y="706"/>
                    <a:pt x="173" y="580"/>
                  </a:cubicBezTo>
                  <a:cubicBezTo>
                    <a:pt x="1" y="431"/>
                    <a:pt x="324" y="0"/>
                    <a:pt x="524" y="2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6"/>
            <p:cNvSpPr/>
            <p:nvPr/>
          </p:nvSpPr>
          <p:spPr>
            <a:xfrm>
              <a:off x="1622283" y="4506894"/>
              <a:ext cx="105265" cy="58387"/>
            </a:xfrm>
            <a:custGeom>
              <a:avLst/>
              <a:gdLst/>
              <a:ahLst/>
              <a:cxnLst/>
              <a:rect l="l" t="t" r="r" b="b"/>
              <a:pathLst>
                <a:path w="887" h="492" extrusionOk="0">
                  <a:moveTo>
                    <a:pt x="186" y="95"/>
                  </a:moveTo>
                  <a:cubicBezTo>
                    <a:pt x="0" y="384"/>
                    <a:pt x="887" y="492"/>
                    <a:pt x="770" y="169"/>
                  </a:cubicBezTo>
                  <a:cubicBezTo>
                    <a:pt x="714" y="1"/>
                    <a:pt x="341" y="39"/>
                    <a:pt x="186" y="9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6"/>
            <p:cNvSpPr/>
            <p:nvPr/>
          </p:nvSpPr>
          <p:spPr>
            <a:xfrm>
              <a:off x="1424927" y="4453255"/>
              <a:ext cx="179555" cy="101584"/>
            </a:xfrm>
            <a:custGeom>
              <a:avLst/>
              <a:gdLst/>
              <a:ahLst/>
              <a:cxnLst/>
              <a:rect l="l" t="t" r="r" b="b"/>
              <a:pathLst>
                <a:path w="1513" h="856" extrusionOk="0">
                  <a:moveTo>
                    <a:pt x="1312" y="817"/>
                  </a:moveTo>
                  <a:cubicBezTo>
                    <a:pt x="1383" y="799"/>
                    <a:pt x="1513" y="720"/>
                    <a:pt x="1467" y="584"/>
                  </a:cubicBezTo>
                  <a:cubicBezTo>
                    <a:pt x="1401" y="401"/>
                    <a:pt x="1023" y="332"/>
                    <a:pt x="879" y="276"/>
                  </a:cubicBezTo>
                  <a:cubicBezTo>
                    <a:pt x="701" y="205"/>
                    <a:pt x="402" y="0"/>
                    <a:pt x="239" y="131"/>
                  </a:cubicBezTo>
                  <a:cubicBezTo>
                    <a:pt x="0" y="323"/>
                    <a:pt x="495" y="561"/>
                    <a:pt x="668" y="636"/>
                  </a:cubicBezTo>
                  <a:cubicBezTo>
                    <a:pt x="761" y="677"/>
                    <a:pt x="855" y="705"/>
                    <a:pt x="935" y="733"/>
                  </a:cubicBezTo>
                  <a:cubicBezTo>
                    <a:pt x="1075" y="785"/>
                    <a:pt x="1177" y="855"/>
                    <a:pt x="1312" y="8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6"/>
            <p:cNvSpPr/>
            <p:nvPr/>
          </p:nvSpPr>
          <p:spPr>
            <a:xfrm>
              <a:off x="1135599" y="3970618"/>
              <a:ext cx="574268" cy="456652"/>
            </a:xfrm>
            <a:custGeom>
              <a:avLst/>
              <a:gdLst/>
              <a:ahLst/>
              <a:cxnLst/>
              <a:rect l="l" t="t" r="r" b="b"/>
              <a:pathLst>
                <a:path w="4839" h="3848" extrusionOk="0">
                  <a:moveTo>
                    <a:pt x="3186" y="1700"/>
                  </a:moveTo>
                  <a:cubicBezTo>
                    <a:pt x="3442" y="1733"/>
                    <a:pt x="3755" y="1466"/>
                    <a:pt x="3955" y="1667"/>
                  </a:cubicBezTo>
                  <a:cubicBezTo>
                    <a:pt x="4166" y="1873"/>
                    <a:pt x="3843" y="2209"/>
                    <a:pt x="3793" y="2498"/>
                  </a:cubicBezTo>
                  <a:cubicBezTo>
                    <a:pt x="4078" y="2517"/>
                    <a:pt x="4390" y="2386"/>
                    <a:pt x="4605" y="2606"/>
                  </a:cubicBezTo>
                  <a:cubicBezTo>
                    <a:pt x="4839" y="2843"/>
                    <a:pt x="4731" y="3578"/>
                    <a:pt x="4577" y="3848"/>
                  </a:cubicBezTo>
                  <a:cubicBezTo>
                    <a:pt x="4507" y="3647"/>
                    <a:pt x="4493" y="3530"/>
                    <a:pt x="4479" y="3330"/>
                  </a:cubicBezTo>
                  <a:cubicBezTo>
                    <a:pt x="4465" y="3203"/>
                    <a:pt x="4511" y="2910"/>
                    <a:pt x="4414" y="2807"/>
                  </a:cubicBezTo>
                  <a:cubicBezTo>
                    <a:pt x="4199" y="2587"/>
                    <a:pt x="3802" y="2928"/>
                    <a:pt x="3601" y="2737"/>
                  </a:cubicBezTo>
                  <a:cubicBezTo>
                    <a:pt x="3405" y="2550"/>
                    <a:pt x="3619" y="2195"/>
                    <a:pt x="3709" y="1925"/>
                  </a:cubicBezTo>
                  <a:cubicBezTo>
                    <a:pt x="3475" y="1807"/>
                    <a:pt x="3087" y="2223"/>
                    <a:pt x="2868" y="2069"/>
                  </a:cubicBezTo>
                  <a:cubicBezTo>
                    <a:pt x="2667" y="1925"/>
                    <a:pt x="2812" y="1714"/>
                    <a:pt x="2929" y="1490"/>
                  </a:cubicBezTo>
                  <a:cubicBezTo>
                    <a:pt x="2499" y="1639"/>
                    <a:pt x="1841" y="2507"/>
                    <a:pt x="1468" y="2205"/>
                  </a:cubicBezTo>
                  <a:cubicBezTo>
                    <a:pt x="1238" y="2018"/>
                    <a:pt x="1412" y="1733"/>
                    <a:pt x="1524" y="1485"/>
                  </a:cubicBezTo>
                  <a:cubicBezTo>
                    <a:pt x="1182" y="1714"/>
                    <a:pt x="453" y="2634"/>
                    <a:pt x="169" y="2121"/>
                  </a:cubicBezTo>
                  <a:cubicBezTo>
                    <a:pt x="1" y="1821"/>
                    <a:pt x="369" y="1162"/>
                    <a:pt x="753" y="705"/>
                  </a:cubicBezTo>
                  <a:cubicBezTo>
                    <a:pt x="981" y="434"/>
                    <a:pt x="1373" y="0"/>
                    <a:pt x="1602" y="149"/>
                  </a:cubicBezTo>
                  <a:cubicBezTo>
                    <a:pt x="1873" y="328"/>
                    <a:pt x="1682" y="626"/>
                    <a:pt x="1602" y="850"/>
                  </a:cubicBezTo>
                  <a:cubicBezTo>
                    <a:pt x="1888" y="776"/>
                    <a:pt x="2162" y="154"/>
                    <a:pt x="2453" y="188"/>
                  </a:cubicBezTo>
                  <a:cubicBezTo>
                    <a:pt x="2756" y="374"/>
                    <a:pt x="2494" y="658"/>
                    <a:pt x="2359" y="906"/>
                  </a:cubicBezTo>
                  <a:cubicBezTo>
                    <a:pt x="2218" y="1158"/>
                    <a:pt x="2102" y="1397"/>
                    <a:pt x="2028" y="1546"/>
                  </a:cubicBezTo>
                  <a:cubicBezTo>
                    <a:pt x="2317" y="1466"/>
                    <a:pt x="3054" y="705"/>
                    <a:pt x="3363" y="813"/>
                  </a:cubicBezTo>
                  <a:cubicBezTo>
                    <a:pt x="3746" y="953"/>
                    <a:pt x="3414" y="1420"/>
                    <a:pt x="3186" y="1700"/>
                  </a:cubicBezTo>
                  <a:close/>
                  <a:moveTo>
                    <a:pt x="632" y="1718"/>
                  </a:moveTo>
                  <a:cubicBezTo>
                    <a:pt x="837" y="1597"/>
                    <a:pt x="1042" y="1350"/>
                    <a:pt x="1248" y="1219"/>
                  </a:cubicBezTo>
                  <a:cubicBezTo>
                    <a:pt x="1201" y="1041"/>
                    <a:pt x="1332" y="860"/>
                    <a:pt x="1345" y="677"/>
                  </a:cubicBezTo>
                  <a:cubicBezTo>
                    <a:pt x="1061" y="1022"/>
                    <a:pt x="776" y="1373"/>
                    <a:pt x="632" y="17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3" name="Google Shape;2063;p46"/>
          <p:cNvGrpSpPr/>
          <p:nvPr/>
        </p:nvGrpSpPr>
        <p:grpSpPr>
          <a:xfrm>
            <a:off x="2159045" y="2981222"/>
            <a:ext cx="197572" cy="1410843"/>
            <a:chOff x="6323969" y="2098536"/>
            <a:chExt cx="157579" cy="1125254"/>
          </a:xfrm>
        </p:grpSpPr>
        <p:sp>
          <p:nvSpPr>
            <p:cNvPr id="2064" name="Google Shape;2064;p46"/>
            <p:cNvSpPr/>
            <p:nvPr/>
          </p:nvSpPr>
          <p:spPr>
            <a:xfrm>
              <a:off x="6359292" y="3108558"/>
              <a:ext cx="63215" cy="115232"/>
            </a:xfrm>
            <a:custGeom>
              <a:avLst/>
              <a:gdLst/>
              <a:ahLst/>
              <a:cxnLst/>
              <a:rect l="l" t="t" r="r" b="b"/>
              <a:pathLst>
                <a:path w="621" h="1132" extrusionOk="0">
                  <a:moveTo>
                    <a:pt x="621" y="1"/>
                  </a:moveTo>
                  <a:lnTo>
                    <a:pt x="0" y="11"/>
                  </a:lnTo>
                  <a:cubicBezTo>
                    <a:pt x="46" y="192"/>
                    <a:pt x="93" y="375"/>
                    <a:pt x="136" y="557"/>
                  </a:cubicBezTo>
                  <a:cubicBezTo>
                    <a:pt x="177" y="711"/>
                    <a:pt x="210" y="875"/>
                    <a:pt x="248" y="1000"/>
                  </a:cubicBezTo>
                  <a:cubicBezTo>
                    <a:pt x="261" y="1043"/>
                    <a:pt x="270" y="1112"/>
                    <a:pt x="317" y="1131"/>
                  </a:cubicBezTo>
                  <a:cubicBezTo>
                    <a:pt x="322" y="1131"/>
                    <a:pt x="326" y="1127"/>
                    <a:pt x="332" y="1127"/>
                  </a:cubicBezTo>
                  <a:cubicBezTo>
                    <a:pt x="438" y="800"/>
                    <a:pt x="509" y="436"/>
                    <a:pt x="6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6"/>
            <p:cNvSpPr/>
            <p:nvPr/>
          </p:nvSpPr>
          <p:spPr>
            <a:xfrm>
              <a:off x="6326412" y="2948839"/>
              <a:ext cx="127549" cy="160836"/>
            </a:xfrm>
            <a:custGeom>
              <a:avLst/>
              <a:gdLst/>
              <a:ahLst/>
              <a:cxnLst/>
              <a:rect l="l" t="t" r="r" b="b"/>
              <a:pathLst>
                <a:path w="1253" h="1580" extrusionOk="0">
                  <a:moveTo>
                    <a:pt x="617" y="1"/>
                  </a:moveTo>
                  <a:cubicBezTo>
                    <a:pt x="552" y="1"/>
                    <a:pt x="477" y="6"/>
                    <a:pt x="369" y="15"/>
                  </a:cubicBezTo>
                  <a:cubicBezTo>
                    <a:pt x="291" y="24"/>
                    <a:pt x="164" y="24"/>
                    <a:pt x="108" y="62"/>
                  </a:cubicBezTo>
                  <a:cubicBezTo>
                    <a:pt x="56" y="95"/>
                    <a:pt x="0" y="287"/>
                    <a:pt x="5" y="352"/>
                  </a:cubicBezTo>
                  <a:cubicBezTo>
                    <a:pt x="10" y="436"/>
                    <a:pt x="61" y="548"/>
                    <a:pt x="89" y="651"/>
                  </a:cubicBezTo>
                  <a:cubicBezTo>
                    <a:pt x="168" y="953"/>
                    <a:pt x="248" y="1272"/>
                    <a:pt x="323" y="1580"/>
                  </a:cubicBezTo>
                  <a:lnTo>
                    <a:pt x="944" y="1570"/>
                  </a:lnTo>
                  <a:cubicBezTo>
                    <a:pt x="948" y="1556"/>
                    <a:pt x="953" y="1542"/>
                    <a:pt x="957" y="1524"/>
                  </a:cubicBezTo>
                  <a:cubicBezTo>
                    <a:pt x="1028" y="1253"/>
                    <a:pt x="1108" y="968"/>
                    <a:pt x="1177" y="683"/>
                  </a:cubicBezTo>
                  <a:cubicBezTo>
                    <a:pt x="1201" y="589"/>
                    <a:pt x="1252" y="445"/>
                    <a:pt x="1243" y="393"/>
                  </a:cubicBezTo>
                  <a:cubicBezTo>
                    <a:pt x="1229" y="337"/>
                    <a:pt x="1088" y="108"/>
                    <a:pt x="1060" y="85"/>
                  </a:cubicBezTo>
                  <a:cubicBezTo>
                    <a:pt x="976" y="15"/>
                    <a:pt x="743" y="6"/>
                    <a:pt x="6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6"/>
            <p:cNvSpPr/>
            <p:nvPr/>
          </p:nvSpPr>
          <p:spPr>
            <a:xfrm>
              <a:off x="6323969" y="2182314"/>
              <a:ext cx="146585" cy="808049"/>
            </a:xfrm>
            <a:custGeom>
              <a:avLst/>
              <a:gdLst/>
              <a:ahLst/>
              <a:cxnLst/>
              <a:rect l="l" t="t" r="r" b="b"/>
              <a:pathLst>
                <a:path w="1440" h="7938" extrusionOk="0">
                  <a:moveTo>
                    <a:pt x="1043" y="7705"/>
                  </a:moveTo>
                  <a:cubicBezTo>
                    <a:pt x="963" y="7755"/>
                    <a:pt x="916" y="7826"/>
                    <a:pt x="828" y="7877"/>
                  </a:cubicBezTo>
                  <a:cubicBezTo>
                    <a:pt x="763" y="7817"/>
                    <a:pt x="711" y="7722"/>
                    <a:pt x="651" y="7648"/>
                  </a:cubicBezTo>
                  <a:cubicBezTo>
                    <a:pt x="576" y="7681"/>
                    <a:pt x="543" y="7807"/>
                    <a:pt x="445" y="7858"/>
                  </a:cubicBezTo>
                  <a:cubicBezTo>
                    <a:pt x="384" y="7789"/>
                    <a:pt x="319" y="7727"/>
                    <a:pt x="263" y="7653"/>
                  </a:cubicBezTo>
                  <a:cubicBezTo>
                    <a:pt x="169" y="7718"/>
                    <a:pt x="146" y="7858"/>
                    <a:pt x="43" y="7891"/>
                  </a:cubicBezTo>
                  <a:cubicBezTo>
                    <a:pt x="1" y="7727"/>
                    <a:pt x="34" y="7559"/>
                    <a:pt x="39" y="7396"/>
                  </a:cubicBezTo>
                  <a:cubicBezTo>
                    <a:pt x="108" y="4949"/>
                    <a:pt x="151" y="2460"/>
                    <a:pt x="230" y="4"/>
                  </a:cubicBezTo>
                  <a:cubicBezTo>
                    <a:pt x="636" y="0"/>
                    <a:pt x="1033" y="18"/>
                    <a:pt x="1425" y="37"/>
                  </a:cubicBezTo>
                  <a:cubicBezTo>
                    <a:pt x="1440" y="93"/>
                    <a:pt x="1440" y="182"/>
                    <a:pt x="1440" y="275"/>
                  </a:cubicBezTo>
                  <a:cubicBezTo>
                    <a:pt x="1379" y="2615"/>
                    <a:pt x="1328" y="5033"/>
                    <a:pt x="1272" y="7401"/>
                  </a:cubicBezTo>
                  <a:cubicBezTo>
                    <a:pt x="1267" y="7578"/>
                    <a:pt x="1276" y="7765"/>
                    <a:pt x="1257" y="7929"/>
                  </a:cubicBezTo>
                  <a:cubicBezTo>
                    <a:pt x="1164" y="7938"/>
                    <a:pt x="1108" y="7765"/>
                    <a:pt x="1043" y="770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6"/>
            <p:cNvSpPr/>
            <p:nvPr/>
          </p:nvSpPr>
          <p:spPr>
            <a:xfrm>
              <a:off x="6348706" y="2098536"/>
              <a:ext cx="125208" cy="95687"/>
            </a:xfrm>
            <a:custGeom>
              <a:avLst/>
              <a:gdLst/>
              <a:ahLst/>
              <a:cxnLst/>
              <a:rect l="l" t="t" r="r" b="b"/>
              <a:pathLst>
                <a:path w="1230" h="940" extrusionOk="0">
                  <a:moveTo>
                    <a:pt x="1187" y="869"/>
                  </a:moveTo>
                  <a:cubicBezTo>
                    <a:pt x="753" y="940"/>
                    <a:pt x="393" y="851"/>
                    <a:pt x="1" y="836"/>
                  </a:cubicBezTo>
                  <a:cubicBezTo>
                    <a:pt x="1" y="621"/>
                    <a:pt x="109" y="351"/>
                    <a:pt x="318" y="239"/>
                  </a:cubicBezTo>
                  <a:cubicBezTo>
                    <a:pt x="757" y="0"/>
                    <a:pt x="1229" y="356"/>
                    <a:pt x="1187" y="86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6"/>
            <p:cNvSpPr/>
            <p:nvPr/>
          </p:nvSpPr>
          <p:spPr>
            <a:xfrm>
              <a:off x="6333131" y="2179871"/>
              <a:ext cx="148417" cy="126531"/>
            </a:xfrm>
            <a:custGeom>
              <a:avLst/>
              <a:gdLst/>
              <a:ahLst/>
              <a:cxnLst/>
              <a:rect l="l" t="t" r="r" b="b"/>
              <a:pathLst>
                <a:path w="1458" h="1243" extrusionOk="0">
                  <a:moveTo>
                    <a:pt x="93" y="1219"/>
                  </a:moveTo>
                  <a:cubicBezTo>
                    <a:pt x="121" y="1126"/>
                    <a:pt x="98" y="1037"/>
                    <a:pt x="37" y="925"/>
                  </a:cubicBezTo>
                  <a:cubicBezTo>
                    <a:pt x="42" y="869"/>
                    <a:pt x="84" y="831"/>
                    <a:pt x="93" y="780"/>
                  </a:cubicBezTo>
                  <a:cubicBezTo>
                    <a:pt x="0" y="663"/>
                    <a:pt x="112" y="565"/>
                    <a:pt x="107" y="477"/>
                  </a:cubicBezTo>
                  <a:cubicBezTo>
                    <a:pt x="107" y="434"/>
                    <a:pt x="79" y="402"/>
                    <a:pt x="79" y="365"/>
                  </a:cubicBezTo>
                  <a:cubicBezTo>
                    <a:pt x="79" y="304"/>
                    <a:pt x="121" y="262"/>
                    <a:pt x="130" y="201"/>
                  </a:cubicBezTo>
                  <a:cubicBezTo>
                    <a:pt x="140" y="145"/>
                    <a:pt x="102" y="93"/>
                    <a:pt x="130" y="42"/>
                  </a:cubicBezTo>
                  <a:cubicBezTo>
                    <a:pt x="346" y="0"/>
                    <a:pt x="555" y="37"/>
                    <a:pt x="751" y="52"/>
                  </a:cubicBezTo>
                  <a:cubicBezTo>
                    <a:pt x="957" y="65"/>
                    <a:pt x="1158" y="37"/>
                    <a:pt x="1363" y="74"/>
                  </a:cubicBezTo>
                  <a:cubicBezTo>
                    <a:pt x="1457" y="206"/>
                    <a:pt x="1378" y="327"/>
                    <a:pt x="1378" y="444"/>
                  </a:cubicBezTo>
                  <a:cubicBezTo>
                    <a:pt x="1378" y="509"/>
                    <a:pt x="1410" y="574"/>
                    <a:pt x="1410" y="640"/>
                  </a:cubicBezTo>
                  <a:cubicBezTo>
                    <a:pt x="1410" y="738"/>
                    <a:pt x="1317" y="831"/>
                    <a:pt x="1415" y="986"/>
                  </a:cubicBezTo>
                  <a:cubicBezTo>
                    <a:pt x="1387" y="1065"/>
                    <a:pt x="1312" y="1121"/>
                    <a:pt x="1331" y="1223"/>
                  </a:cubicBezTo>
                  <a:cubicBezTo>
                    <a:pt x="1322" y="1233"/>
                    <a:pt x="1317" y="1242"/>
                    <a:pt x="1307" y="1229"/>
                  </a:cubicBezTo>
                  <a:cubicBezTo>
                    <a:pt x="901" y="1233"/>
                    <a:pt x="490" y="1242"/>
                    <a:pt x="93" y="121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6"/>
            <p:cNvSpPr/>
            <p:nvPr/>
          </p:nvSpPr>
          <p:spPr>
            <a:xfrm>
              <a:off x="6394819" y="2346206"/>
              <a:ext cx="59143" cy="97520"/>
            </a:xfrm>
            <a:custGeom>
              <a:avLst/>
              <a:gdLst/>
              <a:ahLst/>
              <a:cxnLst/>
              <a:rect l="l" t="t" r="r" b="b"/>
              <a:pathLst>
                <a:path w="581" h="958" extrusionOk="0">
                  <a:moveTo>
                    <a:pt x="369" y="761"/>
                  </a:moveTo>
                  <a:cubicBezTo>
                    <a:pt x="67" y="957"/>
                    <a:pt x="1" y="75"/>
                    <a:pt x="267" y="43"/>
                  </a:cubicBezTo>
                  <a:cubicBezTo>
                    <a:pt x="580" y="0"/>
                    <a:pt x="505" y="575"/>
                    <a:pt x="397" y="738"/>
                  </a:cubicBezTo>
                  <a:cubicBezTo>
                    <a:pt x="388" y="752"/>
                    <a:pt x="379" y="757"/>
                    <a:pt x="369" y="76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6"/>
            <p:cNvSpPr/>
            <p:nvPr/>
          </p:nvSpPr>
          <p:spPr>
            <a:xfrm>
              <a:off x="6402963" y="2252961"/>
              <a:ext cx="55173" cy="75328"/>
            </a:xfrm>
            <a:custGeom>
              <a:avLst/>
              <a:gdLst/>
              <a:ahLst/>
              <a:cxnLst/>
              <a:rect l="l" t="t" r="r" b="b"/>
              <a:pathLst>
                <a:path w="542" h="740" extrusionOk="0">
                  <a:moveTo>
                    <a:pt x="360" y="613"/>
                  </a:moveTo>
                  <a:cubicBezTo>
                    <a:pt x="99" y="739"/>
                    <a:pt x="0" y="1"/>
                    <a:pt x="299" y="20"/>
                  </a:cubicBezTo>
                  <a:cubicBezTo>
                    <a:pt x="528" y="29"/>
                    <a:pt x="542" y="529"/>
                    <a:pt x="360" y="61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6"/>
            <p:cNvSpPr/>
            <p:nvPr/>
          </p:nvSpPr>
          <p:spPr>
            <a:xfrm>
              <a:off x="6342089" y="2884301"/>
              <a:ext cx="32880" cy="106070"/>
            </a:xfrm>
            <a:custGeom>
              <a:avLst/>
              <a:gdLst/>
              <a:ahLst/>
              <a:cxnLst/>
              <a:rect l="l" t="t" r="r" b="b"/>
              <a:pathLst>
                <a:path w="323" h="1042" extrusionOk="0">
                  <a:moveTo>
                    <a:pt x="239" y="18"/>
                  </a:moveTo>
                  <a:cubicBezTo>
                    <a:pt x="323" y="164"/>
                    <a:pt x="318" y="444"/>
                    <a:pt x="295" y="724"/>
                  </a:cubicBezTo>
                  <a:cubicBezTo>
                    <a:pt x="286" y="841"/>
                    <a:pt x="267" y="1033"/>
                    <a:pt x="159" y="1037"/>
                  </a:cubicBezTo>
                  <a:cubicBezTo>
                    <a:pt x="33" y="1042"/>
                    <a:pt x="19" y="817"/>
                    <a:pt x="14" y="738"/>
                  </a:cubicBezTo>
                  <a:cubicBezTo>
                    <a:pt x="1" y="490"/>
                    <a:pt x="33" y="187"/>
                    <a:pt x="98" y="29"/>
                  </a:cubicBezTo>
                  <a:cubicBezTo>
                    <a:pt x="126" y="1"/>
                    <a:pt x="197" y="1"/>
                    <a:pt x="239" y="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2" name="Google Shape;2072;p46"/>
          <p:cNvGrpSpPr/>
          <p:nvPr/>
        </p:nvGrpSpPr>
        <p:grpSpPr>
          <a:xfrm rot="-2700000">
            <a:off x="258366" y="240856"/>
            <a:ext cx="1585008" cy="1833710"/>
            <a:chOff x="720001" y="2769784"/>
            <a:chExt cx="1585023" cy="1833727"/>
          </a:xfrm>
        </p:grpSpPr>
        <p:sp>
          <p:nvSpPr>
            <p:cNvPr id="2073" name="Google Shape;2073;p46"/>
            <p:cNvSpPr/>
            <p:nvPr/>
          </p:nvSpPr>
          <p:spPr>
            <a:xfrm>
              <a:off x="720001" y="2769784"/>
              <a:ext cx="1585023" cy="1833727"/>
            </a:xfrm>
            <a:custGeom>
              <a:avLst/>
              <a:gdLst/>
              <a:ahLst/>
              <a:cxnLst/>
              <a:rect l="l" t="t" r="r" b="b"/>
              <a:pathLst>
                <a:path w="13356" h="15452" extrusionOk="0">
                  <a:moveTo>
                    <a:pt x="12781" y="3167"/>
                  </a:moveTo>
                  <a:cubicBezTo>
                    <a:pt x="12935" y="3260"/>
                    <a:pt x="13243" y="3507"/>
                    <a:pt x="13300" y="3717"/>
                  </a:cubicBezTo>
                  <a:cubicBezTo>
                    <a:pt x="13356" y="3923"/>
                    <a:pt x="13224" y="4189"/>
                    <a:pt x="13127" y="4400"/>
                  </a:cubicBezTo>
                  <a:cubicBezTo>
                    <a:pt x="13038" y="4596"/>
                    <a:pt x="10778" y="9348"/>
                    <a:pt x="10591" y="9741"/>
                  </a:cubicBezTo>
                  <a:cubicBezTo>
                    <a:pt x="10293" y="10367"/>
                    <a:pt x="10013" y="11057"/>
                    <a:pt x="9821" y="11590"/>
                  </a:cubicBezTo>
                  <a:cubicBezTo>
                    <a:pt x="9498" y="12468"/>
                    <a:pt x="9121" y="13425"/>
                    <a:pt x="8780" y="14345"/>
                  </a:cubicBezTo>
                  <a:cubicBezTo>
                    <a:pt x="8681" y="14615"/>
                    <a:pt x="8588" y="15046"/>
                    <a:pt x="8317" y="15260"/>
                  </a:cubicBezTo>
                  <a:cubicBezTo>
                    <a:pt x="8079" y="15451"/>
                    <a:pt x="7659" y="15354"/>
                    <a:pt x="7323" y="15283"/>
                  </a:cubicBezTo>
                  <a:cubicBezTo>
                    <a:pt x="6944" y="15209"/>
                    <a:pt x="6604" y="15106"/>
                    <a:pt x="6291" y="15008"/>
                  </a:cubicBezTo>
                  <a:cubicBezTo>
                    <a:pt x="5608" y="14794"/>
                    <a:pt x="4880" y="14546"/>
                    <a:pt x="4199" y="14285"/>
                  </a:cubicBezTo>
                  <a:cubicBezTo>
                    <a:pt x="3783" y="14126"/>
                    <a:pt x="3447" y="13971"/>
                    <a:pt x="3129" y="13846"/>
                  </a:cubicBezTo>
                  <a:cubicBezTo>
                    <a:pt x="2442" y="13574"/>
                    <a:pt x="1757" y="13304"/>
                    <a:pt x="1019" y="12986"/>
                  </a:cubicBezTo>
                  <a:cubicBezTo>
                    <a:pt x="481" y="12753"/>
                    <a:pt x="1" y="12412"/>
                    <a:pt x="20" y="11912"/>
                  </a:cubicBezTo>
                  <a:cubicBezTo>
                    <a:pt x="29" y="11702"/>
                    <a:pt x="123" y="11441"/>
                    <a:pt x="192" y="11184"/>
                  </a:cubicBezTo>
                  <a:cubicBezTo>
                    <a:pt x="263" y="10936"/>
                    <a:pt x="328" y="10675"/>
                    <a:pt x="407" y="10447"/>
                  </a:cubicBezTo>
                  <a:cubicBezTo>
                    <a:pt x="584" y="9937"/>
                    <a:pt x="809" y="9432"/>
                    <a:pt x="1019" y="8956"/>
                  </a:cubicBezTo>
                  <a:cubicBezTo>
                    <a:pt x="1673" y="7458"/>
                    <a:pt x="2256" y="5945"/>
                    <a:pt x="2924" y="4456"/>
                  </a:cubicBezTo>
                  <a:cubicBezTo>
                    <a:pt x="3349" y="3503"/>
                    <a:pt x="3905" y="2424"/>
                    <a:pt x="4414" y="1434"/>
                  </a:cubicBezTo>
                  <a:cubicBezTo>
                    <a:pt x="4745" y="790"/>
                    <a:pt x="5240" y="24"/>
                    <a:pt x="5815" y="5"/>
                  </a:cubicBezTo>
                  <a:cubicBezTo>
                    <a:pt x="6071" y="1"/>
                    <a:pt x="6379" y="122"/>
                    <a:pt x="6660" y="215"/>
                  </a:cubicBezTo>
                  <a:cubicBezTo>
                    <a:pt x="7505" y="486"/>
                    <a:pt x="8401" y="954"/>
                    <a:pt x="9261" y="1392"/>
                  </a:cubicBezTo>
                  <a:cubicBezTo>
                    <a:pt x="10190" y="1874"/>
                    <a:pt x="10979" y="2204"/>
                    <a:pt x="11880" y="2663"/>
                  </a:cubicBezTo>
                  <a:cubicBezTo>
                    <a:pt x="12183" y="2816"/>
                    <a:pt x="12478" y="2975"/>
                    <a:pt x="12781" y="316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6"/>
            <p:cNvSpPr/>
            <p:nvPr/>
          </p:nvSpPr>
          <p:spPr>
            <a:xfrm>
              <a:off x="1351705" y="2963218"/>
              <a:ext cx="800938" cy="437902"/>
            </a:xfrm>
            <a:custGeom>
              <a:avLst/>
              <a:gdLst/>
              <a:ahLst/>
              <a:cxnLst/>
              <a:rect l="l" t="t" r="r" b="b"/>
              <a:pathLst>
                <a:path w="6749" h="3690" extrusionOk="0">
                  <a:moveTo>
                    <a:pt x="6711" y="3157"/>
                  </a:moveTo>
                  <a:cubicBezTo>
                    <a:pt x="6725" y="3129"/>
                    <a:pt x="6739" y="3101"/>
                    <a:pt x="6748" y="3068"/>
                  </a:cubicBezTo>
                  <a:cubicBezTo>
                    <a:pt x="6557" y="2970"/>
                    <a:pt x="6356" y="2882"/>
                    <a:pt x="6164" y="2783"/>
                  </a:cubicBezTo>
                  <a:cubicBezTo>
                    <a:pt x="5291" y="2345"/>
                    <a:pt x="4511" y="1953"/>
                    <a:pt x="3619" y="1537"/>
                  </a:cubicBezTo>
                  <a:cubicBezTo>
                    <a:pt x="3078" y="1280"/>
                    <a:pt x="2522" y="1041"/>
                    <a:pt x="1938" y="766"/>
                  </a:cubicBezTo>
                  <a:cubicBezTo>
                    <a:pt x="1696" y="654"/>
                    <a:pt x="1458" y="542"/>
                    <a:pt x="1093" y="384"/>
                  </a:cubicBezTo>
                  <a:cubicBezTo>
                    <a:pt x="879" y="285"/>
                    <a:pt x="360" y="0"/>
                    <a:pt x="253" y="47"/>
                  </a:cubicBezTo>
                  <a:cubicBezTo>
                    <a:pt x="145" y="89"/>
                    <a:pt x="1" y="350"/>
                    <a:pt x="43" y="453"/>
                  </a:cubicBezTo>
                  <a:cubicBezTo>
                    <a:pt x="80" y="546"/>
                    <a:pt x="244" y="608"/>
                    <a:pt x="416" y="692"/>
                  </a:cubicBezTo>
                  <a:cubicBezTo>
                    <a:pt x="860" y="910"/>
                    <a:pt x="1300" y="1134"/>
                    <a:pt x="1673" y="1303"/>
                  </a:cubicBezTo>
                  <a:cubicBezTo>
                    <a:pt x="3106" y="1966"/>
                    <a:pt x="4483" y="2722"/>
                    <a:pt x="5866" y="3399"/>
                  </a:cubicBezTo>
                  <a:cubicBezTo>
                    <a:pt x="6048" y="3488"/>
                    <a:pt x="6267" y="3615"/>
                    <a:pt x="6445" y="3690"/>
                  </a:cubicBezTo>
                  <a:cubicBezTo>
                    <a:pt x="6543" y="3516"/>
                    <a:pt x="6636" y="3339"/>
                    <a:pt x="6711" y="31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6"/>
            <p:cNvSpPr/>
            <p:nvPr/>
          </p:nvSpPr>
          <p:spPr>
            <a:xfrm>
              <a:off x="1254273" y="3107760"/>
              <a:ext cx="821824" cy="446327"/>
            </a:xfrm>
            <a:custGeom>
              <a:avLst/>
              <a:gdLst/>
              <a:ahLst/>
              <a:cxnLst/>
              <a:rect l="l" t="t" r="r" b="b"/>
              <a:pathLst>
                <a:path w="6925" h="3761" extrusionOk="0">
                  <a:moveTo>
                    <a:pt x="6925" y="3172"/>
                  </a:moveTo>
                  <a:cubicBezTo>
                    <a:pt x="6687" y="3026"/>
                    <a:pt x="6416" y="2910"/>
                    <a:pt x="6164" y="2784"/>
                  </a:cubicBezTo>
                  <a:cubicBezTo>
                    <a:pt x="5291" y="2345"/>
                    <a:pt x="4511" y="1953"/>
                    <a:pt x="3619" y="1537"/>
                  </a:cubicBezTo>
                  <a:cubicBezTo>
                    <a:pt x="3078" y="1280"/>
                    <a:pt x="2522" y="1043"/>
                    <a:pt x="1938" y="767"/>
                  </a:cubicBezTo>
                  <a:cubicBezTo>
                    <a:pt x="1695" y="651"/>
                    <a:pt x="1457" y="538"/>
                    <a:pt x="1093" y="379"/>
                  </a:cubicBezTo>
                  <a:cubicBezTo>
                    <a:pt x="878" y="286"/>
                    <a:pt x="360" y="1"/>
                    <a:pt x="252" y="48"/>
                  </a:cubicBezTo>
                  <a:cubicBezTo>
                    <a:pt x="145" y="90"/>
                    <a:pt x="0" y="351"/>
                    <a:pt x="42" y="454"/>
                  </a:cubicBezTo>
                  <a:cubicBezTo>
                    <a:pt x="80" y="547"/>
                    <a:pt x="243" y="608"/>
                    <a:pt x="416" y="692"/>
                  </a:cubicBezTo>
                  <a:cubicBezTo>
                    <a:pt x="860" y="912"/>
                    <a:pt x="1298" y="1131"/>
                    <a:pt x="1672" y="1304"/>
                  </a:cubicBezTo>
                  <a:cubicBezTo>
                    <a:pt x="3106" y="1967"/>
                    <a:pt x="4483" y="2724"/>
                    <a:pt x="5865" y="3401"/>
                  </a:cubicBezTo>
                  <a:cubicBezTo>
                    <a:pt x="6131" y="3531"/>
                    <a:pt x="6491" y="3741"/>
                    <a:pt x="6664" y="3760"/>
                  </a:cubicBezTo>
                  <a:cubicBezTo>
                    <a:pt x="6752" y="3564"/>
                    <a:pt x="6836" y="3363"/>
                    <a:pt x="6925" y="31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6"/>
            <p:cNvSpPr/>
            <p:nvPr/>
          </p:nvSpPr>
          <p:spPr>
            <a:xfrm>
              <a:off x="1223299" y="3277934"/>
              <a:ext cx="783018" cy="427340"/>
            </a:xfrm>
            <a:custGeom>
              <a:avLst/>
              <a:gdLst/>
              <a:ahLst/>
              <a:cxnLst/>
              <a:rect l="l" t="t" r="r" b="b"/>
              <a:pathLst>
                <a:path w="6598" h="3601" extrusionOk="0">
                  <a:moveTo>
                    <a:pt x="6598" y="2989"/>
                  </a:moveTo>
                  <a:cubicBezTo>
                    <a:pt x="6453" y="2919"/>
                    <a:pt x="6304" y="2853"/>
                    <a:pt x="6164" y="2784"/>
                  </a:cubicBezTo>
                  <a:cubicBezTo>
                    <a:pt x="5290" y="2340"/>
                    <a:pt x="4511" y="1948"/>
                    <a:pt x="3619" y="1532"/>
                  </a:cubicBezTo>
                  <a:cubicBezTo>
                    <a:pt x="3076" y="1275"/>
                    <a:pt x="2522" y="1038"/>
                    <a:pt x="1933" y="762"/>
                  </a:cubicBezTo>
                  <a:cubicBezTo>
                    <a:pt x="1695" y="650"/>
                    <a:pt x="1457" y="538"/>
                    <a:pt x="1093" y="379"/>
                  </a:cubicBezTo>
                  <a:cubicBezTo>
                    <a:pt x="878" y="281"/>
                    <a:pt x="359" y="1"/>
                    <a:pt x="252" y="42"/>
                  </a:cubicBezTo>
                  <a:cubicBezTo>
                    <a:pt x="145" y="85"/>
                    <a:pt x="0" y="346"/>
                    <a:pt x="42" y="454"/>
                  </a:cubicBezTo>
                  <a:cubicBezTo>
                    <a:pt x="79" y="542"/>
                    <a:pt x="242" y="603"/>
                    <a:pt x="415" y="687"/>
                  </a:cubicBezTo>
                  <a:cubicBezTo>
                    <a:pt x="859" y="906"/>
                    <a:pt x="1298" y="1131"/>
                    <a:pt x="1671" y="1303"/>
                  </a:cubicBezTo>
                  <a:cubicBezTo>
                    <a:pt x="3100" y="1962"/>
                    <a:pt x="4483" y="2719"/>
                    <a:pt x="5865" y="3395"/>
                  </a:cubicBezTo>
                  <a:cubicBezTo>
                    <a:pt x="5986" y="3456"/>
                    <a:pt x="6130" y="3536"/>
                    <a:pt x="6261" y="3601"/>
                  </a:cubicBezTo>
                  <a:cubicBezTo>
                    <a:pt x="6378" y="3400"/>
                    <a:pt x="6485" y="3195"/>
                    <a:pt x="6598" y="298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6"/>
            <p:cNvSpPr/>
            <p:nvPr/>
          </p:nvSpPr>
          <p:spPr>
            <a:xfrm>
              <a:off x="1125630" y="3422001"/>
              <a:ext cx="795953" cy="433392"/>
            </a:xfrm>
            <a:custGeom>
              <a:avLst/>
              <a:gdLst/>
              <a:ahLst/>
              <a:cxnLst/>
              <a:rect l="l" t="t" r="r" b="b"/>
              <a:pathLst>
                <a:path w="6707" h="3652" extrusionOk="0">
                  <a:moveTo>
                    <a:pt x="6707" y="3050"/>
                  </a:moveTo>
                  <a:cubicBezTo>
                    <a:pt x="6528" y="2956"/>
                    <a:pt x="6342" y="2877"/>
                    <a:pt x="6164" y="2783"/>
                  </a:cubicBezTo>
                  <a:cubicBezTo>
                    <a:pt x="5291" y="2345"/>
                    <a:pt x="4511" y="1953"/>
                    <a:pt x="3619" y="1537"/>
                  </a:cubicBezTo>
                  <a:cubicBezTo>
                    <a:pt x="3078" y="1280"/>
                    <a:pt x="2518" y="1042"/>
                    <a:pt x="1934" y="766"/>
                  </a:cubicBezTo>
                  <a:cubicBezTo>
                    <a:pt x="1696" y="654"/>
                    <a:pt x="1457" y="542"/>
                    <a:pt x="1093" y="384"/>
                  </a:cubicBezTo>
                  <a:cubicBezTo>
                    <a:pt x="879" y="285"/>
                    <a:pt x="360" y="1"/>
                    <a:pt x="253" y="48"/>
                  </a:cubicBezTo>
                  <a:cubicBezTo>
                    <a:pt x="141" y="89"/>
                    <a:pt x="1" y="350"/>
                    <a:pt x="43" y="453"/>
                  </a:cubicBezTo>
                  <a:cubicBezTo>
                    <a:pt x="80" y="546"/>
                    <a:pt x="244" y="608"/>
                    <a:pt x="416" y="692"/>
                  </a:cubicBezTo>
                  <a:cubicBezTo>
                    <a:pt x="860" y="911"/>
                    <a:pt x="1299" y="1130"/>
                    <a:pt x="1673" y="1303"/>
                  </a:cubicBezTo>
                  <a:cubicBezTo>
                    <a:pt x="3101" y="1966"/>
                    <a:pt x="4479" y="2723"/>
                    <a:pt x="5866" y="3400"/>
                  </a:cubicBezTo>
                  <a:cubicBezTo>
                    <a:pt x="6020" y="3475"/>
                    <a:pt x="6202" y="3578"/>
                    <a:pt x="6360" y="3652"/>
                  </a:cubicBezTo>
                  <a:cubicBezTo>
                    <a:pt x="6477" y="3451"/>
                    <a:pt x="6595" y="3251"/>
                    <a:pt x="6707" y="30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6"/>
            <p:cNvSpPr/>
            <p:nvPr/>
          </p:nvSpPr>
          <p:spPr>
            <a:xfrm>
              <a:off x="1064157" y="3563220"/>
              <a:ext cx="801412" cy="437427"/>
            </a:xfrm>
            <a:custGeom>
              <a:avLst/>
              <a:gdLst/>
              <a:ahLst/>
              <a:cxnLst/>
              <a:rect l="l" t="t" r="r" b="b"/>
              <a:pathLst>
                <a:path w="6753" h="3686" extrusionOk="0">
                  <a:moveTo>
                    <a:pt x="6715" y="3153"/>
                  </a:moveTo>
                  <a:cubicBezTo>
                    <a:pt x="6729" y="3125"/>
                    <a:pt x="6738" y="3097"/>
                    <a:pt x="6753" y="3069"/>
                  </a:cubicBezTo>
                  <a:cubicBezTo>
                    <a:pt x="6561" y="2966"/>
                    <a:pt x="6361" y="2878"/>
                    <a:pt x="6169" y="2780"/>
                  </a:cubicBezTo>
                  <a:cubicBezTo>
                    <a:pt x="5296" y="2341"/>
                    <a:pt x="4516" y="1949"/>
                    <a:pt x="3624" y="1533"/>
                  </a:cubicBezTo>
                  <a:cubicBezTo>
                    <a:pt x="3083" y="1276"/>
                    <a:pt x="2522" y="1037"/>
                    <a:pt x="1938" y="763"/>
                  </a:cubicBezTo>
                  <a:cubicBezTo>
                    <a:pt x="1700" y="651"/>
                    <a:pt x="1462" y="539"/>
                    <a:pt x="1098" y="380"/>
                  </a:cubicBezTo>
                  <a:cubicBezTo>
                    <a:pt x="883" y="281"/>
                    <a:pt x="365" y="1"/>
                    <a:pt x="257" y="43"/>
                  </a:cubicBezTo>
                  <a:cubicBezTo>
                    <a:pt x="145" y="85"/>
                    <a:pt x="1" y="347"/>
                    <a:pt x="47" y="455"/>
                  </a:cubicBezTo>
                  <a:cubicBezTo>
                    <a:pt x="85" y="543"/>
                    <a:pt x="249" y="604"/>
                    <a:pt x="421" y="688"/>
                  </a:cubicBezTo>
                  <a:cubicBezTo>
                    <a:pt x="859" y="907"/>
                    <a:pt x="1303" y="1132"/>
                    <a:pt x="1677" y="1300"/>
                  </a:cubicBezTo>
                  <a:cubicBezTo>
                    <a:pt x="3106" y="1962"/>
                    <a:pt x="4484" y="2718"/>
                    <a:pt x="5870" y="3396"/>
                  </a:cubicBezTo>
                  <a:cubicBezTo>
                    <a:pt x="6048" y="3485"/>
                    <a:pt x="6272" y="3610"/>
                    <a:pt x="6449" y="3686"/>
                  </a:cubicBezTo>
                  <a:cubicBezTo>
                    <a:pt x="6542" y="3513"/>
                    <a:pt x="6636" y="3340"/>
                    <a:pt x="6715" y="31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6"/>
            <p:cNvSpPr/>
            <p:nvPr/>
          </p:nvSpPr>
          <p:spPr>
            <a:xfrm>
              <a:off x="1436557" y="2834578"/>
              <a:ext cx="106570" cy="59455"/>
            </a:xfrm>
            <a:custGeom>
              <a:avLst/>
              <a:gdLst/>
              <a:ahLst/>
              <a:cxnLst/>
              <a:rect l="l" t="t" r="r" b="b"/>
              <a:pathLst>
                <a:path w="898" h="501" extrusionOk="0">
                  <a:moveTo>
                    <a:pt x="1" y="117"/>
                  </a:moveTo>
                  <a:cubicBezTo>
                    <a:pt x="89" y="48"/>
                    <a:pt x="197" y="1"/>
                    <a:pt x="299" y="1"/>
                  </a:cubicBezTo>
                  <a:cubicBezTo>
                    <a:pt x="434" y="1"/>
                    <a:pt x="897" y="127"/>
                    <a:pt x="799" y="323"/>
                  </a:cubicBezTo>
                  <a:cubicBezTo>
                    <a:pt x="710" y="501"/>
                    <a:pt x="19" y="356"/>
                    <a:pt x="1" y="1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6"/>
            <p:cNvSpPr/>
            <p:nvPr/>
          </p:nvSpPr>
          <p:spPr>
            <a:xfrm>
              <a:off x="1303048" y="2823067"/>
              <a:ext cx="85327" cy="72034"/>
            </a:xfrm>
            <a:custGeom>
              <a:avLst/>
              <a:gdLst/>
              <a:ahLst/>
              <a:cxnLst/>
              <a:rect l="l" t="t" r="r" b="b"/>
              <a:pathLst>
                <a:path w="719" h="607" extrusionOk="0">
                  <a:moveTo>
                    <a:pt x="705" y="332"/>
                  </a:moveTo>
                  <a:cubicBezTo>
                    <a:pt x="589" y="457"/>
                    <a:pt x="369" y="606"/>
                    <a:pt x="257" y="528"/>
                  </a:cubicBezTo>
                  <a:cubicBezTo>
                    <a:pt x="1" y="332"/>
                    <a:pt x="719" y="0"/>
                    <a:pt x="705" y="33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6"/>
            <p:cNvSpPr/>
            <p:nvPr/>
          </p:nvSpPr>
          <p:spPr>
            <a:xfrm>
              <a:off x="1401073" y="2892846"/>
              <a:ext cx="50556" cy="43315"/>
            </a:xfrm>
            <a:custGeom>
              <a:avLst/>
              <a:gdLst/>
              <a:ahLst/>
              <a:cxnLst/>
              <a:rect l="l" t="t" r="r" b="b"/>
              <a:pathLst>
                <a:path w="426" h="365" extrusionOk="0">
                  <a:moveTo>
                    <a:pt x="425" y="169"/>
                  </a:moveTo>
                  <a:cubicBezTo>
                    <a:pt x="407" y="197"/>
                    <a:pt x="397" y="225"/>
                    <a:pt x="412" y="253"/>
                  </a:cubicBezTo>
                  <a:cubicBezTo>
                    <a:pt x="290" y="355"/>
                    <a:pt x="155" y="365"/>
                    <a:pt x="0" y="262"/>
                  </a:cubicBezTo>
                  <a:cubicBezTo>
                    <a:pt x="0" y="229"/>
                    <a:pt x="9" y="197"/>
                    <a:pt x="0" y="164"/>
                  </a:cubicBezTo>
                  <a:cubicBezTo>
                    <a:pt x="122" y="61"/>
                    <a:pt x="309" y="1"/>
                    <a:pt x="425" y="16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6"/>
            <p:cNvSpPr/>
            <p:nvPr/>
          </p:nvSpPr>
          <p:spPr>
            <a:xfrm>
              <a:off x="2126412" y="3137190"/>
              <a:ext cx="102654" cy="119266"/>
            </a:xfrm>
            <a:custGeom>
              <a:avLst/>
              <a:gdLst/>
              <a:ahLst/>
              <a:cxnLst/>
              <a:rect l="l" t="t" r="r" b="b"/>
              <a:pathLst>
                <a:path w="865" h="1005" extrusionOk="0">
                  <a:moveTo>
                    <a:pt x="865" y="575"/>
                  </a:moveTo>
                  <a:cubicBezTo>
                    <a:pt x="744" y="1004"/>
                    <a:pt x="1" y="463"/>
                    <a:pt x="132" y="234"/>
                  </a:cubicBezTo>
                  <a:cubicBezTo>
                    <a:pt x="267" y="0"/>
                    <a:pt x="795" y="332"/>
                    <a:pt x="865" y="57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6"/>
            <p:cNvSpPr/>
            <p:nvPr/>
          </p:nvSpPr>
          <p:spPr>
            <a:xfrm>
              <a:off x="1955758" y="3061241"/>
              <a:ext cx="145970" cy="116418"/>
            </a:xfrm>
            <a:custGeom>
              <a:avLst/>
              <a:gdLst/>
              <a:ahLst/>
              <a:cxnLst/>
              <a:rect l="l" t="t" r="r" b="b"/>
              <a:pathLst>
                <a:path w="1230" h="981" extrusionOk="0">
                  <a:moveTo>
                    <a:pt x="846" y="347"/>
                  </a:moveTo>
                  <a:cubicBezTo>
                    <a:pt x="1070" y="472"/>
                    <a:pt x="1229" y="547"/>
                    <a:pt x="1130" y="715"/>
                  </a:cubicBezTo>
                  <a:cubicBezTo>
                    <a:pt x="977" y="981"/>
                    <a:pt x="1" y="505"/>
                    <a:pt x="150" y="224"/>
                  </a:cubicBezTo>
                  <a:cubicBezTo>
                    <a:pt x="266" y="0"/>
                    <a:pt x="636" y="224"/>
                    <a:pt x="846" y="3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6"/>
            <p:cNvSpPr/>
            <p:nvPr/>
          </p:nvSpPr>
          <p:spPr>
            <a:xfrm>
              <a:off x="2172932" y="3254081"/>
              <a:ext cx="65627" cy="83901"/>
            </a:xfrm>
            <a:custGeom>
              <a:avLst/>
              <a:gdLst/>
              <a:ahLst/>
              <a:cxnLst/>
              <a:rect l="l" t="t" r="r" b="b"/>
              <a:pathLst>
                <a:path w="553" h="707" extrusionOk="0">
                  <a:moveTo>
                    <a:pt x="524" y="280"/>
                  </a:moveTo>
                  <a:cubicBezTo>
                    <a:pt x="552" y="482"/>
                    <a:pt x="324" y="706"/>
                    <a:pt x="173" y="580"/>
                  </a:cubicBezTo>
                  <a:cubicBezTo>
                    <a:pt x="1" y="431"/>
                    <a:pt x="324" y="0"/>
                    <a:pt x="524" y="2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6"/>
            <p:cNvSpPr/>
            <p:nvPr/>
          </p:nvSpPr>
          <p:spPr>
            <a:xfrm>
              <a:off x="1622283" y="4506894"/>
              <a:ext cx="105265" cy="58387"/>
            </a:xfrm>
            <a:custGeom>
              <a:avLst/>
              <a:gdLst/>
              <a:ahLst/>
              <a:cxnLst/>
              <a:rect l="l" t="t" r="r" b="b"/>
              <a:pathLst>
                <a:path w="887" h="492" extrusionOk="0">
                  <a:moveTo>
                    <a:pt x="186" y="95"/>
                  </a:moveTo>
                  <a:cubicBezTo>
                    <a:pt x="0" y="384"/>
                    <a:pt x="887" y="492"/>
                    <a:pt x="770" y="169"/>
                  </a:cubicBezTo>
                  <a:cubicBezTo>
                    <a:pt x="714" y="1"/>
                    <a:pt x="341" y="39"/>
                    <a:pt x="186" y="9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6"/>
            <p:cNvSpPr/>
            <p:nvPr/>
          </p:nvSpPr>
          <p:spPr>
            <a:xfrm>
              <a:off x="1424927" y="4453255"/>
              <a:ext cx="179555" cy="101584"/>
            </a:xfrm>
            <a:custGeom>
              <a:avLst/>
              <a:gdLst/>
              <a:ahLst/>
              <a:cxnLst/>
              <a:rect l="l" t="t" r="r" b="b"/>
              <a:pathLst>
                <a:path w="1513" h="856" extrusionOk="0">
                  <a:moveTo>
                    <a:pt x="1312" y="817"/>
                  </a:moveTo>
                  <a:cubicBezTo>
                    <a:pt x="1383" y="799"/>
                    <a:pt x="1513" y="720"/>
                    <a:pt x="1467" y="584"/>
                  </a:cubicBezTo>
                  <a:cubicBezTo>
                    <a:pt x="1401" y="401"/>
                    <a:pt x="1023" y="332"/>
                    <a:pt x="879" y="276"/>
                  </a:cubicBezTo>
                  <a:cubicBezTo>
                    <a:pt x="701" y="205"/>
                    <a:pt x="402" y="0"/>
                    <a:pt x="239" y="131"/>
                  </a:cubicBezTo>
                  <a:cubicBezTo>
                    <a:pt x="0" y="323"/>
                    <a:pt x="495" y="561"/>
                    <a:pt x="668" y="636"/>
                  </a:cubicBezTo>
                  <a:cubicBezTo>
                    <a:pt x="761" y="677"/>
                    <a:pt x="855" y="705"/>
                    <a:pt x="935" y="733"/>
                  </a:cubicBezTo>
                  <a:cubicBezTo>
                    <a:pt x="1075" y="785"/>
                    <a:pt x="1177" y="855"/>
                    <a:pt x="1312" y="8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6"/>
            <p:cNvSpPr/>
            <p:nvPr/>
          </p:nvSpPr>
          <p:spPr>
            <a:xfrm>
              <a:off x="1135599" y="3970618"/>
              <a:ext cx="574268" cy="456652"/>
            </a:xfrm>
            <a:custGeom>
              <a:avLst/>
              <a:gdLst/>
              <a:ahLst/>
              <a:cxnLst/>
              <a:rect l="l" t="t" r="r" b="b"/>
              <a:pathLst>
                <a:path w="4839" h="3848" extrusionOk="0">
                  <a:moveTo>
                    <a:pt x="3186" y="1700"/>
                  </a:moveTo>
                  <a:cubicBezTo>
                    <a:pt x="3442" y="1733"/>
                    <a:pt x="3755" y="1466"/>
                    <a:pt x="3955" y="1667"/>
                  </a:cubicBezTo>
                  <a:cubicBezTo>
                    <a:pt x="4166" y="1873"/>
                    <a:pt x="3843" y="2209"/>
                    <a:pt x="3793" y="2498"/>
                  </a:cubicBezTo>
                  <a:cubicBezTo>
                    <a:pt x="4078" y="2517"/>
                    <a:pt x="4390" y="2386"/>
                    <a:pt x="4605" y="2606"/>
                  </a:cubicBezTo>
                  <a:cubicBezTo>
                    <a:pt x="4839" y="2843"/>
                    <a:pt x="4731" y="3578"/>
                    <a:pt x="4577" y="3848"/>
                  </a:cubicBezTo>
                  <a:cubicBezTo>
                    <a:pt x="4507" y="3647"/>
                    <a:pt x="4493" y="3530"/>
                    <a:pt x="4479" y="3330"/>
                  </a:cubicBezTo>
                  <a:cubicBezTo>
                    <a:pt x="4465" y="3203"/>
                    <a:pt x="4511" y="2910"/>
                    <a:pt x="4414" y="2807"/>
                  </a:cubicBezTo>
                  <a:cubicBezTo>
                    <a:pt x="4199" y="2587"/>
                    <a:pt x="3802" y="2928"/>
                    <a:pt x="3601" y="2737"/>
                  </a:cubicBezTo>
                  <a:cubicBezTo>
                    <a:pt x="3405" y="2550"/>
                    <a:pt x="3619" y="2195"/>
                    <a:pt x="3709" y="1925"/>
                  </a:cubicBezTo>
                  <a:cubicBezTo>
                    <a:pt x="3475" y="1807"/>
                    <a:pt x="3087" y="2223"/>
                    <a:pt x="2868" y="2069"/>
                  </a:cubicBezTo>
                  <a:cubicBezTo>
                    <a:pt x="2667" y="1925"/>
                    <a:pt x="2812" y="1714"/>
                    <a:pt x="2929" y="1490"/>
                  </a:cubicBezTo>
                  <a:cubicBezTo>
                    <a:pt x="2499" y="1639"/>
                    <a:pt x="1841" y="2507"/>
                    <a:pt x="1468" y="2205"/>
                  </a:cubicBezTo>
                  <a:cubicBezTo>
                    <a:pt x="1238" y="2018"/>
                    <a:pt x="1412" y="1733"/>
                    <a:pt x="1524" y="1485"/>
                  </a:cubicBezTo>
                  <a:cubicBezTo>
                    <a:pt x="1182" y="1714"/>
                    <a:pt x="453" y="2634"/>
                    <a:pt x="169" y="2121"/>
                  </a:cubicBezTo>
                  <a:cubicBezTo>
                    <a:pt x="1" y="1821"/>
                    <a:pt x="369" y="1162"/>
                    <a:pt x="753" y="705"/>
                  </a:cubicBezTo>
                  <a:cubicBezTo>
                    <a:pt x="981" y="434"/>
                    <a:pt x="1373" y="0"/>
                    <a:pt x="1602" y="149"/>
                  </a:cubicBezTo>
                  <a:cubicBezTo>
                    <a:pt x="1873" y="328"/>
                    <a:pt x="1682" y="626"/>
                    <a:pt x="1602" y="850"/>
                  </a:cubicBezTo>
                  <a:cubicBezTo>
                    <a:pt x="1888" y="776"/>
                    <a:pt x="2162" y="154"/>
                    <a:pt x="2453" y="188"/>
                  </a:cubicBezTo>
                  <a:cubicBezTo>
                    <a:pt x="2756" y="374"/>
                    <a:pt x="2494" y="658"/>
                    <a:pt x="2359" y="906"/>
                  </a:cubicBezTo>
                  <a:cubicBezTo>
                    <a:pt x="2218" y="1158"/>
                    <a:pt x="2102" y="1397"/>
                    <a:pt x="2028" y="1546"/>
                  </a:cubicBezTo>
                  <a:cubicBezTo>
                    <a:pt x="2317" y="1466"/>
                    <a:pt x="3054" y="705"/>
                    <a:pt x="3363" y="813"/>
                  </a:cubicBezTo>
                  <a:cubicBezTo>
                    <a:pt x="3746" y="953"/>
                    <a:pt x="3414" y="1420"/>
                    <a:pt x="3186" y="1700"/>
                  </a:cubicBezTo>
                  <a:close/>
                  <a:moveTo>
                    <a:pt x="632" y="1718"/>
                  </a:moveTo>
                  <a:cubicBezTo>
                    <a:pt x="837" y="1597"/>
                    <a:pt x="1042" y="1350"/>
                    <a:pt x="1248" y="1219"/>
                  </a:cubicBezTo>
                  <a:cubicBezTo>
                    <a:pt x="1201" y="1041"/>
                    <a:pt x="1332" y="860"/>
                    <a:pt x="1345" y="677"/>
                  </a:cubicBezTo>
                  <a:cubicBezTo>
                    <a:pt x="1061" y="1022"/>
                    <a:pt x="776" y="1373"/>
                    <a:pt x="632" y="17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48985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158"/>
        <p:cNvGrpSpPr/>
        <p:nvPr/>
      </p:nvGrpSpPr>
      <p:grpSpPr>
        <a:xfrm>
          <a:off x="0" y="0"/>
          <a:ext cx="0" cy="0"/>
          <a:chOff x="0" y="0"/>
          <a:chExt cx="0" cy="0"/>
        </a:xfrm>
      </p:grpSpPr>
      <p:sp>
        <p:nvSpPr>
          <p:cNvPr id="2160" name="Google Shape;2160;p49"/>
          <p:cNvSpPr txBox="1">
            <a:spLocks noGrp="1"/>
          </p:cNvSpPr>
          <p:nvPr>
            <p:ph type="title"/>
          </p:nvPr>
        </p:nvSpPr>
        <p:spPr>
          <a:xfrm>
            <a:off x="720000" y="2535413"/>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tx1"/>
                </a:solidFill>
              </a:rPr>
              <a:t>Ung </a:t>
            </a:r>
            <a:r>
              <a:rPr lang="en" err="1">
                <a:solidFill>
                  <a:schemeClr val="tx1"/>
                </a:solidFill>
              </a:rPr>
              <a:t>thư</a:t>
            </a:r>
            <a:r>
              <a:rPr lang="en">
                <a:solidFill>
                  <a:schemeClr val="tx1"/>
                </a:solidFill>
              </a:rPr>
              <a:t> </a:t>
            </a:r>
            <a:r>
              <a:rPr lang="en" err="1">
                <a:solidFill>
                  <a:schemeClr val="tx1"/>
                </a:solidFill>
              </a:rPr>
              <a:t>đầu</a:t>
            </a:r>
            <a:r>
              <a:rPr lang="en">
                <a:solidFill>
                  <a:schemeClr val="tx1"/>
                </a:solidFill>
              </a:rPr>
              <a:t> </a:t>
            </a:r>
            <a:r>
              <a:rPr lang="en" err="1">
                <a:solidFill>
                  <a:schemeClr val="tx1"/>
                </a:solidFill>
              </a:rPr>
              <a:t>tuỵ</a:t>
            </a:r>
            <a:endParaRPr>
              <a:solidFill>
                <a:schemeClr val="tx1"/>
              </a:solidFill>
            </a:endParaRPr>
          </a:p>
        </p:txBody>
      </p:sp>
      <p:sp>
        <p:nvSpPr>
          <p:cNvPr id="2162" name="Google Shape;2162;p49"/>
          <p:cNvSpPr txBox="1">
            <a:spLocks noGrp="1"/>
          </p:cNvSpPr>
          <p:nvPr>
            <p:ph type="title" idx="2"/>
          </p:nvPr>
        </p:nvSpPr>
        <p:spPr>
          <a:xfrm>
            <a:off x="3403799" y="2690010"/>
            <a:ext cx="2548113"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tx1"/>
                </a:solidFill>
              </a:rPr>
              <a:t>Ung </a:t>
            </a:r>
            <a:r>
              <a:rPr lang="en" err="1">
                <a:solidFill>
                  <a:schemeClr val="tx1"/>
                </a:solidFill>
              </a:rPr>
              <a:t>thư</a:t>
            </a:r>
            <a:r>
              <a:rPr lang="en">
                <a:solidFill>
                  <a:schemeClr val="tx1"/>
                </a:solidFill>
              </a:rPr>
              <a:t> </a:t>
            </a:r>
            <a:r>
              <a:rPr lang="en" err="1">
                <a:solidFill>
                  <a:schemeClr val="tx1"/>
                </a:solidFill>
              </a:rPr>
              <a:t>bóng</a:t>
            </a:r>
            <a:r>
              <a:rPr lang="en">
                <a:solidFill>
                  <a:schemeClr val="tx1"/>
                </a:solidFill>
              </a:rPr>
              <a:t> </a:t>
            </a:r>
            <a:r>
              <a:rPr lang="en" err="1">
                <a:solidFill>
                  <a:schemeClr val="tx1"/>
                </a:solidFill>
              </a:rPr>
              <a:t>vater</a:t>
            </a:r>
            <a:r>
              <a:rPr lang="en">
                <a:solidFill>
                  <a:schemeClr val="tx1"/>
                </a:solidFill>
              </a:rPr>
              <a:t> </a:t>
            </a:r>
            <a:r>
              <a:rPr lang="en" err="1">
                <a:solidFill>
                  <a:schemeClr val="tx1"/>
                </a:solidFill>
              </a:rPr>
              <a:t>và</a:t>
            </a:r>
            <a:r>
              <a:rPr lang="en">
                <a:solidFill>
                  <a:schemeClr val="tx1"/>
                </a:solidFill>
              </a:rPr>
              <a:t> </a:t>
            </a:r>
            <a:r>
              <a:rPr lang="en" err="1">
                <a:solidFill>
                  <a:schemeClr val="tx1"/>
                </a:solidFill>
              </a:rPr>
              <a:t>ung</a:t>
            </a:r>
            <a:r>
              <a:rPr lang="en">
                <a:solidFill>
                  <a:schemeClr val="tx1"/>
                </a:solidFill>
              </a:rPr>
              <a:t> </a:t>
            </a:r>
            <a:r>
              <a:rPr lang="en" err="1">
                <a:solidFill>
                  <a:schemeClr val="tx1"/>
                </a:solidFill>
              </a:rPr>
              <a:t>thư</a:t>
            </a:r>
            <a:r>
              <a:rPr lang="en">
                <a:solidFill>
                  <a:schemeClr val="tx1"/>
                </a:solidFill>
              </a:rPr>
              <a:t> </a:t>
            </a:r>
            <a:r>
              <a:rPr lang="en" err="1">
                <a:solidFill>
                  <a:schemeClr val="tx1"/>
                </a:solidFill>
              </a:rPr>
              <a:t>tá</a:t>
            </a:r>
            <a:r>
              <a:rPr lang="en">
                <a:solidFill>
                  <a:schemeClr val="tx1"/>
                </a:solidFill>
              </a:rPr>
              <a:t> </a:t>
            </a:r>
            <a:r>
              <a:rPr lang="en" err="1">
                <a:solidFill>
                  <a:schemeClr val="tx1"/>
                </a:solidFill>
              </a:rPr>
              <a:t>tràng</a:t>
            </a:r>
            <a:endParaRPr>
              <a:solidFill>
                <a:schemeClr val="tx1"/>
              </a:solidFill>
            </a:endParaRPr>
          </a:p>
        </p:txBody>
      </p:sp>
      <p:sp>
        <p:nvSpPr>
          <p:cNvPr id="2164" name="Google Shape;2164;p49"/>
          <p:cNvSpPr txBox="1">
            <a:spLocks noGrp="1"/>
          </p:cNvSpPr>
          <p:nvPr>
            <p:ph type="title" idx="4"/>
          </p:nvPr>
        </p:nvSpPr>
        <p:spPr>
          <a:xfrm>
            <a:off x="6087602" y="2690010"/>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tx1"/>
                </a:solidFill>
              </a:rPr>
              <a:t>Ung </a:t>
            </a:r>
            <a:r>
              <a:rPr lang="en" err="1">
                <a:solidFill>
                  <a:schemeClr val="tx1"/>
                </a:solidFill>
              </a:rPr>
              <a:t>thư</a:t>
            </a:r>
            <a:r>
              <a:rPr lang="en">
                <a:solidFill>
                  <a:schemeClr val="tx1"/>
                </a:solidFill>
              </a:rPr>
              <a:t> </a:t>
            </a:r>
            <a:r>
              <a:rPr lang="en" err="1">
                <a:solidFill>
                  <a:schemeClr val="tx1"/>
                </a:solidFill>
              </a:rPr>
              <a:t>đoạn</a:t>
            </a:r>
            <a:r>
              <a:rPr lang="en">
                <a:solidFill>
                  <a:schemeClr val="tx1"/>
                </a:solidFill>
              </a:rPr>
              <a:t> </a:t>
            </a:r>
            <a:r>
              <a:rPr lang="en" err="1">
                <a:solidFill>
                  <a:schemeClr val="tx1"/>
                </a:solidFill>
              </a:rPr>
              <a:t>cuối</a:t>
            </a:r>
            <a:r>
              <a:rPr lang="en">
                <a:solidFill>
                  <a:schemeClr val="tx1"/>
                </a:solidFill>
              </a:rPr>
              <a:t> OMC</a:t>
            </a:r>
            <a:endParaRPr>
              <a:solidFill>
                <a:schemeClr val="tx1"/>
              </a:solidFill>
            </a:endParaRPr>
          </a:p>
        </p:txBody>
      </p:sp>
      <p:sp>
        <p:nvSpPr>
          <p:cNvPr id="2165" name="Google Shape;2165;p49"/>
          <p:cNvSpPr/>
          <p:nvPr/>
        </p:nvSpPr>
        <p:spPr>
          <a:xfrm>
            <a:off x="1497000" y="1512850"/>
            <a:ext cx="782400" cy="782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9"/>
          <p:cNvSpPr/>
          <p:nvPr/>
        </p:nvSpPr>
        <p:spPr>
          <a:xfrm>
            <a:off x="9052400" y="1927918"/>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9"/>
          <p:cNvSpPr/>
          <p:nvPr/>
        </p:nvSpPr>
        <p:spPr>
          <a:xfrm>
            <a:off x="4180800" y="1512850"/>
            <a:ext cx="782400" cy="782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9"/>
          <p:cNvSpPr/>
          <p:nvPr/>
        </p:nvSpPr>
        <p:spPr>
          <a:xfrm>
            <a:off x="6864600" y="1512850"/>
            <a:ext cx="782400" cy="782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Title 1">
            <a:extLst>
              <a:ext uri="{FF2B5EF4-FFF2-40B4-BE49-F238E27FC236}">
                <a16:creationId xmlns:a16="http://schemas.microsoft.com/office/drawing/2014/main" id="{35653CD3-182B-694B-A485-B96C8C52B605}"/>
              </a:ext>
            </a:extLst>
          </p:cNvPr>
          <p:cNvSpPr txBox="1">
            <a:spLocks/>
          </p:cNvSpPr>
          <p:nvPr/>
        </p:nvSpPr>
        <p:spPr>
          <a:xfrm>
            <a:off x="720000" y="559870"/>
            <a:ext cx="7704000" cy="47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Open Sans ExtraBold"/>
              <a:buNone/>
              <a:defRPr sz="2500" b="1" i="0" u="none" strike="noStrike" cap="none">
                <a:solidFill>
                  <a:schemeClr val="lt2"/>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2500"/>
              <a:buFont typeface="Open Sans ExtraBold"/>
              <a:buNone/>
              <a:defRPr sz="2500" b="0" i="0" u="none" strike="noStrike" cap="none">
                <a:solidFill>
                  <a:schemeClr val="lt1"/>
                </a:solidFill>
                <a:latin typeface="Open Sans ExtraBold"/>
                <a:ea typeface="Open Sans ExtraBold"/>
                <a:cs typeface="Open Sans ExtraBold"/>
                <a:sym typeface="Open Sans ExtraBold"/>
              </a:defRPr>
            </a:lvl2pPr>
            <a:lvl3pPr marR="0" lvl="2" algn="ctr" rtl="0">
              <a:lnSpc>
                <a:spcPct val="100000"/>
              </a:lnSpc>
              <a:spcBef>
                <a:spcPts val="0"/>
              </a:spcBef>
              <a:spcAft>
                <a:spcPts val="0"/>
              </a:spcAft>
              <a:buClr>
                <a:schemeClr val="lt1"/>
              </a:buClr>
              <a:buSzPts val="2500"/>
              <a:buFont typeface="Open Sans ExtraBold"/>
              <a:buNone/>
              <a:defRPr sz="2500" b="0" i="0" u="none" strike="noStrike" cap="none">
                <a:solidFill>
                  <a:schemeClr val="lt1"/>
                </a:solidFill>
                <a:latin typeface="Open Sans ExtraBold"/>
                <a:ea typeface="Open Sans ExtraBold"/>
                <a:cs typeface="Open Sans ExtraBold"/>
                <a:sym typeface="Open Sans ExtraBold"/>
              </a:defRPr>
            </a:lvl3pPr>
            <a:lvl4pPr marR="0" lvl="3" algn="ctr" rtl="0">
              <a:lnSpc>
                <a:spcPct val="100000"/>
              </a:lnSpc>
              <a:spcBef>
                <a:spcPts val="0"/>
              </a:spcBef>
              <a:spcAft>
                <a:spcPts val="0"/>
              </a:spcAft>
              <a:buClr>
                <a:schemeClr val="lt1"/>
              </a:buClr>
              <a:buSzPts val="2500"/>
              <a:buFont typeface="Open Sans ExtraBold"/>
              <a:buNone/>
              <a:defRPr sz="2500" b="0" i="0" u="none" strike="noStrike" cap="none">
                <a:solidFill>
                  <a:schemeClr val="lt1"/>
                </a:solidFill>
                <a:latin typeface="Open Sans ExtraBold"/>
                <a:ea typeface="Open Sans ExtraBold"/>
                <a:cs typeface="Open Sans ExtraBold"/>
                <a:sym typeface="Open Sans ExtraBold"/>
              </a:defRPr>
            </a:lvl4pPr>
            <a:lvl5pPr marR="0" lvl="4" algn="ctr" rtl="0">
              <a:lnSpc>
                <a:spcPct val="100000"/>
              </a:lnSpc>
              <a:spcBef>
                <a:spcPts val="0"/>
              </a:spcBef>
              <a:spcAft>
                <a:spcPts val="0"/>
              </a:spcAft>
              <a:buClr>
                <a:schemeClr val="lt1"/>
              </a:buClr>
              <a:buSzPts val="2500"/>
              <a:buFont typeface="Open Sans ExtraBold"/>
              <a:buNone/>
              <a:defRPr sz="2500" b="0" i="0" u="none" strike="noStrike" cap="none">
                <a:solidFill>
                  <a:schemeClr val="lt1"/>
                </a:solidFill>
                <a:latin typeface="Open Sans ExtraBold"/>
                <a:ea typeface="Open Sans ExtraBold"/>
                <a:cs typeface="Open Sans ExtraBold"/>
                <a:sym typeface="Open Sans ExtraBold"/>
              </a:defRPr>
            </a:lvl5pPr>
            <a:lvl6pPr marR="0" lvl="5" algn="ctr" rtl="0">
              <a:lnSpc>
                <a:spcPct val="100000"/>
              </a:lnSpc>
              <a:spcBef>
                <a:spcPts val="0"/>
              </a:spcBef>
              <a:spcAft>
                <a:spcPts val="0"/>
              </a:spcAft>
              <a:buClr>
                <a:schemeClr val="lt1"/>
              </a:buClr>
              <a:buSzPts val="2500"/>
              <a:buFont typeface="Open Sans ExtraBold"/>
              <a:buNone/>
              <a:defRPr sz="2500" b="0" i="0" u="none" strike="noStrike" cap="none">
                <a:solidFill>
                  <a:schemeClr val="lt1"/>
                </a:solidFill>
                <a:latin typeface="Open Sans ExtraBold"/>
                <a:ea typeface="Open Sans ExtraBold"/>
                <a:cs typeface="Open Sans ExtraBold"/>
                <a:sym typeface="Open Sans ExtraBold"/>
              </a:defRPr>
            </a:lvl6pPr>
            <a:lvl7pPr marR="0" lvl="6" algn="ctr" rtl="0">
              <a:lnSpc>
                <a:spcPct val="100000"/>
              </a:lnSpc>
              <a:spcBef>
                <a:spcPts val="0"/>
              </a:spcBef>
              <a:spcAft>
                <a:spcPts val="0"/>
              </a:spcAft>
              <a:buClr>
                <a:schemeClr val="lt1"/>
              </a:buClr>
              <a:buSzPts val="2500"/>
              <a:buFont typeface="Open Sans ExtraBold"/>
              <a:buNone/>
              <a:defRPr sz="2500" b="0" i="0" u="none" strike="noStrike" cap="none">
                <a:solidFill>
                  <a:schemeClr val="lt1"/>
                </a:solidFill>
                <a:latin typeface="Open Sans ExtraBold"/>
                <a:ea typeface="Open Sans ExtraBold"/>
                <a:cs typeface="Open Sans ExtraBold"/>
                <a:sym typeface="Open Sans ExtraBold"/>
              </a:defRPr>
            </a:lvl7pPr>
            <a:lvl8pPr marR="0" lvl="7" algn="ctr" rtl="0">
              <a:lnSpc>
                <a:spcPct val="100000"/>
              </a:lnSpc>
              <a:spcBef>
                <a:spcPts val="0"/>
              </a:spcBef>
              <a:spcAft>
                <a:spcPts val="0"/>
              </a:spcAft>
              <a:buClr>
                <a:schemeClr val="lt1"/>
              </a:buClr>
              <a:buSzPts val="2500"/>
              <a:buFont typeface="Open Sans ExtraBold"/>
              <a:buNone/>
              <a:defRPr sz="2500" b="0" i="0" u="none" strike="noStrike" cap="none">
                <a:solidFill>
                  <a:schemeClr val="lt1"/>
                </a:solidFill>
                <a:latin typeface="Open Sans ExtraBold"/>
                <a:ea typeface="Open Sans ExtraBold"/>
                <a:cs typeface="Open Sans ExtraBold"/>
                <a:sym typeface="Open Sans ExtraBold"/>
              </a:defRPr>
            </a:lvl8pPr>
            <a:lvl9pPr marR="0" lvl="8" algn="ctr" rtl="0">
              <a:lnSpc>
                <a:spcPct val="100000"/>
              </a:lnSpc>
              <a:spcBef>
                <a:spcPts val="0"/>
              </a:spcBef>
              <a:spcAft>
                <a:spcPts val="0"/>
              </a:spcAft>
              <a:buClr>
                <a:schemeClr val="lt1"/>
              </a:buClr>
              <a:buSzPts val="2500"/>
              <a:buFont typeface="Open Sans ExtraBold"/>
              <a:buNone/>
              <a:defRPr sz="2500" b="0" i="0" u="none" strike="noStrike" cap="none">
                <a:solidFill>
                  <a:schemeClr val="lt1"/>
                </a:solidFill>
                <a:latin typeface="Open Sans ExtraBold"/>
                <a:ea typeface="Open Sans ExtraBold"/>
                <a:cs typeface="Open Sans ExtraBold"/>
                <a:sym typeface="Open Sans ExtraBold"/>
              </a:defRPr>
            </a:lvl9pPr>
          </a:lstStyle>
          <a:p>
            <a:pPr algn="l">
              <a:buClr>
                <a:schemeClr val="dk1"/>
              </a:buClr>
              <a:buSzPts val="3500"/>
            </a:pPr>
            <a:r>
              <a:rPr lang="en-US" sz="3500">
                <a:solidFill>
                  <a:schemeClr val="dk1"/>
                </a:solidFill>
                <a:latin typeface="+mn-lt"/>
                <a:cs typeface="Open Sans ExtraBold"/>
                <a:sym typeface="Open Sans ExtraBold"/>
              </a:rPr>
              <a:t>III. </a:t>
            </a:r>
            <a:r>
              <a:rPr lang="en-US" sz="3500" err="1">
                <a:solidFill>
                  <a:schemeClr val="dk1"/>
                </a:solidFill>
                <a:latin typeface="+mn-lt"/>
                <a:cs typeface="Open Sans ExtraBold"/>
                <a:sym typeface="Open Sans ExtraBold"/>
              </a:rPr>
              <a:t>Yếu</a:t>
            </a:r>
            <a:r>
              <a:rPr lang="en-US" sz="3500">
                <a:solidFill>
                  <a:schemeClr val="dk1"/>
                </a:solidFill>
                <a:latin typeface="+mn-lt"/>
                <a:cs typeface="Open Sans ExtraBold"/>
                <a:sym typeface="Open Sans ExtraBold"/>
              </a:rPr>
              <a:t> </a:t>
            </a:r>
            <a:r>
              <a:rPr lang="en-US" sz="3500" err="1">
                <a:solidFill>
                  <a:schemeClr val="dk1"/>
                </a:solidFill>
                <a:latin typeface="+mn-lt"/>
                <a:cs typeface="Open Sans ExtraBold"/>
                <a:sym typeface="Open Sans ExtraBold"/>
              </a:rPr>
              <a:t>tố</a:t>
            </a:r>
            <a:r>
              <a:rPr lang="en-US" sz="3500">
                <a:solidFill>
                  <a:schemeClr val="dk1"/>
                </a:solidFill>
                <a:latin typeface="+mn-lt"/>
                <a:cs typeface="Open Sans ExtraBold"/>
                <a:sym typeface="Open Sans ExtraBold"/>
              </a:rPr>
              <a:t> </a:t>
            </a:r>
            <a:r>
              <a:rPr lang="en-US" sz="3500" err="1">
                <a:solidFill>
                  <a:schemeClr val="dk1"/>
                </a:solidFill>
                <a:latin typeface="+mn-lt"/>
                <a:cs typeface="Open Sans ExtraBold"/>
                <a:sym typeface="Open Sans ExtraBold"/>
              </a:rPr>
              <a:t>nguy</a:t>
            </a:r>
            <a:r>
              <a:rPr lang="en-US" sz="3500">
                <a:solidFill>
                  <a:schemeClr val="dk1"/>
                </a:solidFill>
                <a:latin typeface="+mn-lt"/>
                <a:cs typeface="Open Sans ExtraBold"/>
                <a:sym typeface="Open Sans ExtraBold"/>
              </a:rPr>
              <a:t> </a:t>
            </a:r>
            <a:r>
              <a:rPr lang="en-US" sz="3500" err="1">
                <a:solidFill>
                  <a:schemeClr val="dk1"/>
                </a:solidFill>
                <a:latin typeface="+mn-lt"/>
                <a:cs typeface="Open Sans ExtraBold"/>
                <a:sym typeface="Open Sans ExtraBold"/>
              </a:rPr>
              <a:t>cơ</a:t>
            </a:r>
            <a:endParaRPr lang="en-US" sz="3500">
              <a:solidFill>
                <a:schemeClr val="dk1"/>
              </a:solidFill>
              <a:latin typeface="+mn-lt"/>
              <a:cs typeface="Open Sans ExtraBold"/>
              <a:sym typeface="Open Sans ExtraBold"/>
            </a:endParaRPr>
          </a:p>
        </p:txBody>
      </p:sp>
      <p:sp>
        <p:nvSpPr>
          <p:cNvPr id="13" name="TextBox 12">
            <a:extLst>
              <a:ext uri="{FF2B5EF4-FFF2-40B4-BE49-F238E27FC236}">
                <a16:creationId xmlns:a16="http://schemas.microsoft.com/office/drawing/2014/main" id="{70A1C08B-67CF-8944-A204-E01AB47B3122}"/>
              </a:ext>
            </a:extLst>
          </p:cNvPr>
          <p:cNvSpPr txBox="1"/>
          <p:nvPr/>
        </p:nvSpPr>
        <p:spPr>
          <a:xfrm>
            <a:off x="1613124" y="1683203"/>
            <a:ext cx="550151" cy="477054"/>
          </a:xfrm>
          <a:prstGeom prst="rect">
            <a:avLst/>
          </a:prstGeom>
          <a:noFill/>
        </p:spPr>
        <p:txBody>
          <a:bodyPr wrap="none" rtlCol="0">
            <a:spAutoFit/>
          </a:bodyPr>
          <a:lstStyle/>
          <a:p>
            <a:r>
              <a:rPr lang="en-VN" sz="2500" b="1">
                <a:solidFill>
                  <a:schemeClr val="tx1"/>
                </a:solidFill>
                <a:latin typeface="Open Sans"/>
                <a:ea typeface="Open Sans"/>
                <a:cs typeface="Open Sans"/>
                <a:sym typeface="Open Sans"/>
              </a:rPr>
              <a:t>01</a:t>
            </a:r>
          </a:p>
        </p:txBody>
      </p:sp>
      <p:sp>
        <p:nvSpPr>
          <p:cNvPr id="53" name="TextBox 52">
            <a:extLst>
              <a:ext uri="{FF2B5EF4-FFF2-40B4-BE49-F238E27FC236}">
                <a16:creationId xmlns:a16="http://schemas.microsoft.com/office/drawing/2014/main" id="{4CF30D4C-E360-0B49-824C-F01840B44D96}"/>
              </a:ext>
            </a:extLst>
          </p:cNvPr>
          <p:cNvSpPr txBox="1"/>
          <p:nvPr/>
        </p:nvSpPr>
        <p:spPr>
          <a:xfrm>
            <a:off x="4296924" y="1665523"/>
            <a:ext cx="550151" cy="477054"/>
          </a:xfrm>
          <a:prstGeom prst="rect">
            <a:avLst/>
          </a:prstGeom>
          <a:noFill/>
        </p:spPr>
        <p:txBody>
          <a:bodyPr wrap="none" rtlCol="0">
            <a:spAutoFit/>
          </a:bodyPr>
          <a:lstStyle/>
          <a:p>
            <a:r>
              <a:rPr lang="en-VN" sz="2500" b="1">
                <a:solidFill>
                  <a:schemeClr val="tx1"/>
                </a:solidFill>
                <a:latin typeface="Open Sans"/>
                <a:ea typeface="Open Sans"/>
                <a:cs typeface="Open Sans"/>
                <a:sym typeface="Open Sans"/>
              </a:rPr>
              <a:t>02</a:t>
            </a:r>
          </a:p>
        </p:txBody>
      </p:sp>
      <p:sp>
        <p:nvSpPr>
          <p:cNvPr id="54" name="TextBox 53">
            <a:extLst>
              <a:ext uri="{FF2B5EF4-FFF2-40B4-BE49-F238E27FC236}">
                <a16:creationId xmlns:a16="http://schemas.microsoft.com/office/drawing/2014/main" id="{7001BDD3-27F1-D34F-B128-E636CA2D5783}"/>
              </a:ext>
            </a:extLst>
          </p:cNvPr>
          <p:cNvSpPr txBox="1"/>
          <p:nvPr/>
        </p:nvSpPr>
        <p:spPr>
          <a:xfrm>
            <a:off x="6980725" y="1665037"/>
            <a:ext cx="550151" cy="477054"/>
          </a:xfrm>
          <a:prstGeom prst="rect">
            <a:avLst/>
          </a:prstGeom>
          <a:noFill/>
        </p:spPr>
        <p:txBody>
          <a:bodyPr wrap="none" rtlCol="0">
            <a:spAutoFit/>
          </a:bodyPr>
          <a:lstStyle/>
          <a:p>
            <a:r>
              <a:rPr lang="en-VN" sz="2500" b="1">
                <a:solidFill>
                  <a:schemeClr val="tx1"/>
                </a:solidFill>
                <a:latin typeface="Open Sans"/>
                <a:ea typeface="Open Sans"/>
                <a:cs typeface="Open Sans"/>
                <a:sym typeface="Open Sans"/>
              </a:rPr>
              <a:t>03</a:t>
            </a:r>
          </a:p>
        </p:txBody>
      </p:sp>
      <p:sp>
        <p:nvSpPr>
          <p:cNvPr id="55" name="Google Shape;3544;p75">
            <a:extLst>
              <a:ext uri="{FF2B5EF4-FFF2-40B4-BE49-F238E27FC236}">
                <a16:creationId xmlns:a16="http://schemas.microsoft.com/office/drawing/2014/main" id="{B1249077-0EEA-D548-B5E1-8899B8A89337}"/>
              </a:ext>
            </a:extLst>
          </p:cNvPr>
          <p:cNvSpPr/>
          <p:nvPr/>
        </p:nvSpPr>
        <p:spPr>
          <a:xfrm>
            <a:off x="6029540" y="1367718"/>
            <a:ext cx="2610453" cy="2644584"/>
          </a:xfrm>
          <a:custGeom>
            <a:avLst/>
            <a:gdLst/>
            <a:ahLst/>
            <a:cxnLst/>
            <a:rect l="l" t="t" r="r" b="b"/>
            <a:pathLst>
              <a:path w="155698" h="154025" extrusionOk="0">
                <a:moveTo>
                  <a:pt x="93462" y="8032"/>
                </a:moveTo>
                <a:cubicBezTo>
                  <a:pt x="101617" y="9636"/>
                  <a:pt x="114584" y="5620"/>
                  <a:pt x="120332" y="9636"/>
                </a:cubicBezTo>
                <a:cubicBezTo>
                  <a:pt x="126080" y="13652"/>
                  <a:pt x="123741" y="26515"/>
                  <a:pt x="127952" y="32130"/>
                </a:cubicBezTo>
                <a:cubicBezTo>
                  <a:pt x="132163" y="37745"/>
                  <a:pt x="142390" y="37024"/>
                  <a:pt x="145598" y="43325"/>
                </a:cubicBezTo>
                <a:cubicBezTo>
                  <a:pt x="148807" y="49626"/>
                  <a:pt x="145545" y="61199"/>
                  <a:pt x="147203" y="69935"/>
                </a:cubicBezTo>
                <a:cubicBezTo>
                  <a:pt x="148861" y="78672"/>
                  <a:pt x="156895" y="88050"/>
                  <a:pt x="155545" y="95744"/>
                </a:cubicBezTo>
                <a:cubicBezTo>
                  <a:pt x="154195" y="103438"/>
                  <a:pt x="143166" y="109063"/>
                  <a:pt x="139102" y="116101"/>
                </a:cubicBezTo>
                <a:cubicBezTo>
                  <a:pt x="135038" y="123139"/>
                  <a:pt x="136763" y="134060"/>
                  <a:pt x="131161" y="137973"/>
                </a:cubicBezTo>
                <a:cubicBezTo>
                  <a:pt x="125560" y="141886"/>
                  <a:pt x="115386" y="136903"/>
                  <a:pt x="105493" y="139577"/>
                </a:cubicBezTo>
                <a:cubicBezTo>
                  <a:pt x="95600" y="142251"/>
                  <a:pt x="82433" y="154416"/>
                  <a:pt x="71805" y="154015"/>
                </a:cubicBezTo>
                <a:cubicBezTo>
                  <a:pt x="61177" y="153614"/>
                  <a:pt x="51886" y="141449"/>
                  <a:pt x="41726" y="137171"/>
                </a:cubicBezTo>
                <a:cubicBezTo>
                  <a:pt x="31566" y="132893"/>
                  <a:pt x="15872" y="135980"/>
                  <a:pt x="10845" y="128348"/>
                </a:cubicBezTo>
                <a:cubicBezTo>
                  <a:pt x="5819" y="120717"/>
                  <a:pt x="13372" y="102344"/>
                  <a:pt x="11567" y="91382"/>
                </a:cubicBezTo>
                <a:cubicBezTo>
                  <a:pt x="9762" y="80420"/>
                  <a:pt x="-465" y="70572"/>
                  <a:pt x="16" y="62575"/>
                </a:cubicBezTo>
                <a:cubicBezTo>
                  <a:pt x="497" y="54578"/>
                  <a:pt x="11380" y="51623"/>
                  <a:pt x="14455" y="43398"/>
                </a:cubicBezTo>
                <a:cubicBezTo>
                  <a:pt x="17530" y="35173"/>
                  <a:pt x="12650" y="18801"/>
                  <a:pt x="18465" y="13227"/>
                </a:cubicBezTo>
                <a:cubicBezTo>
                  <a:pt x="24280" y="7653"/>
                  <a:pt x="40523" y="12159"/>
                  <a:pt x="49346" y="9956"/>
                </a:cubicBezTo>
                <a:cubicBezTo>
                  <a:pt x="58169" y="7753"/>
                  <a:pt x="64051" y="332"/>
                  <a:pt x="71404" y="11"/>
                </a:cubicBezTo>
                <a:cubicBezTo>
                  <a:pt x="78757" y="-310"/>
                  <a:pt x="85307" y="6428"/>
                  <a:pt x="93462" y="8032"/>
                </a:cubicBezTo>
                <a:close/>
              </a:path>
            </a:pathLst>
          </a:custGeom>
          <a:solidFill>
            <a:srgbClr val="5D74FF">
              <a:alpha val="25000"/>
            </a:srgbClr>
          </a:solidFill>
          <a:ln>
            <a:noFill/>
          </a:ln>
        </p:spPr>
      </p:sp>
      <p:sp>
        <p:nvSpPr>
          <p:cNvPr id="56" name="Google Shape;3544;p75">
            <a:extLst>
              <a:ext uri="{FF2B5EF4-FFF2-40B4-BE49-F238E27FC236}">
                <a16:creationId xmlns:a16="http://schemas.microsoft.com/office/drawing/2014/main" id="{AC097595-C784-ED4B-A111-ADC34C833F5F}"/>
              </a:ext>
            </a:extLst>
          </p:cNvPr>
          <p:cNvSpPr/>
          <p:nvPr/>
        </p:nvSpPr>
        <p:spPr>
          <a:xfrm>
            <a:off x="3292454" y="1367718"/>
            <a:ext cx="2737086" cy="2752585"/>
          </a:xfrm>
          <a:custGeom>
            <a:avLst/>
            <a:gdLst/>
            <a:ahLst/>
            <a:cxnLst/>
            <a:rect l="l" t="t" r="r" b="b"/>
            <a:pathLst>
              <a:path w="155698" h="154025" extrusionOk="0">
                <a:moveTo>
                  <a:pt x="93462" y="8032"/>
                </a:moveTo>
                <a:cubicBezTo>
                  <a:pt x="101617" y="9636"/>
                  <a:pt x="114584" y="5620"/>
                  <a:pt x="120332" y="9636"/>
                </a:cubicBezTo>
                <a:cubicBezTo>
                  <a:pt x="126080" y="13652"/>
                  <a:pt x="123741" y="26515"/>
                  <a:pt x="127952" y="32130"/>
                </a:cubicBezTo>
                <a:cubicBezTo>
                  <a:pt x="132163" y="37745"/>
                  <a:pt x="142390" y="37024"/>
                  <a:pt x="145598" y="43325"/>
                </a:cubicBezTo>
                <a:cubicBezTo>
                  <a:pt x="148807" y="49626"/>
                  <a:pt x="145545" y="61199"/>
                  <a:pt x="147203" y="69935"/>
                </a:cubicBezTo>
                <a:cubicBezTo>
                  <a:pt x="148861" y="78672"/>
                  <a:pt x="156895" y="88050"/>
                  <a:pt x="155545" y="95744"/>
                </a:cubicBezTo>
                <a:cubicBezTo>
                  <a:pt x="154195" y="103438"/>
                  <a:pt x="143166" y="109063"/>
                  <a:pt x="139102" y="116101"/>
                </a:cubicBezTo>
                <a:cubicBezTo>
                  <a:pt x="135038" y="123139"/>
                  <a:pt x="136763" y="134060"/>
                  <a:pt x="131161" y="137973"/>
                </a:cubicBezTo>
                <a:cubicBezTo>
                  <a:pt x="125560" y="141886"/>
                  <a:pt x="115386" y="136903"/>
                  <a:pt x="105493" y="139577"/>
                </a:cubicBezTo>
                <a:cubicBezTo>
                  <a:pt x="95600" y="142251"/>
                  <a:pt x="82433" y="154416"/>
                  <a:pt x="71805" y="154015"/>
                </a:cubicBezTo>
                <a:cubicBezTo>
                  <a:pt x="61177" y="153614"/>
                  <a:pt x="51886" y="141449"/>
                  <a:pt x="41726" y="137171"/>
                </a:cubicBezTo>
                <a:cubicBezTo>
                  <a:pt x="31566" y="132893"/>
                  <a:pt x="15872" y="135980"/>
                  <a:pt x="10845" y="128348"/>
                </a:cubicBezTo>
                <a:cubicBezTo>
                  <a:pt x="5819" y="120717"/>
                  <a:pt x="13372" y="102344"/>
                  <a:pt x="11567" y="91382"/>
                </a:cubicBezTo>
                <a:cubicBezTo>
                  <a:pt x="9762" y="80420"/>
                  <a:pt x="-465" y="70572"/>
                  <a:pt x="16" y="62575"/>
                </a:cubicBezTo>
                <a:cubicBezTo>
                  <a:pt x="497" y="54578"/>
                  <a:pt x="11380" y="51623"/>
                  <a:pt x="14455" y="43398"/>
                </a:cubicBezTo>
                <a:cubicBezTo>
                  <a:pt x="17530" y="35173"/>
                  <a:pt x="12650" y="18801"/>
                  <a:pt x="18465" y="13227"/>
                </a:cubicBezTo>
                <a:cubicBezTo>
                  <a:pt x="24280" y="7653"/>
                  <a:pt x="40523" y="12159"/>
                  <a:pt x="49346" y="9956"/>
                </a:cubicBezTo>
                <a:cubicBezTo>
                  <a:pt x="58169" y="7753"/>
                  <a:pt x="64051" y="332"/>
                  <a:pt x="71404" y="11"/>
                </a:cubicBezTo>
                <a:cubicBezTo>
                  <a:pt x="78757" y="-310"/>
                  <a:pt x="85307" y="6428"/>
                  <a:pt x="93462" y="8032"/>
                </a:cubicBezTo>
                <a:close/>
              </a:path>
            </a:pathLst>
          </a:custGeom>
          <a:solidFill>
            <a:srgbClr val="5D74FF">
              <a:alpha val="25000"/>
            </a:srgbClr>
          </a:solidFill>
          <a:ln>
            <a:noFill/>
          </a:ln>
        </p:spPr>
      </p:sp>
      <p:sp>
        <p:nvSpPr>
          <p:cNvPr id="57" name="Google Shape;3544;p75">
            <a:extLst>
              <a:ext uri="{FF2B5EF4-FFF2-40B4-BE49-F238E27FC236}">
                <a16:creationId xmlns:a16="http://schemas.microsoft.com/office/drawing/2014/main" id="{8969A067-37BE-284E-92A5-65392C1269D2}"/>
              </a:ext>
            </a:extLst>
          </p:cNvPr>
          <p:cNvSpPr/>
          <p:nvPr/>
        </p:nvSpPr>
        <p:spPr>
          <a:xfrm>
            <a:off x="682001" y="1337276"/>
            <a:ext cx="2427682" cy="2675025"/>
          </a:xfrm>
          <a:custGeom>
            <a:avLst/>
            <a:gdLst/>
            <a:ahLst/>
            <a:cxnLst/>
            <a:rect l="l" t="t" r="r" b="b"/>
            <a:pathLst>
              <a:path w="155698" h="154025" extrusionOk="0">
                <a:moveTo>
                  <a:pt x="93462" y="8032"/>
                </a:moveTo>
                <a:cubicBezTo>
                  <a:pt x="101617" y="9636"/>
                  <a:pt x="114584" y="5620"/>
                  <a:pt x="120332" y="9636"/>
                </a:cubicBezTo>
                <a:cubicBezTo>
                  <a:pt x="126080" y="13652"/>
                  <a:pt x="123741" y="26515"/>
                  <a:pt x="127952" y="32130"/>
                </a:cubicBezTo>
                <a:cubicBezTo>
                  <a:pt x="132163" y="37745"/>
                  <a:pt x="142390" y="37024"/>
                  <a:pt x="145598" y="43325"/>
                </a:cubicBezTo>
                <a:cubicBezTo>
                  <a:pt x="148807" y="49626"/>
                  <a:pt x="145545" y="61199"/>
                  <a:pt x="147203" y="69935"/>
                </a:cubicBezTo>
                <a:cubicBezTo>
                  <a:pt x="148861" y="78672"/>
                  <a:pt x="156895" y="88050"/>
                  <a:pt x="155545" y="95744"/>
                </a:cubicBezTo>
                <a:cubicBezTo>
                  <a:pt x="154195" y="103438"/>
                  <a:pt x="143166" y="109063"/>
                  <a:pt x="139102" y="116101"/>
                </a:cubicBezTo>
                <a:cubicBezTo>
                  <a:pt x="135038" y="123139"/>
                  <a:pt x="136763" y="134060"/>
                  <a:pt x="131161" y="137973"/>
                </a:cubicBezTo>
                <a:cubicBezTo>
                  <a:pt x="125560" y="141886"/>
                  <a:pt x="115386" y="136903"/>
                  <a:pt x="105493" y="139577"/>
                </a:cubicBezTo>
                <a:cubicBezTo>
                  <a:pt x="95600" y="142251"/>
                  <a:pt x="82433" y="154416"/>
                  <a:pt x="71805" y="154015"/>
                </a:cubicBezTo>
                <a:cubicBezTo>
                  <a:pt x="61177" y="153614"/>
                  <a:pt x="51886" y="141449"/>
                  <a:pt x="41726" y="137171"/>
                </a:cubicBezTo>
                <a:cubicBezTo>
                  <a:pt x="31566" y="132893"/>
                  <a:pt x="15872" y="135980"/>
                  <a:pt x="10845" y="128348"/>
                </a:cubicBezTo>
                <a:cubicBezTo>
                  <a:pt x="5819" y="120717"/>
                  <a:pt x="13372" y="102344"/>
                  <a:pt x="11567" y="91382"/>
                </a:cubicBezTo>
                <a:cubicBezTo>
                  <a:pt x="9762" y="80420"/>
                  <a:pt x="-465" y="70572"/>
                  <a:pt x="16" y="62575"/>
                </a:cubicBezTo>
                <a:cubicBezTo>
                  <a:pt x="497" y="54578"/>
                  <a:pt x="11380" y="51623"/>
                  <a:pt x="14455" y="43398"/>
                </a:cubicBezTo>
                <a:cubicBezTo>
                  <a:pt x="17530" y="35173"/>
                  <a:pt x="12650" y="18801"/>
                  <a:pt x="18465" y="13227"/>
                </a:cubicBezTo>
                <a:cubicBezTo>
                  <a:pt x="24280" y="7653"/>
                  <a:pt x="40523" y="12159"/>
                  <a:pt x="49346" y="9956"/>
                </a:cubicBezTo>
                <a:cubicBezTo>
                  <a:pt x="58169" y="7753"/>
                  <a:pt x="64051" y="332"/>
                  <a:pt x="71404" y="11"/>
                </a:cubicBezTo>
                <a:cubicBezTo>
                  <a:pt x="78757" y="-310"/>
                  <a:pt x="85307" y="6428"/>
                  <a:pt x="93462" y="8032"/>
                </a:cubicBezTo>
                <a:close/>
              </a:path>
            </a:pathLst>
          </a:custGeom>
          <a:solidFill>
            <a:srgbClr val="5D74FF">
              <a:alpha val="25000"/>
            </a:srgbClr>
          </a:solidFill>
          <a:ln>
            <a:noFill/>
          </a:ln>
        </p:spPr>
        <p:txBody>
          <a:bodyPr/>
          <a:lstStyle/>
          <a:p>
            <a:endParaRPr lang="en-VN"/>
          </a:p>
        </p:txBody>
      </p:sp>
    </p:spTree>
    <p:extLst>
      <p:ext uri="{BB962C8B-B14F-4D97-AF65-F5344CB8AC3E}">
        <p14:creationId xmlns:p14="http://schemas.microsoft.com/office/powerpoint/2010/main" val="37067623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97299FC-00DD-AA4B-A7BA-2DED531902B0}"/>
              </a:ext>
            </a:extLst>
          </p:cNvPr>
          <p:cNvSpPr>
            <a:spLocks noGrp="1"/>
          </p:cNvSpPr>
          <p:nvPr>
            <p:ph type="title"/>
          </p:nvPr>
        </p:nvSpPr>
        <p:spPr>
          <a:xfrm>
            <a:off x="570371" y="149630"/>
            <a:ext cx="8440625" cy="1479665"/>
          </a:xfrm>
        </p:spPr>
        <p:txBody>
          <a:bodyPr/>
          <a:lstStyle/>
          <a:p>
            <a:r>
              <a:rPr lang="en-US" b="1">
                <a:latin typeface="+mn-lt"/>
              </a:rPr>
              <a:t>1. YTNC </a:t>
            </a:r>
            <a:r>
              <a:rPr lang="en-US" b="1" err="1">
                <a:latin typeface="+mn-lt"/>
              </a:rPr>
              <a:t>của</a:t>
            </a:r>
            <a:r>
              <a:rPr lang="en-US" b="1">
                <a:latin typeface="+mn-lt"/>
              </a:rPr>
              <a:t> </a:t>
            </a:r>
            <a:r>
              <a:rPr lang="en-US" b="1" err="1">
                <a:latin typeface="+mn-lt"/>
              </a:rPr>
              <a:t>ung</a:t>
            </a:r>
            <a:r>
              <a:rPr lang="en-US" b="1">
                <a:latin typeface="+mn-lt"/>
              </a:rPr>
              <a:t> </a:t>
            </a:r>
            <a:r>
              <a:rPr lang="en-US" b="1" err="1">
                <a:latin typeface="+mn-lt"/>
              </a:rPr>
              <a:t>thư</a:t>
            </a:r>
            <a:r>
              <a:rPr lang="en-US" b="1">
                <a:latin typeface="+mn-lt"/>
              </a:rPr>
              <a:t> </a:t>
            </a:r>
            <a:r>
              <a:rPr lang="en-US" b="1" err="1">
                <a:latin typeface="+mn-lt"/>
              </a:rPr>
              <a:t>đầu</a:t>
            </a:r>
            <a:r>
              <a:rPr lang="en-US" b="1">
                <a:latin typeface="+mn-lt"/>
              </a:rPr>
              <a:t> </a:t>
            </a:r>
            <a:r>
              <a:rPr lang="en-US" b="1" err="1">
                <a:latin typeface="+mn-lt"/>
              </a:rPr>
              <a:t>tụy</a:t>
            </a:r>
            <a:endParaRPr lang="en-US" b="1">
              <a:latin typeface="+mn-lt"/>
            </a:endParaRPr>
          </a:p>
        </p:txBody>
      </p:sp>
      <p:sp>
        <p:nvSpPr>
          <p:cNvPr id="7" name="Google Shape;3303;p69">
            <a:extLst>
              <a:ext uri="{FF2B5EF4-FFF2-40B4-BE49-F238E27FC236}">
                <a16:creationId xmlns:a16="http://schemas.microsoft.com/office/drawing/2014/main" id="{19591234-2AAE-F24F-B359-35F77CC3FAC0}"/>
              </a:ext>
            </a:extLst>
          </p:cNvPr>
          <p:cNvSpPr/>
          <p:nvPr/>
        </p:nvSpPr>
        <p:spPr>
          <a:xfrm>
            <a:off x="570371" y="1246909"/>
            <a:ext cx="3921416" cy="3382294"/>
          </a:xfrm>
          <a:prstGeom prst="roundRect">
            <a:avLst>
              <a:gd name="adj" fmla="val 10516"/>
            </a:avLst>
          </a:prstGeom>
          <a:noFill/>
          <a:ln w="19050" cap="flat" cmpd="sng">
            <a:solidFill>
              <a:schemeClr val="dk1"/>
            </a:solidFill>
            <a:prstDash val="solid"/>
            <a:round/>
            <a:headEnd type="none" w="sm" len="sm"/>
            <a:tailEnd type="none" w="sm" len="sm"/>
          </a:ln>
        </p:spPr>
        <p:txBody>
          <a:bodyPr spcFirstLastPara="1" wrap="square" lIns="162000" tIns="234000" rIns="162000" bIns="234000" anchor="t" anchorCtr="0">
            <a:noAutofit/>
          </a:bodyPr>
          <a:lstStyle/>
          <a:p>
            <a:pPr marL="188913" lvl="1">
              <a:spcAft>
                <a:spcPts val="600"/>
              </a:spcAft>
            </a:pPr>
            <a:endParaRPr lang="en-US" sz="1600">
              <a:latin typeface="Arial" panose="020B0604020202020204" pitchFamily="34" charset="0"/>
              <a:cs typeface="Arial" panose="020B0604020202020204" pitchFamily="34" charset="0"/>
            </a:endParaRPr>
          </a:p>
        </p:txBody>
      </p:sp>
      <p:sp>
        <p:nvSpPr>
          <p:cNvPr id="8" name="Google Shape;3303;p69">
            <a:extLst>
              <a:ext uri="{FF2B5EF4-FFF2-40B4-BE49-F238E27FC236}">
                <a16:creationId xmlns:a16="http://schemas.microsoft.com/office/drawing/2014/main" id="{392FBC66-2DB4-644E-99DB-6D294163F10C}"/>
              </a:ext>
            </a:extLst>
          </p:cNvPr>
          <p:cNvSpPr/>
          <p:nvPr/>
        </p:nvSpPr>
        <p:spPr>
          <a:xfrm>
            <a:off x="4652215" y="1246909"/>
            <a:ext cx="3921414" cy="3382294"/>
          </a:xfrm>
          <a:prstGeom prst="roundRect">
            <a:avLst>
              <a:gd name="adj" fmla="val 10516"/>
            </a:avLst>
          </a:prstGeom>
          <a:noFill/>
          <a:ln w="19050" cap="flat" cmpd="sng">
            <a:solidFill>
              <a:schemeClr val="dk1"/>
            </a:solidFill>
            <a:prstDash val="solid"/>
            <a:round/>
            <a:headEnd type="none" w="sm" len="sm"/>
            <a:tailEnd type="none" w="sm" len="sm"/>
          </a:ln>
        </p:spPr>
        <p:txBody>
          <a:bodyPr spcFirstLastPara="1" wrap="square" lIns="162000" tIns="234000" rIns="162000" bIns="234000" anchor="t" anchorCtr="0">
            <a:noAutofit/>
          </a:bodyPr>
          <a:lstStyle/>
          <a:p>
            <a:pPr marL="474663" lvl="1" indent="-285750">
              <a:spcAft>
                <a:spcPts val="600"/>
              </a:spcAft>
              <a:buFont typeface="Arial" panose="020B0604020202020204" pitchFamily="34" charset="0"/>
              <a:buChar char="•"/>
            </a:pPr>
            <a:endParaRPr lang="en-US" sz="1600">
              <a:latin typeface="Arial" panose="020B0604020202020204" pitchFamily="34" charset="0"/>
              <a:cs typeface="Arial" panose="020B0604020202020204" pitchFamily="34" charset="0"/>
            </a:endParaRPr>
          </a:p>
        </p:txBody>
      </p:sp>
      <p:graphicFrame>
        <p:nvGraphicFramePr>
          <p:cNvPr id="9" name="Diagram 8">
            <a:extLst>
              <a:ext uri="{FF2B5EF4-FFF2-40B4-BE49-F238E27FC236}">
                <a16:creationId xmlns:a16="http://schemas.microsoft.com/office/drawing/2014/main" id="{AD6B8214-7273-3344-8D86-29B92B9CFC34}"/>
              </a:ext>
            </a:extLst>
          </p:cNvPr>
          <p:cNvGraphicFramePr/>
          <p:nvPr>
            <p:extLst>
              <p:ext uri="{D42A27DB-BD31-4B8C-83A1-F6EECF244321}">
                <p14:modId xmlns:p14="http://schemas.microsoft.com/office/powerpoint/2010/main" val="3185940192"/>
              </p:ext>
            </p:extLst>
          </p:nvPr>
        </p:nvGraphicFramePr>
        <p:xfrm>
          <a:off x="757697" y="1525643"/>
          <a:ext cx="3546764" cy="28248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4" name="Diagram 13">
            <a:extLst>
              <a:ext uri="{FF2B5EF4-FFF2-40B4-BE49-F238E27FC236}">
                <a16:creationId xmlns:a16="http://schemas.microsoft.com/office/drawing/2014/main" id="{576D084C-9D8B-354C-9597-3A1C8584E4F9}"/>
              </a:ext>
            </a:extLst>
          </p:cNvPr>
          <p:cNvGraphicFramePr/>
          <p:nvPr>
            <p:extLst>
              <p:ext uri="{D42A27DB-BD31-4B8C-83A1-F6EECF244321}">
                <p14:modId xmlns:p14="http://schemas.microsoft.com/office/powerpoint/2010/main" val="593211416"/>
              </p:ext>
            </p:extLst>
          </p:nvPr>
        </p:nvGraphicFramePr>
        <p:xfrm>
          <a:off x="4839540" y="1525643"/>
          <a:ext cx="3546764" cy="294397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537841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92250-9567-2144-A2CB-1CB118D826DE}"/>
              </a:ext>
            </a:extLst>
          </p:cNvPr>
          <p:cNvSpPr>
            <a:spLocks noGrp="1"/>
          </p:cNvSpPr>
          <p:nvPr>
            <p:ph type="title"/>
          </p:nvPr>
        </p:nvSpPr>
        <p:spPr>
          <a:xfrm>
            <a:off x="694632" y="223624"/>
            <a:ext cx="7376596" cy="1047404"/>
          </a:xfrm>
        </p:spPr>
        <p:txBody>
          <a:bodyPr/>
          <a:lstStyle/>
          <a:p>
            <a:r>
              <a:rPr lang="en-US" sz="2800" err="1">
                <a:latin typeface="+mn-lt"/>
              </a:rPr>
              <a:t>Tiền</a:t>
            </a:r>
            <a:r>
              <a:rPr lang="en-US" sz="2800">
                <a:latin typeface="+mn-lt"/>
              </a:rPr>
              <a:t> </a:t>
            </a:r>
            <a:r>
              <a:rPr lang="en-US" sz="2800" err="1">
                <a:latin typeface="+mn-lt"/>
              </a:rPr>
              <a:t>sử</a:t>
            </a:r>
            <a:r>
              <a:rPr lang="en-US" sz="2800">
                <a:latin typeface="+mn-lt"/>
              </a:rPr>
              <a:t> </a:t>
            </a:r>
            <a:r>
              <a:rPr lang="en-US" sz="2800" err="1">
                <a:latin typeface="+mn-lt"/>
              </a:rPr>
              <a:t>gia</a:t>
            </a:r>
            <a:r>
              <a:rPr lang="en-US" sz="2800">
                <a:latin typeface="+mn-lt"/>
              </a:rPr>
              <a:t> </a:t>
            </a:r>
            <a:r>
              <a:rPr lang="en-US" sz="2800" err="1">
                <a:latin typeface="+mn-lt"/>
              </a:rPr>
              <a:t>đình</a:t>
            </a:r>
            <a:r>
              <a:rPr lang="en-US" sz="2800">
                <a:latin typeface="+mn-lt"/>
              </a:rPr>
              <a:t> </a:t>
            </a:r>
            <a:r>
              <a:rPr lang="en-US" sz="2800" err="1">
                <a:latin typeface="+mn-lt"/>
              </a:rPr>
              <a:t>và</a:t>
            </a:r>
            <a:r>
              <a:rPr lang="en-US" sz="2800">
                <a:latin typeface="+mn-lt"/>
              </a:rPr>
              <a:t> </a:t>
            </a:r>
            <a:r>
              <a:rPr lang="en-US" sz="2800" err="1">
                <a:latin typeface="+mn-lt"/>
              </a:rPr>
              <a:t>tính</a:t>
            </a:r>
            <a:r>
              <a:rPr lang="en-US" sz="2800">
                <a:latin typeface="+mn-lt"/>
              </a:rPr>
              <a:t> </a:t>
            </a:r>
            <a:r>
              <a:rPr lang="en-US" sz="2800" err="1">
                <a:latin typeface="+mn-lt"/>
              </a:rPr>
              <a:t>nhạy</a:t>
            </a:r>
            <a:r>
              <a:rPr lang="en-US" sz="2800">
                <a:latin typeface="+mn-lt"/>
              </a:rPr>
              <a:t> </a:t>
            </a:r>
            <a:r>
              <a:rPr lang="en-US" sz="2800" err="1">
                <a:latin typeface="+mn-lt"/>
              </a:rPr>
              <a:t>cảm</a:t>
            </a:r>
            <a:r>
              <a:rPr lang="en-US" sz="2800">
                <a:latin typeface="+mn-lt"/>
              </a:rPr>
              <a:t> </a:t>
            </a:r>
            <a:r>
              <a:rPr lang="en-US" sz="2800" err="1">
                <a:latin typeface="+mn-lt"/>
              </a:rPr>
              <a:t>gia</a:t>
            </a:r>
            <a:r>
              <a:rPr lang="en-US" sz="2800">
                <a:latin typeface="+mn-lt"/>
              </a:rPr>
              <a:t> </a:t>
            </a:r>
            <a:r>
              <a:rPr lang="en-US" sz="2800" err="1">
                <a:latin typeface="+mn-lt"/>
              </a:rPr>
              <a:t>đình</a:t>
            </a:r>
            <a:endParaRPr lang="en-VN" sz="2800">
              <a:latin typeface="+mn-lt"/>
            </a:endParaRPr>
          </a:p>
        </p:txBody>
      </p:sp>
      <p:pic>
        <p:nvPicPr>
          <p:cNvPr id="3" name="Content Placeholder 3">
            <a:extLst>
              <a:ext uri="{FF2B5EF4-FFF2-40B4-BE49-F238E27FC236}">
                <a16:creationId xmlns:a16="http://schemas.microsoft.com/office/drawing/2014/main" id="{3918E68E-EAE1-DB4E-901E-0029FB008594}"/>
              </a:ext>
            </a:extLst>
          </p:cNvPr>
          <p:cNvPicPr>
            <a:picLocks noChangeAspect="1"/>
          </p:cNvPicPr>
          <p:nvPr/>
        </p:nvPicPr>
        <p:blipFill>
          <a:blip r:embed="rId3"/>
          <a:stretch>
            <a:fillRect/>
          </a:stretch>
        </p:blipFill>
        <p:spPr>
          <a:xfrm>
            <a:off x="1691720" y="1096858"/>
            <a:ext cx="5760560" cy="3402571"/>
          </a:xfrm>
          <a:prstGeom prst="rect">
            <a:avLst/>
          </a:prstGeom>
        </p:spPr>
      </p:pic>
      <p:sp>
        <p:nvSpPr>
          <p:cNvPr id="6" name="TextBox 5">
            <a:extLst>
              <a:ext uri="{FF2B5EF4-FFF2-40B4-BE49-F238E27FC236}">
                <a16:creationId xmlns:a16="http://schemas.microsoft.com/office/drawing/2014/main" id="{38AAA9C6-F783-8040-9BE3-2BFB04900196}"/>
              </a:ext>
            </a:extLst>
          </p:cNvPr>
          <p:cNvSpPr txBox="1"/>
          <p:nvPr/>
        </p:nvSpPr>
        <p:spPr>
          <a:xfrm>
            <a:off x="4572000" y="4273545"/>
            <a:ext cx="4325256" cy="646331"/>
          </a:xfrm>
          <a:prstGeom prst="rect">
            <a:avLst/>
          </a:prstGeom>
          <a:noFill/>
        </p:spPr>
        <p:txBody>
          <a:bodyPr wrap="square" rtlCol="0">
            <a:spAutoFit/>
          </a:bodyPr>
          <a:lstStyle/>
          <a:p>
            <a:r>
              <a:rPr lang="en-US" sz="1200">
                <a:solidFill>
                  <a:schemeClr val="tx1"/>
                </a:solidFill>
              </a:rPr>
              <a:t>Andrew McGuigan, 2018, Pancreatic cancer: A review of clinical diagnosis, epidemiology, treatment and outcomes</a:t>
            </a:r>
          </a:p>
          <a:p>
            <a:endParaRPr lang="en-VN" sz="1200">
              <a:solidFill>
                <a:schemeClr val="tx1"/>
              </a:solidFill>
            </a:endParaRPr>
          </a:p>
        </p:txBody>
      </p:sp>
    </p:spTree>
    <p:extLst>
      <p:ext uri="{BB962C8B-B14F-4D97-AF65-F5344CB8AC3E}">
        <p14:creationId xmlns:p14="http://schemas.microsoft.com/office/powerpoint/2010/main" val="39109178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041"/>
        <p:cNvGrpSpPr/>
        <p:nvPr/>
      </p:nvGrpSpPr>
      <p:grpSpPr>
        <a:xfrm>
          <a:off x="0" y="0"/>
          <a:ext cx="0" cy="0"/>
          <a:chOff x="0" y="0"/>
          <a:chExt cx="0" cy="0"/>
        </a:xfrm>
      </p:grpSpPr>
      <p:pic>
        <p:nvPicPr>
          <p:cNvPr id="2042" name="Google Shape;2042;p46"/>
          <p:cNvPicPr preferRelativeResize="0"/>
          <p:nvPr/>
        </p:nvPicPr>
        <p:blipFill>
          <a:blip r:embed="rId3">
            <a:alphaModFix/>
          </a:blip>
          <a:stretch>
            <a:fillRect/>
          </a:stretch>
        </p:blipFill>
        <p:spPr>
          <a:xfrm>
            <a:off x="2598158" y="1207814"/>
            <a:ext cx="2143799" cy="2146949"/>
          </a:xfrm>
          <a:prstGeom prst="rect">
            <a:avLst/>
          </a:prstGeom>
          <a:noFill/>
          <a:ln>
            <a:noFill/>
          </a:ln>
        </p:spPr>
      </p:pic>
      <p:grpSp>
        <p:nvGrpSpPr>
          <p:cNvPr id="2047" name="Google Shape;2047;p46"/>
          <p:cNvGrpSpPr/>
          <p:nvPr/>
        </p:nvGrpSpPr>
        <p:grpSpPr>
          <a:xfrm>
            <a:off x="7043131" y="2860870"/>
            <a:ext cx="1453693" cy="1619487"/>
            <a:chOff x="720001" y="2769784"/>
            <a:chExt cx="1585023" cy="1833727"/>
          </a:xfrm>
        </p:grpSpPr>
        <p:sp>
          <p:nvSpPr>
            <p:cNvPr id="2048" name="Google Shape;2048;p46"/>
            <p:cNvSpPr/>
            <p:nvPr/>
          </p:nvSpPr>
          <p:spPr>
            <a:xfrm>
              <a:off x="720001" y="2769784"/>
              <a:ext cx="1585023" cy="1833727"/>
            </a:xfrm>
            <a:custGeom>
              <a:avLst/>
              <a:gdLst/>
              <a:ahLst/>
              <a:cxnLst/>
              <a:rect l="l" t="t" r="r" b="b"/>
              <a:pathLst>
                <a:path w="13356" h="15452" extrusionOk="0">
                  <a:moveTo>
                    <a:pt x="12781" y="3167"/>
                  </a:moveTo>
                  <a:cubicBezTo>
                    <a:pt x="12935" y="3260"/>
                    <a:pt x="13243" y="3507"/>
                    <a:pt x="13300" y="3717"/>
                  </a:cubicBezTo>
                  <a:cubicBezTo>
                    <a:pt x="13356" y="3923"/>
                    <a:pt x="13224" y="4189"/>
                    <a:pt x="13127" y="4400"/>
                  </a:cubicBezTo>
                  <a:cubicBezTo>
                    <a:pt x="13038" y="4596"/>
                    <a:pt x="10778" y="9348"/>
                    <a:pt x="10591" y="9741"/>
                  </a:cubicBezTo>
                  <a:cubicBezTo>
                    <a:pt x="10293" y="10367"/>
                    <a:pt x="10013" y="11057"/>
                    <a:pt x="9821" y="11590"/>
                  </a:cubicBezTo>
                  <a:cubicBezTo>
                    <a:pt x="9498" y="12468"/>
                    <a:pt x="9121" y="13425"/>
                    <a:pt x="8780" y="14345"/>
                  </a:cubicBezTo>
                  <a:cubicBezTo>
                    <a:pt x="8681" y="14615"/>
                    <a:pt x="8588" y="15046"/>
                    <a:pt x="8317" y="15260"/>
                  </a:cubicBezTo>
                  <a:cubicBezTo>
                    <a:pt x="8079" y="15451"/>
                    <a:pt x="7659" y="15354"/>
                    <a:pt x="7323" y="15283"/>
                  </a:cubicBezTo>
                  <a:cubicBezTo>
                    <a:pt x="6944" y="15209"/>
                    <a:pt x="6604" y="15106"/>
                    <a:pt x="6291" y="15008"/>
                  </a:cubicBezTo>
                  <a:cubicBezTo>
                    <a:pt x="5608" y="14794"/>
                    <a:pt x="4880" y="14546"/>
                    <a:pt x="4199" y="14285"/>
                  </a:cubicBezTo>
                  <a:cubicBezTo>
                    <a:pt x="3783" y="14126"/>
                    <a:pt x="3447" y="13971"/>
                    <a:pt x="3129" y="13846"/>
                  </a:cubicBezTo>
                  <a:cubicBezTo>
                    <a:pt x="2442" y="13574"/>
                    <a:pt x="1757" y="13304"/>
                    <a:pt x="1019" y="12986"/>
                  </a:cubicBezTo>
                  <a:cubicBezTo>
                    <a:pt x="481" y="12753"/>
                    <a:pt x="1" y="12412"/>
                    <a:pt x="20" y="11912"/>
                  </a:cubicBezTo>
                  <a:cubicBezTo>
                    <a:pt x="29" y="11702"/>
                    <a:pt x="123" y="11441"/>
                    <a:pt x="192" y="11184"/>
                  </a:cubicBezTo>
                  <a:cubicBezTo>
                    <a:pt x="263" y="10936"/>
                    <a:pt x="328" y="10675"/>
                    <a:pt x="407" y="10447"/>
                  </a:cubicBezTo>
                  <a:cubicBezTo>
                    <a:pt x="584" y="9937"/>
                    <a:pt x="809" y="9432"/>
                    <a:pt x="1019" y="8956"/>
                  </a:cubicBezTo>
                  <a:cubicBezTo>
                    <a:pt x="1673" y="7458"/>
                    <a:pt x="2256" y="5945"/>
                    <a:pt x="2924" y="4456"/>
                  </a:cubicBezTo>
                  <a:cubicBezTo>
                    <a:pt x="3349" y="3503"/>
                    <a:pt x="3905" y="2424"/>
                    <a:pt x="4414" y="1434"/>
                  </a:cubicBezTo>
                  <a:cubicBezTo>
                    <a:pt x="4745" y="790"/>
                    <a:pt x="5240" y="24"/>
                    <a:pt x="5815" y="5"/>
                  </a:cubicBezTo>
                  <a:cubicBezTo>
                    <a:pt x="6071" y="1"/>
                    <a:pt x="6379" y="122"/>
                    <a:pt x="6660" y="215"/>
                  </a:cubicBezTo>
                  <a:cubicBezTo>
                    <a:pt x="7505" y="486"/>
                    <a:pt x="8401" y="954"/>
                    <a:pt x="9261" y="1392"/>
                  </a:cubicBezTo>
                  <a:cubicBezTo>
                    <a:pt x="10190" y="1874"/>
                    <a:pt x="10979" y="2204"/>
                    <a:pt x="11880" y="2663"/>
                  </a:cubicBezTo>
                  <a:cubicBezTo>
                    <a:pt x="12183" y="2816"/>
                    <a:pt x="12478" y="2975"/>
                    <a:pt x="12781" y="316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6"/>
            <p:cNvSpPr/>
            <p:nvPr/>
          </p:nvSpPr>
          <p:spPr>
            <a:xfrm>
              <a:off x="1351705" y="2963218"/>
              <a:ext cx="800938" cy="437902"/>
            </a:xfrm>
            <a:custGeom>
              <a:avLst/>
              <a:gdLst/>
              <a:ahLst/>
              <a:cxnLst/>
              <a:rect l="l" t="t" r="r" b="b"/>
              <a:pathLst>
                <a:path w="6749" h="3690" extrusionOk="0">
                  <a:moveTo>
                    <a:pt x="6711" y="3157"/>
                  </a:moveTo>
                  <a:cubicBezTo>
                    <a:pt x="6725" y="3129"/>
                    <a:pt x="6739" y="3101"/>
                    <a:pt x="6748" y="3068"/>
                  </a:cubicBezTo>
                  <a:cubicBezTo>
                    <a:pt x="6557" y="2970"/>
                    <a:pt x="6356" y="2882"/>
                    <a:pt x="6164" y="2783"/>
                  </a:cubicBezTo>
                  <a:cubicBezTo>
                    <a:pt x="5291" y="2345"/>
                    <a:pt x="4511" y="1953"/>
                    <a:pt x="3619" y="1537"/>
                  </a:cubicBezTo>
                  <a:cubicBezTo>
                    <a:pt x="3078" y="1280"/>
                    <a:pt x="2522" y="1041"/>
                    <a:pt x="1938" y="766"/>
                  </a:cubicBezTo>
                  <a:cubicBezTo>
                    <a:pt x="1696" y="654"/>
                    <a:pt x="1458" y="542"/>
                    <a:pt x="1093" y="384"/>
                  </a:cubicBezTo>
                  <a:cubicBezTo>
                    <a:pt x="879" y="285"/>
                    <a:pt x="360" y="0"/>
                    <a:pt x="253" y="47"/>
                  </a:cubicBezTo>
                  <a:cubicBezTo>
                    <a:pt x="145" y="89"/>
                    <a:pt x="1" y="350"/>
                    <a:pt x="43" y="453"/>
                  </a:cubicBezTo>
                  <a:cubicBezTo>
                    <a:pt x="80" y="546"/>
                    <a:pt x="244" y="608"/>
                    <a:pt x="416" y="692"/>
                  </a:cubicBezTo>
                  <a:cubicBezTo>
                    <a:pt x="860" y="910"/>
                    <a:pt x="1300" y="1134"/>
                    <a:pt x="1673" y="1303"/>
                  </a:cubicBezTo>
                  <a:cubicBezTo>
                    <a:pt x="3106" y="1966"/>
                    <a:pt x="4483" y="2722"/>
                    <a:pt x="5866" y="3399"/>
                  </a:cubicBezTo>
                  <a:cubicBezTo>
                    <a:pt x="6048" y="3488"/>
                    <a:pt x="6267" y="3615"/>
                    <a:pt x="6445" y="3690"/>
                  </a:cubicBezTo>
                  <a:cubicBezTo>
                    <a:pt x="6543" y="3516"/>
                    <a:pt x="6636" y="3339"/>
                    <a:pt x="6711" y="31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6"/>
            <p:cNvSpPr/>
            <p:nvPr/>
          </p:nvSpPr>
          <p:spPr>
            <a:xfrm>
              <a:off x="1254273" y="3107760"/>
              <a:ext cx="821824" cy="446327"/>
            </a:xfrm>
            <a:custGeom>
              <a:avLst/>
              <a:gdLst/>
              <a:ahLst/>
              <a:cxnLst/>
              <a:rect l="l" t="t" r="r" b="b"/>
              <a:pathLst>
                <a:path w="6925" h="3761" extrusionOk="0">
                  <a:moveTo>
                    <a:pt x="6925" y="3172"/>
                  </a:moveTo>
                  <a:cubicBezTo>
                    <a:pt x="6687" y="3026"/>
                    <a:pt x="6416" y="2910"/>
                    <a:pt x="6164" y="2784"/>
                  </a:cubicBezTo>
                  <a:cubicBezTo>
                    <a:pt x="5291" y="2345"/>
                    <a:pt x="4511" y="1953"/>
                    <a:pt x="3619" y="1537"/>
                  </a:cubicBezTo>
                  <a:cubicBezTo>
                    <a:pt x="3078" y="1280"/>
                    <a:pt x="2522" y="1043"/>
                    <a:pt x="1938" y="767"/>
                  </a:cubicBezTo>
                  <a:cubicBezTo>
                    <a:pt x="1695" y="651"/>
                    <a:pt x="1457" y="538"/>
                    <a:pt x="1093" y="379"/>
                  </a:cubicBezTo>
                  <a:cubicBezTo>
                    <a:pt x="878" y="286"/>
                    <a:pt x="360" y="1"/>
                    <a:pt x="252" y="48"/>
                  </a:cubicBezTo>
                  <a:cubicBezTo>
                    <a:pt x="145" y="90"/>
                    <a:pt x="0" y="351"/>
                    <a:pt x="42" y="454"/>
                  </a:cubicBezTo>
                  <a:cubicBezTo>
                    <a:pt x="80" y="547"/>
                    <a:pt x="243" y="608"/>
                    <a:pt x="416" y="692"/>
                  </a:cubicBezTo>
                  <a:cubicBezTo>
                    <a:pt x="860" y="912"/>
                    <a:pt x="1298" y="1131"/>
                    <a:pt x="1672" y="1304"/>
                  </a:cubicBezTo>
                  <a:cubicBezTo>
                    <a:pt x="3106" y="1967"/>
                    <a:pt x="4483" y="2724"/>
                    <a:pt x="5865" y="3401"/>
                  </a:cubicBezTo>
                  <a:cubicBezTo>
                    <a:pt x="6131" y="3531"/>
                    <a:pt x="6491" y="3741"/>
                    <a:pt x="6664" y="3760"/>
                  </a:cubicBezTo>
                  <a:cubicBezTo>
                    <a:pt x="6752" y="3564"/>
                    <a:pt x="6836" y="3363"/>
                    <a:pt x="6925" y="31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6"/>
            <p:cNvSpPr/>
            <p:nvPr/>
          </p:nvSpPr>
          <p:spPr>
            <a:xfrm>
              <a:off x="1223299" y="3277934"/>
              <a:ext cx="783018" cy="427340"/>
            </a:xfrm>
            <a:custGeom>
              <a:avLst/>
              <a:gdLst/>
              <a:ahLst/>
              <a:cxnLst/>
              <a:rect l="l" t="t" r="r" b="b"/>
              <a:pathLst>
                <a:path w="6598" h="3601" extrusionOk="0">
                  <a:moveTo>
                    <a:pt x="6598" y="2989"/>
                  </a:moveTo>
                  <a:cubicBezTo>
                    <a:pt x="6453" y="2919"/>
                    <a:pt x="6304" y="2853"/>
                    <a:pt x="6164" y="2784"/>
                  </a:cubicBezTo>
                  <a:cubicBezTo>
                    <a:pt x="5290" y="2340"/>
                    <a:pt x="4511" y="1948"/>
                    <a:pt x="3619" y="1532"/>
                  </a:cubicBezTo>
                  <a:cubicBezTo>
                    <a:pt x="3076" y="1275"/>
                    <a:pt x="2522" y="1038"/>
                    <a:pt x="1933" y="762"/>
                  </a:cubicBezTo>
                  <a:cubicBezTo>
                    <a:pt x="1695" y="650"/>
                    <a:pt x="1457" y="538"/>
                    <a:pt x="1093" y="379"/>
                  </a:cubicBezTo>
                  <a:cubicBezTo>
                    <a:pt x="878" y="281"/>
                    <a:pt x="359" y="1"/>
                    <a:pt x="252" y="42"/>
                  </a:cubicBezTo>
                  <a:cubicBezTo>
                    <a:pt x="145" y="85"/>
                    <a:pt x="0" y="346"/>
                    <a:pt x="42" y="454"/>
                  </a:cubicBezTo>
                  <a:cubicBezTo>
                    <a:pt x="79" y="542"/>
                    <a:pt x="242" y="603"/>
                    <a:pt x="415" y="687"/>
                  </a:cubicBezTo>
                  <a:cubicBezTo>
                    <a:pt x="859" y="906"/>
                    <a:pt x="1298" y="1131"/>
                    <a:pt x="1671" y="1303"/>
                  </a:cubicBezTo>
                  <a:cubicBezTo>
                    <a:pt x="3100" y="1962"/>
                    <a:pt x="4483" y="2719"/>
                    <a:pt x="5865" y="3395"/>
                  </a:cubicBezTo>
                  <a:cubicBezTo>
                    <a:pt x="5986" y="3456"/>
                    <a:pt x="6130" y="3536"/>
                    <a:pt x="6261" y="3601"/>
                  </a:cubicBezTo>
                  <a:cubicBezTo>
                    <a:pt x="6378" y="3400"/>
                    <a:pt x="6485" y="3195"/>
                    <a:pt x="6598" y="298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6"/>
            <p:cNvSpPr/>
            <p:nvPr/>
          </p:nvSpPr>
          <p:spPr>
            <a:xfrm>
              <a:off x="1125630" y="3422001"/>
              <a:ext cx="795953" cy="433392"/>
            </a:xfrm>
            <a:custGeom>
              <a:avLst/>
              <a:gdLst/>
              <a:ahLst/>
              <a:cxnLst/>
              <a:rect l="l" t="t" r="r" b="b"/>
              <a:pathLst>
                <a:path w="6707" h="3652" extrusionOk="0">
                  <a:moveTo>
                    <a:pt x="6707" y="3050"/>
                  </a:moveTo>
                  <a:cubicBezTo>
                    <a:pt x="6528" y="2956"/>
                    <a:pt x="6342" y="2877"/>
                    <a:pt x="6164" y="2783"/>
                  </a:cubicBezTo>
                  <a:cubicBezTo>
                    <a:pt x="5291" y="2345"/>
                    <a:pt x="4511" y="1953"/>
                    <a:pt x="3619" y="1537"/>
                  </a:cubicBezTo>
                  <a:cubicBezTo>
                    <a:pt x="3078" y="1280"/>
                    <a:pt x="2518" y="1042"/>
                    <a:pt x="1934" y="766"/>
                  </a:cubicBezTo>
                  <a:cubicBezTo>
                    <a:pt x="1696" y="654"/>
                    <a:pt x="1457" y="542"/>
                    <a:pt x="1093" y="384"/>
                  </a:cubicBezTo>
                  <a:cubicBezTo>
                    <a:pt x="879" y="285"/>
                    <a:pt x="360" y="1"/>
                    <a:pt x="253" y="48"/>
                  </a:cubicBezTo>
                  <a:cubicBezTo>
                    <a:pt x="141" y="89"/>
                    <a:pt x="1" y="350"/>
                    <a:pt x="43" y="453"/>
                  </a:cubicBezTo>
                  <a:cubicBezTo>
                    <a:pt x="80" y="546"/>
                    <a:pt x="244" y="608"/>
                    <a:pt x="416" y="692"/>
                  </a:cubicBezTo>
                  <a:cubicBezTo>
                    <a:pt x="860" y="911"/>
                    <a:pt x="1299" y="1130"/>
                    <a:pt x="1673" y="1303"/>
                  </a:cubicBezTo>
                  <a:cubicBezTo>
                    <a:pt x="3101" y="1966"/>
                    <a:pt x="4479" y="2723"/>
                    <a:pt x="5866" y="3400"/>
                  </a:cubicBezTo>
                  <a:cubicBezTo>
                    <a:pt x="6020" y="3475"/>
                    <a:pt x="6202" y="3578"/>
                    <a:pt x="6360" y="3652"/>
                  </a:cubicBezTo>
                  <a:cubicBezTo>
                    <a:pt x="6477" y="3451"/>
                    <a:pt x="6595" y="3251"/>
                    <a:pt x="6707" y="30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6"/>
            <p:cNvSpPr/>
            <p:nvPr/>
          </p:nvSpPr>
          <p:spPr>
            <a:xfrm>
              <a:off x="1064157" y="3563220"/>
              <a:ext cx="801412" cy="437427"/>
            </a:xfrm>
            <a:custGeom>
              <a:avLst/>
              <a:gdLst/>
              <a:ahLst/>
              <a:cxnLst/>
              <a:rect l="l" t="t" r="r" b="b"/>
              <a:pathLst>
                <a:path w="6753" h="3686" extrusionOk="0">
                  <a:moveTo>
                    <a:pt x="6715" y="3153"/>
                  </a:moveTo>
                  <a:cubicBezTo>
                    <a:pt x="6729" y="3125"/>
                    <a:pt x="6738" y="3097"/>
                    <a:pt x="6753" y="3069"/>
                  </a:cubicBezTo>
                  <a:cubicBezTo>
                    <a:pt x="6561" y="2966"/>
                    <a:pt x="6361" y="2878"/>
                    <a:pt x="6169" y="2780"/>
                  </a:cubicBezTo>
                  <a:cubicBezTo>
                    <a:pt x="5296" y="2341"/>
                    <a:pt x="4516" y="1949"/>
                    <a:pt x="3624" y="1533"/>
                  </a:cubicBezTo>
                  <a:cubicBezTo>
                    <a:pt x="3083" y="1276"/>
                    <a:pt x="2522" y="1037"/>
                    <a:pt x="1938" y="763"/>
                  </a:cubicBezTo>
                  <a:cubicBezTo>
                    <a:pt x="1700" y="651"/>
                    <a:pt x="1462" y="539"/>
                    <a:pt x="1098" y="380"/>
                  </a:cubicBezTo>
                  <a:cubicBezTo>
                    <a:pt x="883" y="281"/>
                    <a:pt x="365" y="1"/>
                    <a:pt x="257" y="43"/>
                  </a:cubicBezTo>
                  <a:cubicBezTo>
                    <a:pt x="145" y="85"/>
                    <a:pt x="1" y="347"/>
                    <a:pt x="47" y="455"/>
                  </a:cubicBezTo>
                  <a:cubicBezTo>
                    <a:pt x="85" y="543"/>
                    <a:pt x="249" y="604"/>
                    <a:pt x="421" y="688"/>
                  </a:cubicBezTo>
                  <a:cubicBezTo>
                    <a:pt x="859" y="907"/>
                    <a:pt x="1303" y="1132"/>
                    <a:pt x="1677" y="1300"/>
                  </a:cubicBezTo>
                  <a:cubicBezTo>
                    <a:pt x="3106" y="1962"/>
                    <a:pt x="4484" y="2718"/>
                    <a:pt x="5870" y="3396"/>
                  </a:cubicBezTo>
                  <a:cubicBezTo>
                    <a:pt x="6048" y="3485"/>
                    <a:pt x="6272" y="3610"/>
                    <a:pt x="6449" y="3686"/>
                  </a:cubicBezTo>
                  <a:cubicBezTo>
                    <a:pt x="6542" y="3513"/>
                    <a:pt x="6636" y="3340"/>
                    <a:pt x="6715" y="31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6"/>
            <p:cNvSpPr/>
            <p:nvPr/>
          </p:nvSpPr>
          <p:spPr>
            <a:xfrm>
              <a:off x="1436557" y="2834578"/>
              <a:ext cx="106570" cy="59455"/>
            </a:xfrm>
            <a:custGeom>
              <a:avLst/>
              <a:gdLst/>
              <a:ahLst/>
              <a:cxnLst/>
              <a:rect l="l" t="t" r="r" b="b"/>
              <a:pathLst>
                <a:path w="898" h="501" extrusionOk="0">
                  <a:moveTo>
                    <a:pt x="1" y="117"/>
                  </a:moveTo>
                  <a:cubicBezTo>
                    <a:pt x="89" y="48"/>
                    <a:pt x="197" y="1"/>
                    <a:pt x="299" y="1"/>
                  </a:cubicBezTo>
                  <a:cubicBezTo>
                    <a:pt x="434" y="1"/>
                    <a:pt x="897" y="127"/>
                    <a:pt x="799" y="323"/>
                  </a:cubicBezTo>
                  <a:cubicBezTo>
                    <a:pt x="710" y="501"/>
                    <a:pt x="19" y="356"/>
                    <a:pt x="1" y="1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6"/>
            <p:cNvSpPr/>
            <p:nvPr/>
          </p:nvSpPr>
          <p:spPr>
            <a:xfrm>
              <a:off x="1303048" y="2823067"/>
              <a:ext cx="85327" cy="72034"/>
            </a:xfrm>
            <a:custGeom>
              <a:avLst/>
              <a:gdLst/>
              <a:ahLst/>
              <a:cxnLst/>
              <a:rect l="l" t="t" r="r" b="b"/>
              <a:pathLst>
                <a:path w="719" h="607" extrusionOk="0">
                  <a:moveTo>
                    <a:pt x="705" y="332"/>
                  </a:moveTo>
                  <a:cubicBezTo>
                    <a:pt x="589" y="457"/>
                    <a:pt x="369" y="606"/>
                    <a:pt x="257" y="528"/>
                  </a:cubicBezTo>
                  <a:cubicBezTo>
                    <a:pt x="1" y="332"/>
                    <a:pt x="719" y="0"/>
                    <a:pt x="705" y="33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6"/>
            <p:cNvSpPr/>
            <p:nvPr/>
          </p:nvSpPr>
          <p:spPr>
            <a:xfrm>
              <a:off x="1401073" y="2892846"/>
              <a:ext cx="50556" cy="43315"/>
            </a:xfrm>
            <a:custGeom>
              <a:avLst/>
              <a:gdLst/>
              <a:ahLst/>
              <a:cxnLst/>
              <a:rect l="l" t="t" r="r" b="b"/>
              <a:pathLst>
                <a:path w="426" h="365" extrusionOk="0">
                  <a:moveTo>
                    <a:pt x="425" y="169"/>
                  </a:moveTo>
                  <a:cubicBezTo>
                    <a:pt x="407" y="197"/>
                    <a:pt x="397" y="225"/>
                    <a:pt x="412" y="253"/>
                  </a:cubicBezTo>
                  <a:cubicBezTo>
                    <a:pt x="290" y="355"/>
                    <a:pt x="155" y="365"/>
                    <a:pt x="0" y="262"/>
                  </a:cubicBezTo>
                  <a:cubicBezTo>
                    <a:pt x="0" y="229"/>
                    <a:pt x="9" y="197"/>
                    <a:pt x="0" y="164"/>
                  </a:cubicBezTo>
                  <a:cubicBezTo>
                    <a:pt x="122" y="61"/>
                    <a:pt x="309" y="1"/>
                    <a:pt x="425" y="16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6"/>
            <p:cNvSpPr/>
            <p:nvPr/>
          </p:nvSpPr>
          <p:spPr>
            <a:xfrm>
              <a:off x="2126412" y="3137190"/>
              <a:ext cx="102654" cy="119266"/>
            </a:xfrm>
            <a:custGeom>
              <a:avLst/>
              <a:gdLst/>
              <a:ahLst/>
              <a:cxnLst/>
              <a:rect l="l" t="t" r="r" b="b"/>
              <a:pathLst>
                <a:path w="865" h="1005" extrusionOk="0">
                  <a:moveTo>
                    <a:pt x="865" y="575"/>
                  </a:moveTo>
                  <a:cubicBezTo>
                    <a:pt x="744" y="1004"/>
                    <a:pt x="1" y="463"/>
                    <a:pt x="132" y="234"/>
                  </a:cubicBezTo>
                  <a:cubicBezTo>
                    <a:pt x="267" y="0"/>
                    <a:pt x="795" y="332"/>
                    <a:pt x="865" y="57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6"/>
            <p:cNvSpPr/>
            <p:nvPr/>
          </p:nvSpPr>
          <p:spPr>
            <a:xfrm>
              <a:off x="1955758" y="3061241"/>
              <a:ext cx="145970" cy="116418"/>
            </a:xfrm>
            <a:custGeom>
              <a:avLst/>
              <a:gdLst/>
              <a:ahLst/>
              <a:cxnLst/>
              <a:rect l="l" t="t" r="r" b="b"/>
              <a:pathLst>
                <a:path w="1230" h="981" extrusionOk="0">
                  <a:moveTo>
                    <a:pt x="846" y="347"/>
                  </a:moveTo>
                  <a:cubicBezTo>
                    <a:pt x="1070" y="472"/>
                    <a:pt x="1229" y="547"/>
                    <a:pt x="1130" y="715"/>
                  </a:cubicBezTo>
                  <a:cubicBezTo>
                    <a:pt x="977" y="981"/>
                    <a:pt x="1" y="505"/>
                    <a:pt x="150" y="224"/>
                  </a:cubicBezTo>
                  <a:cubicBezTo>
                    <a:pt x="266" y="0"/>
                    <a:pt x="636" y="224"/>
                    <a:pt x="846" y="3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6"/>
            <p:cNvSpPr/>
            <p:nvPr/>
          </p:nvSpPr>
          <p:spPr>
            <a:xfrm>
              <a:off x="2172932" y="3254081"/>
              <a:ext cx="65627" cy="83901"/>
            </a:xfrm>
            <a:custGeom>
              <a:avLst/>
              <a:gdLst/>
              <a:ahLst/>
              <a:cxnLst/>
              <a:rect l="l" t="t" r="r" b="b"/>
              <a:pathLst>
                <a:path w="553" h="707" extrusionOk="0">
                  <a:moveTo>
                    <a:pt x="524" y="280"/>
                  </a:moveTo>
                  <a:cubicBezTo>
                    <a:pt x="552" y="482"/>
                    <a:pt x="324" y="706"/>
                    <a:pt x="173" y="580"/>
                  </a:cubicBezTo>
                  <a:cubicBezTo>
                    <a:pt x="1" y="431"/>
                    <a:pt x="324" y="0"/>
                    <a:pt x="524" y="2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6"/>
            <p:cNvSpPr/>
            <p:nvPr/>
          </p:nvSpPr>
          <p:spPr>
            <a:xfrm>
              <a:off x="1622283" y="4506894"/>
              <a:ext cx="105265" cy="58387"/>
            </a:xfrm>
            <a:custGeom>
              <a:avLst/>
              <a:gdLst/>
              <a:ahLst/>
              <a:cxnLst/>
              <a:rect l="l" t="t" r="r" b="b"/>
              <a:pathLst>
                <a:path w="887" h="492" extrusionOk="0">
                  <a:moveTo>
                    <a:pt x="186" y="95"/>
                  </a:moveTo>
                  <a:cubicBezTo>
                    <a:pt x="0" y="384"/>
                    <a:pt x="887" y="492"/>
                    <a:pt x="770" y="169"/>
                  </a:cubicBezTo>
                  <a:cubicBezTo>
                    <a:pt x="714" y="1"/>
                    <a:pt x="341" y="39"/>
                    <a:pt x="186" y="9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6"/>
            <p:cNvSpPr/>
            <p:nvPr/>
          </p:nvSpPr>
          <p:spPr>
            <a:xfrm>
              <a:off x="1424927" y="4453255"/>
              <a:ext cx="179555" cy="101584"/>
            </a:xfrm>
            <a:custGeom>
              <a:avLst/>
              <a:gdLst/>
              <a:ahLst/>
              <a:cxnLst/>
              <a:rect l="l" t="t" r="r" b="b"/>
              <a:pathLst>
                <a:path w="1513" h="856" extrusionOk="0">
                  <a:moveTo>
                    <a:pt x="1312" y="817"/>
                  </a:moveTo>
                  <a:cubicBezTo>
                    <a:pt x="1383" y="799"/>
                    <a:pt x="1513" y="720"/>
                    <a:pt x="1467" y="584"/>
                  </a:cubicBezTo>
                  <a:cubicBezTo>
                    <a:pt x="1401" y="401"/>
                    <a:pt x="1023" y="332"/>
                    <a:pt x="879" y="276"/>
                  </a:cubicBezTo>
                  <a:cubicBezTo>
                    <a:pt x="701" y="205"/>
                    <a:pt x="402" y="0"/>
                    <a:pt x="239" y="131"/>
                  </a:cubicBezTo>
                  <a:cubicBezTo>
                    <a:pt x="0" y="323"/>
                    <a:pt x="495" y="561"/>
                    <a:pt x="668" y="636"/>
                  </a:cubicBezTo>
                  <a:cubicBezTo>
                    <a:pt x="761" y="677"/>
                    <a:pt x="855" y="705"/>
                    <a:pt x="935" y="733"/>
                  </a:cubicBezTo>
                  <a:cubicBezTo>
                    <a:pt x="1075" y="785"/>
                    <a:pt x="1177" y="855"/>
                    <a:pt x="1312" y="8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6"/>
            <p:cNvSpPr/>
            <p:nvPr/>
          </p:nvSpPr>
          <p:spPr>
            <a:xfrm>
              <a:off x="1135599" y="3970618"/>
              <a:ext cx="574268" cy="456652"/>
            </a:xfrm>
            <a:custGeom>
              <a:avLst/>
              <a:gdLst/>
              <a:ahLst/>
              <a:cxnLst/>
              <a:rect l="l" t="t" r="r" b="b"/>
              <a:pathLst>
                <a:path w="4839" h="3848" extrusionOk="0">
                  <a:moveTo>
                    <a:pt x="3186" y="1700"/>
                  </a:moveTo>
                  <a:cubicBezTo>
                    <a:pt x="3442" y="1733"/>
                    <a:pt x="3755" y="1466"/>
                    <a:pt x="3955" y="1667"/>
                  </a:cubicBezTo>
                  <a:cubicBezTo>
                    <a:pt x="4166" y="1873"/>
                    <a:pt x="3843" y="2209"/>
                    <a:pt x="3793" y="2498"/>
                  </a:cubicBezTo>
                  <a:cubicBezTo>
                    <a:pt x="4078" y="2517"/>
                    <a:pt x="4390" y="2386"/>
                    <a:pt x="4605" y="2606"/>
                  </a:cubicBezTo>
                  <a:cubicBezTo>
                    <a:pt x="4839" y="2843"/>
                    <a:pt x="4731" y="3578"/>
                    <a:pt x="4577" y="3848"/>
                  </a:cubicBezTo>
                  <a:cubicBezTo>
                    <a:pt x="4507" y="3647"/>
                    <a:pt x="4493" y="3530"/>
                    <a:pt x="4479" y="3330"/>
                  </a:cubicBezTo>
                  <a:cubicBezTo>
                    <a:pt x="4465" y="3203"/>
                    <a:pt x="4511" y="2910"/>
                    <a:pt x="4414" y="2807"/>
                  </a:cubicBezTo>
                  <a:cubicBezTo>
                    <a:pt x="4199" y="2587"/>
                    <a:pt x="3802" y="2928"/>
                    <a:pt x="3601" y="2737"/>
                  </a:cubicBezTo>
                  <a:cubicBezTo>
                    <a:pt x="3405" y="2550"/>
                    <a:pt x="3619" y="2195"/>
                    <a:pt x="3709" y="1925"/>
                  </a:cubicBezTo>
                  <a:cubicBezTo>
                    <a:pt x="3475" y="1807"/>
                    <a:pt x="3087" y="2223"/>
                    <a:pt x="2868" y="2069"/>
                  </a:cubicBezTo>
                  <a:cubicBezTo>
                    <a:pt x="2667" y="1925"/>
                    <a:pt x="2812" y="1714"/>
                    <a:pt x="2929" y="1490"/>
                  </a:cubicBezTo>
                  <a:cubicBezTo>
                    <a:pt x="2499" y="1639"/>
                    <a:pt x="1841" y="2507"/>
                    <a:pt x="1468" y="2205"/>
                  </a:cubicBezTo>
                  <a:cubicBezTo>
                    <a:pt x="1238" y="2018"/>
                    <a:pt x="1412" y="1733"/>
                    <a:pt x="1524" y="1485"/>
                  </a:cubicBezTo>
                  <a:cubicBezTo>
                    <a:pt x="1182" y="1714"/>
                    <a:pt x="453" y="2634"/>
                    <a:pt x="169" y="2121"/>
                  </a:cubicBezTo>
                  <a:cubicBezTo>
                    <a:pt x="1" y="1821"/>
                    <a:pt x="369" y="1162"/>
                    <a:pt x="753" y="705"/>
                  </a:cubicBezTo>
                  <a:cubicBezTo>
                    <a:pt x="981" y="434"/>
                    <a:pt x="1373" y="0"/>
                    <a:pt x="1602" y="149"/>
                  </a:cubicBezTo>
                  <a:cubicBezTo>
                    <a:pt x="1873" y="328"/>
                    <a:pt x="1682" y="626"/>
                    <a:pt x="1602" y="850"/>
                  </a:cubicBezTo>
                  <a:cubicBezTo>
                    <a:pt x="1888" y="776"/>
                    <a:pt x="2162" y="154"/>
                    <a:pt x="2453" y="188"/>
                  </a:cubicBezTo>
                  <a:cubicBezTo>
                    <a:pt x="2756" y="374"/>
                    <a:pt x="2494" y="658"/>
                    <a:pt x="2359" y="906"/>
                  </a:cubicBezTo>
                  <a:cubicBezTo>
                    <a:pt x="2218" y="1158"/>
                    <a:pt x="2102" y="1397"/>
                    <a:pt x="2028" y="1546"/>
                  </a:cubicBezTo>
                  <a:cubicBezTo>
                    <a:pt x="2317" y="1466"/>
                    <a:pt x="3054" y="705"/>
                    <a:pt x="3363" y="813"/>
                  </a:cubicBezTo>
                  <a:cubicBezTo>
                    <a:pt x="3746" y="953"/>
                    <a:pt x="3414" y="1420"/>
                    <a:pt x="3186" y="1700"/>
                  </a:cubicBezTo>
                  <a:close/>
                  <a:moveTo>
                    <a:pt x="632" y="1718"/>
                  </a:moveTo>
                  <a:cubicBezTo>
                    <a:pt x="837" y="1597"/>
                    <a:pt x="1042" y="1350"/>
                    <a:pt x="1248" y="1219"/>
                  </a:cubicBezTo>
                  <a:cubicBezTo>
                    <a:pt x="1201" y="1041"/>
                    <a:pt x="1332" y="860"/>
                    <a:pt x="1345" y="677"/>
                  </a:cubicBezTo>
                  <a:cubicBezTo>
                    <a:pt x="1061" y="1022"/>
                    <a:pt x="776" y="1373"/>
                    <a:pt x="632" y="17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3" name="Google Shape;2063;p46"/>
          <p:cNvGrpSpPr/>
          <p:nvPr/>
        </p:nvGrpSpPr>
        <p:grpSpPr>
          <a:xfrm>
            <a:off x="8599566" y="3082763"/>
            <a:ext cx="265970" cy="1335439"/>
            <a:chOff x="6323969" y="2098536"/>
            <a:chExt cx="157579" cy="1125254"/>
          </a:xfrm>
        </p:grpSpPr>
        <p:sp>
          <p:nvSpPr>
            <p:cNvPr id="2064" name="Google Shape;2064;p46"/>
            <p:cNvSpPr/>
            <p:nvPr/>
          </p:nvSpPr>
          <p:spPr>
            <a:xfrm>
              <a:off x="6359292" y="3108558"/>
              <a:ext cx="63215" cy="115232"/>
            </a:xfrm>
            <a:custGeom>
              <a:avLst/>
              <a:gdLst/>
              <a:ahLst/>
              <a:cxnLst/>
              <a:rect l="l" t="t" r="r" b="b"/>
              <a:pathLst>
                <a:path w="621" h="1132" extrusionOk="0">
                  <a:moveTo>
                    <a:pt x="621" y="1"/>
                  </a:moveTo>
                  <a:lnTo>
                    <a:pt x="0" y="11"/>
                  </a:lnTo>
                  <a:cubicBezTo>
                    <a:pt x="46" y="192"/>
                    <a:pt x="93" y="375"/>
                    <a:pt x="136" y="557"/>
                  </a:cubicBezTo>
                  <a:cubicBezTo>
                    <a:pt x="177" y="711"/>
                    <a:pt x="210" y="875"/>
                    <a:pt x="248" y="1000"/>
                  </a:cubicBezTo>
                  <a:cubicBezTo>
                    <a:pt x="261" y="1043"/>
                    <a:pt x="270" y="1112"/>
                    <a:pt x="317" y="1131"/>
                  </a:cubicBezTo>
                  <a:cubicBezTo>
                    <a:pt x="322" y="1131"/>
                    <a:pt x="326" y="1127"/>
                    <a:pt x="332" y="1127"/>
                  </a:cubicBezTo>
                  <a:cubicBezTo>
                    <a:pt x="438" y="800"/>
                    <a:pt x="509" y="436"/>
                    <a:pt x="6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6"/>
            <p:cNvSpPr/>
            <p:nvPr/>
          </p:nvSpPr>
          <p:spPr>
            <a:xfrm>
              <a:off x="6326412" y="2948839"/>
              <a:ext cx="127549" cy="160836"/>
            </a:xfrm>
            <a:custGeom>
              <a:avLst/>
              <a:gdLst/>
              <a:ahLst/>
              <a:cxnLst/>
              <a:rect l="l" t="t" r="r" b="b"/>
              <a:pathLst>
                <a:path w="1253" h="1580" extrusionOk="0">
                  <a:moveTo>
                    <a:pt x="617" y="1"/>
                  </a:moveTo>
                  <a:cubicBezTo>
                    <a:pt x="552" y="1"/>
                    <a:pt x="477" y="6"/>
                    <a:pt x="369" y="15"/>
                  </a:cubicBezTo>
                  <a:cubicBezTo>
                    <a:pt x="291" y="24"/>
                    <a:pt x="164" y="24"/>
                    <a:pt x="108" y="62"/>
                  </a:cubicBezTo>
                  <a:cubicBezTo>
                    <a:pt x="56" y="95"/>
                    <a:pt x="0" y="287"/>
                    <a:pt x="5" y="352"/>
                  </a:cubicBezTo>
                  <a:cubicBezTo>
                    <a:pt x="10" y="436"/>
                    <a:pt x="61" y="548"/>
                    <a:pt x="89" y="651"/>
                  </a:cubicBezTo>
                  <a:cubicBezTo>
                    <a:pt x="168" y="953"/>
                    <a:pt x="248" y="1272"/>
                    <a:pt x="323" y="1580"/>
                  </a:cubicBezTo>
                  <a:lnTo>
                    <a:pt x="944" y="1570"/>
                  </a:lnTo>
                  <a:cubicBezTo>
                    <a:pt x="948" y="1556"/>
                    <a:pt x="953" y="1542"/>
                    <a:pt x="957" y="1524"/>
                  </a:cubicBezTo>
                  <a:cubicBezTo>
                    <a:pt x="1028" y="1253"/>
                    <a:pt x="1108" y="968"/>
                    <a:pt x="1177" y="683"/>
                  </a:cubicBezTo>
                  <a:cubicBezTo>
                    <a:pt x="1201" y="589"/>
                    <a:pt x="1252" y="445"/>
                    <a:pt x="1243" y="393"/>
                  </a:cubicBezTo>
                  <a:cubicBezTo>
                    <a:pt x="1229" y="337"/>
                    <a:pt x="1088" y="108"/>
                    <a:pt x="1060" y="85"/>
                  </a:cubicBezTo>
                  <a:cubicBezTo>
                    <a:pt x="976" y="15"/>
                    <a:pt x="743" y="6"/>
                    <a:pt x="6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6"/>
            <p:cNvSpPr/>
            <p:nvPr/>
          </p:nvSpPr>
          <p:spPr>
            <a:xfrm>
              <a:off x="6323969" y="2182314"/>
              <a:ext cx="146585" cy="808049"/>
            </a:xfrm>
            <a:custGeom>
              <a:avLst/>
              <a:gdLst/>
              <a:ahLst/>
              <a:cxnLst/>
              <a:rect l="l" t="t" r="r" b="b"/>
              <a:pathLst>
                <a:path w="1440" h="7938" extrusionOk="0">
                  <a:moveTo>
                    <a:pt x="1043" y="7705"/>
                  </a:moveTo>
                  <a:cubicBezTo>
                    <a:pt x="963" y="7755"/>
                    <a:pt x="916" y="7826"/>
                    <a:pt x="828" y="7877"/>
                  </a:cubicBezTo>
                  <a:cubicBezTo>
                    <a:pt x="763" y="7817"/>
                    <a:pt x="711" y="7722"/>
                    <a:pt x="651" y="7648"/>
                  </a:cubicBezTo>
                  <a:cubicBezTo>
                    <a:pt x="576" y="7681"/>
                    <a:pt x="543" y="7807"/>
                    <a:pt x="445" y="7858"/>
                  </a:cubicBezTo>
                  <a:cubicBezTo>
                    <a:pt x="384" y="7789"/>
                    <a:pt x="319" y="7727"/>
                    <a:pt x="263" y="7653"/>
                  </a:cubicBezTo>
                  <a:cubicBezTo>
                    <a:pt x="169" y="7718"/>
                    <a:pt x="146" y="7858"/>
                    <a:pt x="43" y="7891"/>
                  </a:cubicBezTo>
                  <a:cubicBezTo>
                    <a:pt x="1" y="7727"/>
                    <a:pt x="34" y="7559"/>
                    <a:pt x="39" y="7396"/>
                  </a:cubicBezTo>
                  <a:cubicBezTo>
                    <a:pt x="108" y="4949"/>
                    <a:pt x="151" y="2460"/>
                    <a:pt x="230" y="4"/>
                  </a:cubicBezTo>
                  <a:cubicBezTo>
                    <a:pt x="636" y="0"/>
                    <a:pt x="1033" y="18"/>
                    <a:pt x="1425" y="37"/>
                  </a:cubicBezTo>
                  <a:cubicBezTo>
                    <a:pt x="1440" y="93"/>
                    <a:pt x="1440" y="182"/>
                    <a:pt x="1440" y="275"/>
                  </a:cubicBezTo>
                  <a:cubicBezTo>
                    <a:pt x="1379" y="2615"/>
                    <a:pt x="1328" y="5033"/>
                    <a:pt x="1272" y="7401"/>
                  </a:cubicBezTo>
                  <a:cubicBezTo>
                    <a:pt x="1267" y="7578"/>
                    <a:pt x="1276" y="7765"/>
                    <a:pt x="1257" y="7929"/>
                  </a:cubicBezTo>
                  <a:cubicBezTo>
                    <a:pt x="1164" y="7938"/>
                    <a:pt x="1108" y="7765"/>
                    <a:pt x="1043" y="770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6"/>
            <p:cNvSpPr/>
            <p:nvPr/>
          </p:nvSpPr>
          <p:spPr>
            <a:xfrm>
              <a:off x="6348706" y="2098536"/>
              <a:ext cx="125208" cy="95687"/>
            </a:xfrm>
            <a:custGeom>
              <a:avLst/>
              <a:gdLst/>
              <a:ahLst/>
              <a:cxnLst/>
              <a:rect l="l" t="t" r="r" b="b"/>
              <a:pathLst>
                <a:path w="1230" h="940" extrusionOk="0">
                  <a:moveTo>
                    <a:pt x="1187" y="869"/>
                  </a:moveTo>
                  <a:cubicBezTo>
                    <a:pt x="753" y="940"/>
                    <a:pt x="393" y="851"/>
                    <a:pt x="1" y="836"/>
                  </a:cubicBezTo>
                  <a:cubicBezTo>
                    <a:pt x="1" y="621"/>
                    <a:pt x="109" y="351"/>
                    <a:pt x="318" y="239"/>
                  </a:cubicBezTo>
                  <a:cubicBezTo>
                    <a:pt x="757" y="0"/>
                    <a:pt x="1229" y="356"/>
                    <a:pt x="1187" y="86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6"/>
            <p:cNvSpPr/>
            <p:nvPr/>
          </p:nvSpPr>
          <p:spPr>
            <a:xfrm>
              <a:off x="6333131" y="2179871"/>
              <a:ext cx="148417" cy="126531"/>
            </a:xfrm>
            <a:custGeom>
              <a:avLst/>
              <a:gdLst/>
              <a:ahLst/>
              <a:cxnLst/>
              <a:rect l="l" t="t" r="r" b="b"/>
              <a:pathLst>
                <a:path w="1458" h="1243" extrusionOk="0">
                  <a:moveTo>
                    <a:pt x="93" y="1219"/>
                  </a:moveTo>
                  <a:cubicBezTo>
                    <a:pt x="121" y="1126"/>
                    <a:pt x="98" y="1037"/>
                    <a:pt x="37" y="925"/>
                  </a:cubicBezTo>
                  <a:cubicBezTo>
                    <a:pt x="42" y="869"/>
                    <a:pt x="84" y="831"/>
                    <a:pt x="93" y="780"/>
                  </a:cubicBezTo>
                  <a:cubicBezTo>
                    <a:pt x="0" y="663"/>
                    <a:pt x="112" y="565"/>
                    <a:pt x="107" y="477"/>
                  </a:cubicBezTo>
                  <a:cubicBezTo>
                    <a:pt x="107" y="434"/>
                    <a:pt x="79" y="402"/>
                    <a:pt x="79" y="365"/>
                  </a:cubicBezTo>
                  <a:cubicBezTo>
                    <a:pt x="79" y="304"/>
                    <a:pt x="121" y="262"/>
                    <a:pt x="130" y="201"/>
                  </a:cubicBezTo>
                  <a:cubicBezTo>
                    <a:pt x="140" y="145"/>
                    <a:pt x="102" y="93"/>
                    <a:pt x="130" y="42"/>
                  </a:cubicBezTo>
                  <a:cubicBezTo>
                    <a:pt x="346" y="0"/>
                    <a:pt x="555" y="37"/>
                    <a:pt x="751" y="52"/>
                  </a:cubicBezTo>
                  <a:cubicBezTo>
                    <a:pt x="957" y="65"/>
                    <a:pt x="1158" y="37"/>
                    <a:pt x="1363" y="74"/>
                  </a:cubicBezTo>
                  <a:cubicBezTo>
                    <a:pt x="1457" y="206"/>
                    <a:pt x="1378" y="327"/>
                    <a:pt x="1378" y="444"/>
                  </a:cubicBezTo>
                  <a:cubicBezTo>
                    <a:pt x="1378" y="509"/>
                    <a:pt x="1410" y="574"/>
                    <a:pt x="1410" y="640"/>
                  </a:cubicBezTo>
                  <a:cubicBezTo>
                    <a:pt x="1410" y="738"/>
                    <a:pt x="1317" y="831"/>
                    <a:pt x="1415" y="986"/>
                  </a:cubicBezTo>
                  <a:cubicBezTo>
                    <a:pt x="1387" y="1065"/>
                    <a:pt x="1312" y="1121"/>
                    <a:pt x="1331" y="1223"/>
                  </a:cubicBezTo>
                  <a:cubicBezTo>
                    <a:pt x="1322" y="1233"/>
                    <a:pt x="1317" y="1242"/>
                    <a:pt x="1307" y="1229"/>
                  </a:cubicBezTo>
                  <a:cubicBezTo>
                    <a:pt x="901" y="1233"/>
                    <a:pt x="490" y="1242"/>
                    <a:pt x="93" y="121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6"/>
            <p:cNvSpPr/>
            <p:nvPr/>
          </p:nvSpPr>
          <p:spPr>
            <a:xfrm>
              <a:off x="6394819" y="2346206"/>
              <a:ext cx="59143" cy="97520"/>
            </a:xfrm>
            <a:custGeom>
              <a:avLst/>
              <a:gdLst/>
              <a:ahLst/>
              <a:cxnLst/>
              <a:rect l="l" t="t" r="r" b="b"/>
              <a:pathLst>
                <a:path w="581" h="958" extrusionOk="0">
                  <a:moveTo>
                    <a:pt x="369" y="761"/>
                  </a:moveTo>
                  <a:cubicBezTo>
                    <a:pt x="67" y="957"/>
                    <a:pt x="1" y="75"/>
                    <a:pt x="267" y="43"/>
                  </a:cubicBezTo>
                  <a:cubicBezTo>
                    <a:pt x="580" y="0"/>
                    <a:pt x="505" y="575"/>
                    <a:pt x="397" y="738"/>
                  </a:cubicBezTo>
                  <a:cubicBezTo>
                    <a:pt x="388" y="752"/>
                    <a:pt x="379" y="757"/>
                    <a:pt x="369" y="76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6"/>
            <p:cNvSpPr/>
            <p:nvPr/>
          </p:nvSpPr>
          <p:spPr>
            <a:xfrm>
              <a:off x="6402963" y="2252961"/>
              <a:ext cx="55173" cy="75328"/>
            </a:xfrm>
            <a:custGeom>
              <a:avLst/>
              <a:gdLst/>
              <a:ahLst/>
              <a:cxnLst/>
              <a:rect l="l" t="t" r="r" b="b"/>
              <a:pathLst>
                <a:path w="542" h="740" extrusionOk="0">
                  <a:moveTo>
                    <a:pt x="360" y="613"/>
                  </a:moveTo>
                  <a:cubicBezTo>
                    <a:pt x="99" y="739"/>
                    <a:pt x="0" y="1"/>
                    <a:pt x="299" y="20"/>
                  </a:cubicBezTo>
                  <a:cubicBezTo>
                    <a:pt x="528" y="29"/>
                    <a:pt x="542" y="529"/>
                    <a:pt x="360" y="61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6"/>
            <p:cNvSpPr/>
            <p:nvPr/>
          </p:nvSpPr>
          <p:spPr>
            <a:xfrm>
              <a:off x="6342089" y="2884301"/>
              <a:ext cx="32880" cy="106070"/>
            </a:xfrm>
            <a:custGeom>
              <a:avLst/>
              <a:gdLst/>
              <a:ahLst/>
              <a:cxnLst/>
              <a:rect l="l" t="t" r="r" b="b"/>
              <a:pathLst>
                <a:path w="323" h="1042" extrusionOk="0">
                  <a:moveTo>
                    <a:pt x="239" y="18"/>
                  </a:moveTo>
                  <a:cubicBezTo>
                    <a:pt x="323" y="164"/>
                    <a:pt x="318" y="444"/>
                    <a:pt x="295" y="724"/>
                  </a:cubicBezTo>
                  <a:cubicBezTo>
                    <a:pt x="286" y="841"/>
                    <a:pt x="267" y="1033"/>
                    <a:pt x="159" y="1037"/>
                  </a:cubicBezTo>
                  <a:cubicBezTo>
                    <a:pt x="33" y="1042"/>
                    <a:pt x="19" y="817"/>
                    <a:pt x="14" y="738"/>
                  </a:cubicBezTo>
                  <a:cubicBezTo>
                    <a:pt x="1" y="490"/>
                    <a:pt x="33" y="187"/>
                    <a:pt x="98" y="29"/>
                  </a:cubicBezTo>
                  <a:cubicBezTo>
                    <a:pt x="126" y="1"/>
                    <a:pt x="197" y="1"/>
                    <a:pt x="239" y="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6" name="Picture 2" descr="Hyperglycemia, tumorigenesis, and chronic inflammation - ScienceDirect">
            <a:extLst>
              <a:ext uri="{FF2B5EF4-FFF2-40B4-BE49-F238E27FC236}">
                <a16:creationId xmlns:a16="http://schemas.microsoft.com/office/drawing/2014/main" id="{957DE45D-37EE-3848-822D-FBD3B3B725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39" y="1122114"/>
            <a:ext cx="6259877" cy="329534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7" name="Picture 46" descr="A picture containing shape&#10;&#10;Description automatically generated">
            <a:extLst>
              <a:ext uri="{FF2B5EF4-FFF2-40B4-BE49-F238E27FC236}">
                <a16:creationId xmlns:a16="http://schemas.microsoft.com/office/drawing/2014/main" id="{ECCC8D63-67DD-B543-9029-FEEEBF840943}"/>
              </a:ext>
            </a:extLst>
          </p:cNvPr>
          <p:cNvPicPr>
            <a:picLocks noChangeAspect="1"/>
          </p:cNvPicPr>
          <p:nvPr/>
        </p:nvPicPr>
        <p:blipFill>
          <a:blip r:embed="rId5">
            <a:extLst>
              <a:ext uri="{BEBA8EAE-BF5A-486C-A8C5-ECC9F3942E4B}">
                <a14:imgProps xmlns:a14="http://schemas.microsoft.com/office/drawing/2010/main">
                  <a14:imgLayer r:embed="rId6">
                    <a14:imgEffect>
                      <a14:saturation sat="208000"/>
                    </a14:imgEffect>
                  </a14:imgLayer>
                </a14:imgProps>
              </a:ext>
            </a:extLst>
          </a:blip>
          <a:stretch>
            <a:fillRect/>
          </a:stretch>
        </p:blipFill>
        <p:spPr>
          <a:xfrm>
            <a:off x="7528844" y="1068449"/>
            <a:ext cx="1017484" cy="1432927"/>
          </a:xfrm>
          <a:prstGeom prst="roundRect">
            <a:avLst/>
          </a:prstGeom>
          <a:ln>
            <a:noFill/>
          </a:ln>
          <a:effectLst>
            <a:outerShdw blurRad="190500" algn="tl" rotWithShape="0">
              <a:srgbClr val="000000">
                <a:alpha val="70000"/>
              </a:srgbClr>
            </a:outerShdw>
          </a:effectLst>
        </p:spPr>
      </p:pic>
      <p:sp>
        <p:nvSpPr>
          <p:cNvPr id="48" name="Title 1">
            <a:extLst>
              <a:ext uri="{FF2B5EF4-FFF2-40B4-BE49-F238E27FC236}">
                <a16:creationId xmlns:a16="http://schemas.microsoft.com/office/drawing/2014/main" id="{E21719D7-4DAF-B243-A856-D512C08B81BF}"/>
              </a:ext>
            </a:extLst>
          </p:cNvPr>
          <p:cNvSpPr>
            <a:spLocks noGrp="1"/>
          </p:cNvSpPr>
          <p:nvPr>
            <p:ph type="title"/>
          </p:nvPr>
        </p:nvSpPr>
        <p:spPr>
          <a:xfrm>
            <a:off x="453925" y="362864"/>
            <a:ext cx="7704000" cy="477600"/>
          </a:xfrm>
        </p:spPr>
        <p:txBody>
          <a:bodyPr/>
          <a:lstStyle/>
          <a:p>
            <a:r>
              <a:rPr lang="en-US" sz="2800" b="1" err="1">
                <a:latin typeface="+mn-lt"/>
              </a:rPr>
              <a:t>Đái</a:t>
            </a:r>
            <a:r>
              <a:rPr lang="en-US" sz="2800" b="1">
                <a:latin typeface="+mn-lt"/>
              </a:rPr>
              <a:t> </a:t>
            </a:r>
            <a:r>
              <a:rPr lang="en-US" sz="2800" b="1" err="1">
                <a:latin typeface="+mn-lt"/>
              </a:rPr>
              <a:t>tháo</a:t>
            </a:r>
            <a:r>
              <a:rPr lang="en-US" sz="2800" b="1">
                <a:latin typeface="+mn-lt"/>
              </a:rPr>
              <a:t> </a:t>
            </a:r>
            <a:r>
              <a:rPr lang="en-US" sz="2800" b="1" err="1">
                <a:latin typeface="+mn-lt"/>
              </a:rPr>
              <a:t>đường</a:t>
            </a:r>
            <a:endParaRPr lang="en-US" sz="2800" b="1">
              <a:latin typeface="+mn-lt"/>
            </a:endParaRPr>
          </a:p>
        </p:txBody>
      </p:sp>
      <p:sp>
        <p:nvSpPr>
          <p:cNvPr id="2" name="TextBox 1">
            <a:extLst>
              <a:ext uri="{FF2B5EF4-FFF2-40B4-BE49-F238E27FC236}">
                <a16:creationId xmlns:a16="http://schemas.microsoft.com/office/drawing/2014/main" id="{6B0DEEEF-BC1B-C843-84B4-7ACF64C6BE40}"/>
              </a:ext>
            </a:extLst>
          </p:cNvPr>
          <p:cNvSpPr txBox="1"/>
          <p:nvPr/>
        </p:nvSpPr>
        <p:spPr>
          <a:xfrm>
            <a:off x="2883866" y="4543259"/>
            <a:ext cx="5789993" cy="461665"/>
          </a:xfrm>
          <a:prstGeom prst="rect">
            <a:avLst/>
          </a:prstGeom>
          <a:noFill/>
        </p:spPr>
        <p:txBody>
          <a:bodyPr wrap="square" rtlCol="0">
            <a:spAutoFit/>
          </a:bodyPr>
          <a:lstStyle/>
          <a:p>
            <a:r>
              <a:rPr lang="en-US" sz="1200">
                <a:solidFill>
                  <a:schemeClr val="bg1"/>
                </a:solidFill>
              </a:rPr>
              <a:t>Shu-</a:t>
            </a:r>
            <a:r>
              <a:rPr lang="en-US" sz="1200" err="1">
                <a:solidFill>
                  <a:schemeClr val="bg1"/>
                </a:solidFill>
              </a:rPr>
              <a:t>ChunChang</a:t>
            </a:r>
            <a:r>
              <a:rPr lang="en-US" sz="1200">
                <a:solidFill>
                  <a:schemeClr val="bg1"/>
                </a:solidFill>
              </a:rPr>
              <a:t>, 2016,Hyperglycemia, tumorigenesis, </a:t>
            </a:r>
          </a:p>
          <a:p>
            <a:r>
              <a:rPr lang="en-US" sz="1200">
                <a:solidFill>
                  <a:schemeClr val="bg1"/>
                </a:solidFill>
              </a:rPr>
              <a:t>and chronic inflammation</a:t>
            </a:r>
            <a:r>
              <a:rPr lang="en-VN" sz="1200">
                <a:solidFill>
                  <a:schemeClr val="bg1"/>
                </a:solidFill>
              </a:rPr>
              <a:t>.</a:t>
            </a:r>
            <a:endParaRPr lang="en-US" sz="1200">
              <a:solidFill>
                <a:schemeClr val="bg1"/>
              </a:solidFill>
            </a:endParaRPr>
          </a:p>
        </p:txBody>
      </p:sp>
    </p:spTree>
    <p:extLst>
      <p:ext uri="{BB962C8B-B14F-4D97-AF65-F5344CB8AC3E}">
        <p14:creationId xmlns:p14="http://schemas.microsoft.com/office/powerpoint/2010/main" val="120017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041"/>
        <p:cNvGrpSpPr/>
        <p:nvPr/>
      </p:nvGrpSpPr>
      <p:grpSpPr>
        <a:xfrm>
          <a:off x="0" y="0"/>
          <a:ext cx="0" cy="0"/>
          <a:chOff x="0" y="0"/>
          <a:chExt cx="0" cy="0"/>
        </a:xfrm>
      </p:grpSpPr>
      <p:pic>
        <p:nvPicPr>
          <p:cNvPr id="2042" name="Google Shape;2042;p46"/>
          <p:cNvPicPr preferRelativeResize="0"/>
          <p:nvPr/>
        </p:nvPicPr>
        <p:blipFill>
          <a:blip r:embed="rId3">
            <a:alphaModFix/>
          </a:blip>
          <a:stretch>
            <a:fillRect/>
          </a:stretch>
        </p:blipFill>
        <p:spPr>
          <a:xfrm>
            <a:off x="2598158" y="1207814"/>
            <a:ext cx="2143799" cy="2146949"/>
          </a:xfrm>
          <a:prstGeom prst="rect">
            <a:avLst/>
          </a:prstGeom>
          <a:noFill/>
          <a:ln>
            <a:noFill/>
          </a:ln>
        </p:spPr>
      </p:pic>
      <p:sp>
        <p:nvSpPr>
          <p:cNvPr id="48" name="Title 1">
            <a:extLst>
              <a:ext uri="{FF2B5EF4-FFF2-40B4-BE49-F238E27FC236}">
                <a16:creationId xmlns:a16="http://schemas.microsoft.com/office/drawing/2014/main" id="{E21719D7-4DAF-B243-A856-D512C08B81BF}"/>
              </a:ext>
            </a:extLst>
          </p:cNvPr>
          <p:cNvSpPr>
            <a:spLocks noGrp="1"/>
          </p:cNvSpPr>
          <p:nvPr>
            <p:ph type="title"/>
          </p:nvPr>
        </p:nvSpPr>
        <p:spPr>
          <a:xfrm>
            <a:off x="719595" y="104258"/>
            <a:ext cx="7704000" cy="477600"/>
          </a:xfrm>
        </p:spPr>
        <p:txBody>
          <a:bodyPr/>
          <a:lstStyle/>
          <a:p>
            <a:r>
              <a:rPr lang="en-US" sz="2800" b="1" err="1">
                <a:latin typeface="+mn-lt"/>
              </a:rPr>
              <a:t>Hút</a:t>
            </a:r>
            <a:r>
              <a:rPr lang="en-US" sz="2800" b="1">
                <a:latin typeface="+mn-lt"/>
              </a:rPr>
              <a:t> </a:t>
            </a:r>
            <a:r>
              <a:rPr lang="en-US" sz="2800" b="1" err="1">
                <a:latin typeface="+mn-lt"/>
              </a:rPr>
              <a:t>thuốc</a:t>
            </a:r>
            <a:r>
              <a:rPr lang="en-US" sz="2800" b="1">
                <a:latin typeface="+mn-lt"/>
              </a:rPr>
              <a:t> </a:t>
            </a:r>
            <a:r>
              <a:rPr lang="en-US" sz="2800" b="1" err="1">
                <a:latin typeface="+mn-lt"/>
              </a:rPr>
              <a:t>lá</a:t>
            </a:r>
            <a:endParaRPr lang="en-US" sz="2800" b="1">
              <a:latin typeface="+mn-lt"/>
            </a:endParaRPr>
          </a:p>
        </p:txBody>
      </p:sp>
      <p:sp>
        <p:nvSpPr>
          <p:cNvPr id="2" name="TextBox 1">
            <a:extLst>
              <a:ext uri="{FF2B5EF4-FFF2-40B4-BE49-F238E27FC236}">
                <a16:creationId xmlns:a16="http://schemas.microsoft.com/office/drawing/2014/main" id="{6B0DEEEF-BC1B-C843-84B4-7ACF64C6BE40}"/>
              </a:ext>
            </a:extLst>
          </p:cNvPr>
          <p:cNvSpPr txBox="1"/>
          <p:nvPr/>
        </p:nvSpPr>
        <p:spPr>
          <a:xfrm>
            <a:off x="719595" y="4681835"/>
            <a:ext cx="5789993" cy="461665"/>
          </a:xfrm>
          <a:prstGeom prst="rect">
            <a:avLst/>
          </a:prstGeom>
          <a:noFill/>
        </p:spPr>
        <p:txBody>
          <a:bodyPr wrap="square" rtlCol="0">
            <a:spAutoFit/>
          </a:bodyPr>
          <a:lstStyle/>
          <a:p>
            <a:r>
              <a:rPr lang="en-US" sz="1200" b="1">
                <a:solidFill>
                  <a:schemeClr val="bg1"/>
                </a:solidFill>
              </a:rPr>
              <a:t>Stephen J. </a:t>
            </a:r>
            <a:r>
              <a:rPr lang="en-US" sz="1200" b="1" err="1">
                <a:solidFill>
                  <a:schemeClr val="bg1"/>
                </a:solidFill>
              </a:rPr>
              <a:t>Pandol</a:t>
            </a:r>
            <a:r>
              <a:rPr lang="en-US" sz="1200" b="1">
                <a:solidFill>
                  <a:schemeClr val="bg1"/>
                </a:solidFill>
              </a:rPr>
              <a:t>, 2012,</a:t>
            </a:r>
            <a:r>
              <a:rPr lang="en-US" sz="1200">
                <a:solidFill>
                  <a:schemeClr val="bg1"/>
                </a:solidFill>
              </a:rPr>
              <a:t> </a:t>
            </a:r>
            <a:r>
              <a:rPr lang="en-US" sz="1200" b="1">
                <a:solidFill>
                  <a:schemeClr val="bg1"/>
                </a:solidFill>
              </a:rPr>
              <a:t>The Burning Question: Why is Smoking a Risk Factor for Pancreatic Cancer? </a:t>
            </a:r>
            <a:endParaRPr lang="en-US" sz="1200">
              <a:solidFill>
                <a:schemeClr val="bg1"/>
              </a:solidFill>
            </a:endParaRPr>
          </a:p>
        </p:txBody>
      </p:sp>
      <p:pic>
        <p:nvPicPr>
          <p:cNvPr id="32" name="Picture 31" descr="Icon&#10;&#10;Description automatically generated">
            <a:extLst>
              <a:ext uri="{FF2B5EF4-FFF2-40B4-BE49-F238E27FC236}">
                <a16:creationId xmlns:a16="http://schemas.microsoft.com/office/drawing/2014/main" id="{AA2C10C2-2090-9641-A962-3AD385C11A55}"/>
              </a:ext>
            </a:extLst>
          </p:cNvPr>
          <p:cNvPicPr>
            <a:picLocks noChangeAspect="1"/>
          </p:cNvPicPr>
          <p:nvPr/>
        </p:nvPicPr>
        <p:blipFill>
          <a:blip r:embed="rId4"/>
          <a:stretch>
            <a:fillRect/>
          </a:stretch>
        </p:blipFill>
        <p:spPr>
          <a:xfrm>
            <a:off x="6553620" y="811861"/>
            <a:ext cx="1675980" cy="1626090"/>
          </a:xfrm>
          <a:prstGeom prst="roundRect">
            <a:avLst/>
          </a:prstGeom>
        </p:spPr>
      </p:pic>
      <p:pic>
        <p:nvPicPr>
          <p:cNvPr id="4" name="Picture 3" descr="Icon&#10;&#10;Description automatically generated">
            <a:extLst>
              <a:ext uri="{FF2B5EF4-FFF2-40B4-BE49-F238E27FC236}">
                <a16:creationId xmlns:a16="http://schemas.microsoft.com/office/drawing/2014/main" id="{0BCD01C5-BA94-264F-8E47-84C6AC7401C1}"/>
              </a:ext>
            </a:extLst>
          </p:cNvPr>
          <p:cNvPicPr>
            <a:picLocks noChangeAspect="1"/>
          </p:cNvPicPr>
          <p:nvPr/>
        </p:nvPicPr>
        <p:blipFill>
          <a:blip r:embed="rId5"/>
          <a:stretch>
            <a:fillRect/>
          </a:stretch>
        </p:blipFill>
        <p:spPr>
          <a:xfrm>
            <a:off x="6468588" y="2655691"/>
            <a:ext cx="1955817" cy="1955817"/>
          </a:xfrm>
          <a:prstGeom prst="ellipse">
            <a:avLst/>
          </a:prstGeom>
        </p:spPr>
      </p:pic>
      <p:pic>
        <p:nvPicPr>
          <p:cNvPr id="35" name="Content Placeholder 5">
            <a:extLst>
              <a:ext uri="{FF2B5EF4-FFF2-40B4-BE49-F238E27FC236}">
                <a16:creationId xmlns:a16="http://schemas.microsoft.com/office/drawing/2014/main" id="{EE18D2EC-815B-1947-AEE3-F426A8F7E83C}"/>
              </a:ext>
            </a:extLst>
          </p:cNvPr>
          <p:cNvPicPr>
            <a:picLocks noChangeAspect="1"/>
          </p:cNvPicPr>
          <p:nvPr/>
        </p:nvPicPr>
        <p:blipFill>
          <a:blip r:embed="rId6"/>
          <a:stretch>
            <a:fillRect/>
          </a:stretch>
        </p:blipFill>
        <p:spPr>
          <a:xfrm>
            <a:off x="719595" y="747807"/>
            <a:ext cx="4925102" cy="3867736"/>
          </a:xfrm>
          <a:prstGeom prst="rect">
            <a:avLst/>
          </a:prstGeom>
          <a:noFill/>
          <a:ln>
            <a:noFill/>
          </a:ln>
        </p:spPr>
      </p:pic>
    </p:spTree>
    <p:extLst>
      <p:ext uri="{BB962C8B-B14F-4D97-AF65-F5344CB8AC3E}">
        <p14:creationId xmlns:p14="http://schemas.microsoft.com/office/powerpoint/2010/main" val="14054634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F4CA60-0AA9-9F44-A29B-12A524C0625E}"/>
              </a:ext>
            </a:extLst>
          </p:cNvPr>
          <p:cNvPicPr>
            <a:picLocks noChangeAspect="1"/>
          </p:cNvPicPr>
          <p:nvPr/>
        </p:nvPicPr>
        <p:blipFill>
          <a:blip r:embed="rId3"/>
          <a:stretch>
            <a:fillRect/>
          </a:stretch>
        </p:blipFill>
        <p:spPr>
          <a:xfrm>
            <a:off x="648032" y="1078511"/>
            <a:ext cx="5723739" cy="34910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itle 1">
            <a:extLst>
              <a:ext uri="{FF2B5EF4-FFF2-40B4-BE49-F238E27FC236}">
                <a16:creationId xmlns:a16="http://schemas.microsoft.com/office/drawing/2014/main" id="{6E60620D-36B9-CA43-8B86-50B2D31A0093}"/>
              </a:ext>
            </a:extLst>
          </p:cNvPr>
          <p:cNvSpPr>
            <a:spLocks noGrp="1"/>
          </p:cNvSpPr>
          <p:nvPr>
            <p:ph type="title"/>
          </p:nvPr>
        </p:nvSpPr>
        <p:spPr>
          <a:xfrm>
            <a:off x="720000" y="369548"/>
            <a:ext cx="7704000" cy="477600"/>
          </a:xfrm>
        </p:spPr>
        <p:txBody>
          <a:bodyPr/>
          <a:lstStyle/>
          <a:p>
            <a:r>
              <a:rPr lang="en-US" b="1" err="1">
                <a:latin typeface="+mn-lt"/>
              </a:rPr>
              <a:t>Béo</a:t>
            </a:r>
            <a:r>
              <a:rPr lang="en-US" b="1">
                <a:latin typeface="+mn-lt"/>
              </a:rPr>
              <a:t> </a:t>
            </a:r>
            <a:r>
              <a:rPr lang="en-US" b="1" err="1">
                <a:latin typeface="+mn-lt"/>
              </a:rPr>
              <a:t>phì</a:t>
            </a:r>
            <a:endParaRPr lang="en-US" b="1">
              <a:latin typeface="+mn-lt"/>
            </a:endParaRPr>
          </a:p>
        </p:txBody>
      </p:sp>
      <p:pic>
        <p:nvPicPr>
          <p:cNvPr id="7" name="Picture 6" descr="Graphical user interface&#10;&#10;Description automatically generated">
            <a:extLst>
              <a:ext uri="{FF2B5EF4-FFF2-40B4-BE49-F238E27FC236}">
                <a16:creationId xmlns:a16="http://schemas.microsoft.com/office/drawing/2014/main" id="{6080C651-7A36-C04A-903E-96D6CDA6328D}"/>
              </a:ext>
            </a:extLst>
          </p:cNvPr>
          <p:cNvPicPr>
            <a:picLocks noChangeAspect="1"/>
          </p:cNvPicPr>
          <p:nvPr/>
        </p:nvPicPr>
        <p:blipFill>
          <a:blip r:embed="rId4"/>
          <a:stretch>
            <a:fillRect/>
          </a:stretch>
        </p:blipFill>
        <p:spPr>
          <a:xfrm>
            <a:off x="6792494" y="3081400"/>
            <a:ext cx="1631505" cy="1481911"/>
          </a:xfrm>
          <a:prstGeom prst="ellipse">
            <a:avLst/>
          </a:prstGeom>
        </p:spPr>
      </p:pic>
      <p:pic>
        <p:nvPicPr>
          <p:cNvPr id="8" name="Picture 7" descr="Graphical user interface&#10;&#10;Description automatically generated with low confidence">
            <a:extLst>
              <a:ext uri="{FF2B5EF4-FFF2-40B4-BE49-F238E27FC236}">
                <a16:creationId xmlns:a16="http://schemas.microsoft.com/office/drawing/2014/main" id="{57AD5F06-99F3-CF40-88E5-1C25D56CF3E0}"/>
              </a:ext>
            </a:extLst>
          </p:cNvPr>
          <p:cNvPicPr>
            <a:picLocks noChangeAspect="1"/>
          </p:cNvPicPr>
          <p:nvPr/>
        </p:nvPicPr>
        <p:blipFill>
          <a:blip r:embed="rId5"/>
          <a:stretch>
            <a:fillRect/>
          </a:stretch>
        </p:blipFill>
        <p:spPr>
          <a:xfrm>
            <a:off x="6551558" y="1473865"/>
            <a:ext cx="2093150" cy="1463537"/>
          </a:xfrm>
          <a:prstGeom prst="roundRect">
            <a:avLst/>
          </a:prstGeom>
        </p:spPr>
      </p:pic>
      <p:sp>
        <p:nvSpPr>
          <p:cNvPr id="9" name="TextBox 8">
            <a:extLst>
              <a:ext uri="{FF2B5EF4-FFF2-40B4-BE49-F238E27FC236}">
                <a16:creationId xmlns:a16="http://schemas.microsoft.com/office/drawing/2014/main" id="{6D6E5E00-53E1-5E4C-8B3A-A6C76FFA2BF7}"/>
              </a:ext>
            </a:extLst>
          </p:cNvPr>
          <p:cNvSpPr txBox="1"/>
          <p:nvPr/>
        </p:nvSpPr>
        <p:spPr>
          <a:xfrm>
            <a:off x="967878" y="4654604"/>
            <a:ext cx="5143771" cy="461665"/>
          </a:xfrm>
          <a:prstGeom prst="rect">
            <a:avLst/>
          </a:prstGeom>
          <a:noFill/>
        </p:spPr>
        <p:txBody>
          <a:bodyPr wrap="square" rtlCol="0">
            <a:spAutoFit/>
          </a:bodyPr>
          <a:lstStyle/>
          <a:p>
            <a:r>
              <a:rPr lang="en-US" sz="1200">
                <a:solidFill>
                  <a:schemeClr val="bg1"/>
                </a:solidFill>
              </a:rPr>
              <a:t>Mu Xu, 2019, Obesity and Pancreatic Cancer: Overview of Epidemiology and Potential Prevention by Weight Loss</a:t>
            </a:r>
          </a:p>
        </p:txBody>
      </p:sp>
    </p:spTree>
    <p:extLst>
      <p:ext uri="{BB962C8B-B14F-4D97-AF65-F5344CB8AC3E}">
        <p14:creationId xmlns:p14="http://schemas.microsoft.com/office/powerpoint/2010/main" val="37622782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9A4147D-3948-DC47-A283-C725618460B8}"/>
              </a:ext>
            </a:extLst>
          </p:cNvPr>
          <p:cNvSpPr>
            <a:spLocks noGrp="1"/>
          </p:cNvSpPr>
          <p:nvPr>
            <p:ph type="title"/>
          </p:nvPr>
        </p:nvSpPr>
        <p:spPr>
          <a:xfrm>
            <a:off x="720000" y="116575"/>
            <a:ext cx="7704000" cy="477600"/>
          </a:xfrm>
        </p:spPr>
        <p:txBody>
          <a:bodyPr/>
          <a:lstStyle/>
          <a:p>
            <a:r>
              <a:rPr lang="en-US" sz="3500" b="1" err="1">
                <a:latin typeface="+mn-lt"/>
              </a:rPr>
              <a:t>Viêm</a:t>
            </a:r>
            <a:r>
              <a:rPr lang="en-US" sz="3500" b="1">
                <a:latin typeface="+mn-lt"/>
              </a:rPr>
              <a:t> </a:t>
            </a:r>
            <a:r>
              <a:rPr lang="en-US" sz="3500" b="1" err="1">
                <a:latin typeface="+mn-lt"/>
              </a:rPr>
              <a:t>tụy</a:t>
            </a:r>
            <a:r>
              <a:rPr lang="en-US" sz="3500" b="1">
                <a:latin typeface="+mn-lt"/>
              </a:rPr>
              <a:t> </a:t>
            </a:r>
            <a:r>
              <a:rPr lang="en-US" sz="3500" b="1" err="1">
                <a:latin typeface="+mn-lt"/>
              </a:rPr>
              <a:t>mạn</a:t>
            </a:r>
            <a:endParaRPr lang="en-US" sz="3500" b="1">
              <a:latin typeface="+mn-lt"/>
            </a:endParaRPr>
          </a:p>
        </p:txBody>
      </p:sp>
      <p:pic>
        <p:nvPicPr>
          <p:cNvPr id="6" name="Content Placeholder 5">
            <a:extLst>
              <a:ext uri="{FF2B5EF4-FFF2-40B4-BE49-F238E27FC236}">
                <a16:creationId xmlns:a16="http://schemas.microsoft.com/office/drawing/2014/main" id="{C0FA1119-F2E6-824F-B2F3-BF9C70C7DBD7}"/>
              </a:ext>
            </a:extLst>
          </p:cNvPr>
          <p:cNvPicPr>
            <a:picLocks noChangeAspect="1"/>
          </p:cNvPicPr>
          <p:nvPr/>
        </p:nvPicPr>
        <p:blipFill>
          <a:blip r:embed="rId3"/>
          <a:stretch>
            <a:fillRect/>
          </a:stretch>
        </p:blipFill>
        <p:spPr>
          <a:xfrm>
            <a:off x="749029" y="668911"/>
            <a:ext cx="4955086" cy="4071054"/>
          </a:xfrm>
          <a:prstGeom prst="rect">
            <a:avLst/>
          </a:prstGeom>
          <a:noFill/>
          <a:ln>
            <a:noFill/>
          </a:ln>
        </p:spPr>
      </p:pic>
      <p:pic>
        <p:nvPicPr>
          <p:cNvPr id="7" name="Picture 6" descr="Diagram&#10;&#10;Description automatically generated with medium confidence">
            <a:extLst>
              <a:ext uri="{FF2B5EF4-FFF2-40B4-BE49-F238E27FC236}">
                <a16:creationId xmlns:a16="http://schemas.microsoft.com/office/drawing/2014/main" id="{FEA28F42-6117-FA43-89B9-09ED1E84FEB9}"/>
              </a:ext>
            </a:extLst>
          </p:cNvPr>
          <p:cNvPicPr>
            <a:picLocks noChangeAspect="1"/>
          </p:cNvPicPr>
          <p:nvPr/>
        </p:nvPicPr>
        <p:blipFill>
          <a:blip r:embed="rId4"/>
          <a:stretch>
            <a:fillRect/>
          </a:stretch>
        </p:blipFill>
        <p:spPr>
          <a:xfrm>
            <a:off x="6357258" y="1173423"/>
            <a:ext cx="2066742" cy="1368354"/>
          </a:xfrm>
          <a:prstGeom prst="roundRect">
            <a:avLst/>
          </a:prstGeom>
        </p:spPr>
      </p:pic>
      <p:sp>
        <p:nvSpPr>
          <p:cNvPr id="34" name="TextBox 33">
            <a:extLst>
              <a:ext uri="{FF2B5EF4-FFF2-40B4-BE49-F238E27FC236}">
                <a16:creationId xmlns:a16="http://schemas.microsoft.com/office/drawing/2014/main" id="{B48E31F0-580A-A14D-A105-1BEC5A03A24E}"/>
              </a:ext>
            </a:extLst>
          </p:cNvPr>
          <p:cNvSpPr txBox="1"/>
          <p:nvPr/>
        </p:nvSpPr>
        <p:spPr>
          <a:xfrm>
            <a:off x="749029" y="4814702"/>
            <a:ext cx="5420074" cy="461665"/>
          </a:xfrm>
          <a:prstGeom prst="rect">
            <a:avLst/>
          </a:prstGeom>
          <a:noFill/>
        </p:spPr>
        <p:txBody>
          <a:bodyPr wrap="none" rtlCol="0">
            <a:spAutoFit/>
          </a:bodyPr>
          <a:lstStyle/>
          <a:p>
            <a:r>
              <a:rPr lang="en-US" sz="1200">
                <a:solidFill>
                  <a:schemeClr val="bg1"/>
                </a:solidFill>
              </a:rPr>
              <a:t>Dhiraj Yadav, 2013, The Epidemiology of Pancreatitis and Pancreatic Cancer</a:t>
            </a:r>
          </a:p>
          <a:p>
            <a:endParaRPr lang="en-VN" sz="1200">
              <a:solidFill>
                <a:schemeClr val="bg1"/>
              </a:solidFill>
            </a:endParaRPr>
          </a:p>
        </p:txBody>
      </p:sp>
      <p:pic>
        <p:nvPicPr>
          <p:cNvPr id="3" name="Picture 2" descr="A picture containing text&#10;&#10;Description automatically generated">
            <a:extLst>
              <a:ext uri="{FF2B5EF4-FFF2-40B4-BE49-F238E27FC236}">
                <a16:creationId xmlns:a16="http://schemas.microsoft.com/office/drawing/2014/main" id="{3B9773AB-3115-164E-8F07-A363B4F6E8F7}"/>
              </a:ext>
            </a:extLst>
          </p:cNvPr>
          <p:cNvPicPr>
            <a:picLocks noChangeAspect="1"/>
          </p:cNvPicPr>
          <p:nvPr/>
        </p:nvPicPr>
        <p:blipFill>
          <a:blip r:embed="rId5"/>
          <a:stretch>
            <a:fillRect/>
          </a:stretch>
        </p:blipFill>
        <p:spPr>
          <a:xfrm>
            <a:off x="6357258" y="2750614"/>
            <a:ext cx="2066743" cy="1406775"/>
          </a:xfrm>
          <a:prstGeom prst="roundRect">
            <a:avLst/>
          </a:prstGeom>
        </p:spPr>
      </p:pic>
    </p:spTree>
    <p:extLst>
      <p:ext uri="{BB962C8B-B14F-4D97-AF65-F5344CB8AC3E}">
        <p14:creationId xmlns:p14="http://schemas.microsoft.com/office/powerpoint/2010/main" val="2826883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81"/>
        <p:cNvGrpSpPr/>
        <p:nvPr/>
      </p:nvGrpSpPr>
      <p:grpSpPr>
        <a:xfrm>
          <a:off x="0" y="0"/>
          <a:ext cx="0" cy="0"/>
          <a:chOff x="0" y="0"/>
          <a:chExt cx="0" cy="0"/>
        </a:xfrm>
      </p:grpSpPr>
      <p:grpSp>
        <p:nvGrpSpPr>
          <p:cNvPr id="2784" name="Google Shape;2784;p57"/>
          <p:cNvGrpSpPr/>
          <p:nvPr/>
        </p:nvGrpSpPr>
        <p:grpSpPr>
          <a:xfrm rot="2276852">
            <a:off x="1132907" y="451608"/>
            <a:ext cx="197569" cy="1410823"/>
            <a:chOff x="6323969" y="2098536"/>
            <a:chExt cx="157579" cy="1125254"/>
          </a:xfrm>
        </p:grpSpPr>
        <p:sp>
          <p:nvSpPr>
            <p:cNvPr id="2785" name="Google Shape;2785;p57"/>
            <p:cNvSpPr/>
            <p:nvPr/>
          </p:nvSpPr>
          <p:spPr>
            <a:xfrm>
              <a:off x="6359292" y="3108558"/>
              <a:ext cx="63215" cy="115232"/>
            </a:xfrm>
            <a:custGeom>
              <a:avLst/>
              <a:gdLst/>
              <a:ahLst/>
              <a:cxnLst/>
              <a:rect l="l" t="t" r="r" b="b"/>
              <a:pathLst>
                <a:path w="621" h="1132" extrusionOk="0">
                  <a:moveTo>
                    <a:pt x="621" y="1"/>
                  </a:moveTo>
                  <a:lnTo>
                    <a:pt x="0" y="11"/>
                  </a:lnTo>
                  <a:cubicBezTo>
                    <a:pt x="46" y="192"/>
                    <a:pt x="93" y="375"/>
                    <a:pt x="136" y="557"/>
                  </a:cubicBezTo>
                  <a:cubicBezTo>
                    <a:pt x="177" y="711"/>
                    <a:pt x="210" y="875"/>
                    <a:pt x="248" y="1000"/>
                  </a:cubicBezTo>
                  <a:cubicBezTo>
                    <a:pt x="261" y="1043"/>
                    <a:pt x="270" y="1112"/>
                    <a:pt x="317" y="1131"/>
                  </a:cubicBezTo>
                  <a:cubicBezTo>
                    <a:pt x="322" y="1131"/>
                    <a:pt x="326" y="1127"/>
                    <a:pt x="332" y="1127"/>
                  </a:cubicBezTo>
                  <a:cubicBezTo>
                    <a:pt x="438" y="800"/>
                    <a:pt x="509" y="436"/>
                    <a:pt x="6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7"/>
            <p:cNvSpPr/>
            <p:nvPr/>
          </p:nvSpPr>
          <p:spPr>
            <a:xfrm>
              <a:off x="6326412" y="2948839"/>
              <a:ext cx="127549" cy="160836"/>
            </a:xfrm>
            <a:custGeom>
              <a:avLst/>
              <a:gdLst/>
              <a:ahLst/>
              <a:cxnLst/>
              <a:rect l="l" t="t" r="r" b="b"/>
              <a:pathLst>
                <a:path w="1253" h="1580" extrusionOk="0">
                  <a:moveTo>
                    <a:pt x="617" y="1"/>
                  </a:moveTo>
                  <a:cubicBezTo>
                    <a:pt x="552" y="1"/>
                    <a:pt x="477" y="6"/>
                    <a:pt x="369" y="15"/>
                  </a:cubicBezTo>
                  <a:cubicBezTo>
                    <a:pt x="291" y="24"/>
                    <a:pt x="164" y="24"/>
                    <a:pt x="108" y="62"/>
                  </a:cubicBezTo>
                  <a:cubicBezTo>
                    <a:pt x="56" y="95"/>
                    <a:pt x="0" y="287"/>
                    <a:pt x="5" y="352"/>
                  </a:cubicBezTo>
                  <a:cubicBezTo>
                    <a:pt x="10" y="436"/>
                    <a:pt x="61" y="548"/>
                    <a:pt x="89" y="651"/>
                  </a:cubicBezTo>
                  <a:cubicBezTo>
                    <a:pt x="168" y="953"/>
                    <a:pt x="248" y="1272"/>
                    <a:pt x="323" y="1580"/>
                  </a:cubicBezTo>
                  <a:lnTo>
                    <a:pt x="944" y="1570"/>
                  </a:lnTo>
                  <a:cubicBezTo>
                    <a:pt x="948" y="1556"/>
                    <a:pt x="953" y="1542"/>
                    <a:pt x="957" y="1524"/>
                  </a:cubicBezTo>
                  <a:cubicBezTo>
                    <a:pt x="1028" y="1253"/>
                    <a:pt x="1108" y="968"/>
                    <a:pt x="1177" y="683"/>
                  </a:cubicBezTo>
                  <a:cubicBezTo>
                    <a:pt x="1201" y="589"/>
                    <a:pt x="1252" y="445"/>
                    <a:pt x="1243" y="393"/>
                  </a:cubicBezTo>
                  <a:cubicBezTo>
                    <a:pt x="1229" y="337"/>
                    <a:pt x="1088" y="108"/>
                    <a:pt x="1060" y="85"/>
                  </a:cubicBezTo>
                  <a:cubicBezTo>
                    <a:pt x="976" y="15"/>
                    <a:pt x="743" y="6"/>
                    <a:pt x="6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7"/>
            <p:cNvSpPr/>
            <p:nvPr/>
          </p:nvSpPr>
          <p:spPr>
            <a:xfrm>
              <a:off x="6323969" y="2182314"/>
              <a:ext cx="146585" cy="808049"/>
            </a:xfrm>
            <a:custGeom>
              <a:avLst/>
              <a:gdLst/>
              <a:ahLst/>
              <a:cxnLst/>
              <a:rect l="l" t="t" r="r" b="b"/>
              <a:pathLst>
                <a:path w="1440" h="7938" extrusionOk="0">
                  <a:moveTo>
                    <a:pt x="1043" y="7705"/>
                  </a:moveTo>
                  <a:cubicBezTo>
                    <a:pt x="963" y="7755"/>
                    <a:pt x="916" y="7826"/>
                    <a:pt x="828" y="7877"/>
                  </a:cubicBezTo>
                  <a:cubicBezTo>
                    <a:pt x="763" y="7817"/>
                    <a:pt x="711" y="7722"/>
                    <a:pt x="651" y="7648"/>
                  </a:cubicBezTo>
                  <a:cubicBezTo>
                    <a:pt x="576" y="7681"/>
                    <a:pt x="543" y="7807"/>
                    <a:pt x="445" y="7858"/>
                  </a:cubicBezTo>
                  <a:cubicBezTo>
                    <a:pt x="384" y="7789"/>
                    <a:pt x="319" y="7727"/>
                    <a:pt x="263" y="7653"/>
                  </a:cubicBezTo>
                  <a:cubicBezTo>
                    <a:pt x="169" y="7718"/>
                    <a:pt x="146" y="7858"/>
                    <a:pt x="43" y="7891"/>
                  </a:cubicBezTo>
                  <a:cubicBezTo>
                    <a:pt x="1" y="7727"/>
                    <a:pt x="34" y="7559"/>
                    <a:pt x="39" y="7396"/>
                  </a:cubicBezTo>
                  <a:cubicBezTo>
                    <a:pt x="108" y="4949"/>
                    <a:pt x="151" y="2460"/>
                    <a:pt x="230" y="4"/>
                  </a:cubicBezTo>
                  <a:cubicBezTo>
                    <a:pt x="636" y="0"/>
                    <a:pt x="1033" y="18"/>
                    <a:pt x="1425" y="37"/>
                  </a:cubicBezTo>
                  <a:cubicBezTo>
                    <a:pt x="1440" y="93"/>
                    <a:pt x="1440" y="182"/>
                    <a:pt x="1440" y="275"/>
                  </a:cubicBezTo>
                  <a:cubicBezTo>
                    <a:pt x="1379" y="2615"/>
                    <a:pt x="1328" y="5033"/>
                    <a:pt x="1272" y="7401"/>
                  </a:cubicBezTo>
                  <a:cubicBezTo>
                    <a:pt x="1267" y="7578"/>
                    <a:pt x="1276" y="7765"/>
                    <a:pt x="1257" y="7929"/>
                  </a:cubicBezTo>
                  <a:cubicBezTo>
                    <a:pt x="1164" y="7938"/>
                    <a:pt x="1108" y="7765"/>
                    <a:pt x="1043" y="770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7"/>
            <p:cNvSpPr/>
            <p:nvPr/>
          </p:nvSpPr>
          <p:spPr>
            <a:xfrm>
              <a:off x="6348706" y="2098536"/>
              <a:ext cx="125208" cy="95687"/>
            </a:xfrm>
            <a:custGeom>
              <a:avLst/>
              <a:gdLst/>
              <a:ahLst/>
              <a:cxnLst/>
              <a:rect l="l" t="t" r="r" b="b"/>
              <a:pathLst>
                <a:path w="1230" h="940" extrusionOk="0">
                  <a:moveTo>
                    <a:pt x="1187" y="869"/>
                  </a:moveTo>
                  <a:cubicBezTo>
                    <a:pt x="753" y="940"/>
                    <a:pt x="393" y="851"/>
                    <a:pt x="1" y="836"/>
                  </a:cubicBezTo>
                  <a:cubicBezTo>
                    <a:pt x="1" y="621"/>
                    <a:pt x="109" y="351"/>
                    <a:pt x="318" y="239"/>
                  </a:cubicBezTo>
                  <a:cubicBezTo>
                    <a:pt x="757" y="0"/>
                    <a:pt x="1229" y="356"/>
                    <a:pt x="1187" y="86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7"/>
            <p:cNvSpPr/>
            <p:nvPr/>
          </p:nvSpPr>
          <p:spPr>
            <a:xfrm>
              <a:off x="6333131" y="2179871"/>
              <a:ext cx="148417" cy="126531"/>
            </a:xfrm>
            <a:custGeom>
              <a:avLst/>
              <a:gdLst/>
              <a:ahLst/>
              <a:cxnLst/>
              <a:rect l="l" t="t" r="r" b="b"/>
              <a:pathLst>
                <a:path w="1458" h="1243" extrusionOk="0">
                  <a:moveTo>
                    <a:pt x="93" y="1219"/>
                  </a:moveTo>
                  <a:cubicBezTo>
                    <a:pt x="121" y="1126"/>
                    <a:pt x="98" y="1037"/>
                    <a:pt x="37" y="925"/>
                  </a:cubicBezTo>
                  <a:cubicBezTo>
                    <a:pt x="42" y="869"/>
                    <a:pt x="84" y="831"/>
                    <a:pt x="93" y="780"/>
                  </a:cubicBezTo>
                  <a:cubicBezTo>
                    <a:pt x="0" y="663"/>
                    <a:pt x="112" y="565"/>
                    <a:pt x="107" y="477"/>
                  </a:cubicBezTo>
                  <a:cubicBezTo>
                    <a:pt x="107" y="434"/>
                    <a:pt x="79" y="402"/>
                    <a:pt x="79" y="365"/>
                  </a:cubicBezTo>
                  <a:cubicBezTo>
                    <a:pt x="79" y="304"/>
                    <a:pt x="121" y="262"/>
                    <a:pt x="130" y="201"/>
                  </a:cubicBezTo>
                  <a:cubicBezTo>
                    <a:pt x="140" y="145"/>
                    <a:pt x="102" y="93"/>
                    <a:pt x="130" y="42"/>
                  </a:cubicBezTo>
                  <a:cubicBezTo>
                    <a:pt x="346" y="0"/>
                    <a:pt x="555" y="37"/>
                    <a:pt x="751" y="52"/>
                  </a:cubicBezTo>
                  <a:cubicBezTo>
                    <a:pt x="957" y="65"/>
                    <a:pt x="1158" y="37"/>
                    <a:pt x="1363" y="74"/>
                  </a:cubicBezTo>
                  <a:cubicBezTo>
                    <a:pt x="1457" y="206"/>
                    <a:pt x="1378" y="327"/>
                    <a:pt x="1378" y="444"/>
                  </a:cubicBezTo>
                  <a:cubicBezTo>
                    <a:pt x="1378" y="509"/>
                    <a:pt x="1410" y="574"/>
                    <a:pt x="1410" y="640"/>
                  </a:cubicBezTo>
                  <a:cubicBezTo>
                    <a:pt x="1410" y="738"/>
                    <a:pt x="1317" y="831"/>
                    <a:pt x="1415" y="986"/>
                  </a:cubicBezTo>
                  <a:cubicBezTo>
                    <a:pt x="1387" y="1065"/>
                    <a:pt x="1312" y="1121"/>
                    <a:pt x="1331" y="1223"/>
                  </a:cubicBezTo>
                  <a:cubicBezTo>
                    <a:pt x="1322" y="1233"/>
                    <a:pt x="1317" y="1242"/>
                    <a:pt x="1307" y="1229"/>
                  </a:cubicBezTo>
                  <a:cubicBezTo>
                    <a:pt x="901" y="1233"/>
                    <a:pt x="490" y="1242"/>
                    <a:pt x="93" y="121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7"/>
            <p:cNvSpPr/>
            <p:nvPr/>
          </p:nvSpPr>
          <p:spPr>
            <a:xfrm>
              <a:off x="6394819" y="2346206"/>
              <a:ext cx="59143" cy="97520"/>
            </a:xfrm>
            <a:custGeom>
              <a:avLst/>
              <a:gdLst/>
              <a:ahLst/>
              <a:cxnLst/>
              <a:rect l="l" t="t" r="r" b="b"/>
              <a:pathLst>
                <a:path w="581" h="958" extrusionOk="0">
                  <a:moveTo>
                    <a:pt x="369" y="761"/>
                  </a:moveTo>
                  <a:cubicBezTo>
                    <a:pt x="67" y="957"/>
                    <a:pt x="1" y="75"/>
                    <a:pt x="267" y="43"/>
                  </a:cubicBezTo>
                  <a:cubicBezTo>
                    <a:pt x="580" y="0"/>
                    <a:pt x="505" y="575"/>
                    <a:pt x="397" y="738"/>
                  </a:cubicBezTo>
                  <a:cubicBezTo>
                    <a:pt x="388" y="752"/>
                    <a:pt x="379" y="757"/>
                    <a:pt x="369" y="76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7"/>
            <p:cNvSpPr/>
            <p:nvPr/>
          </p:nvSpPr>
          <p:spPr>
            <a:xfrm>
              <a:off x="6402963" y="2252961"/>
              <a:ext cx="55173" cy="75328"/>
            </a:xfrm>
            <a:custGeom>
              <a:avLst/>
              <a:gdLst/>
              <a:ahLst/>
              <a:cxnLst/>
              <a:rect l="l" t="t" r="r" b="b"/>
              <a:pathLst>
                <a:path w="542" h="740" extrusionOk="0">
                  <a:moveTo>
                    <a:pt x="360" y="613"/>
                  </a:moveTo>
                  <a:cubicBezTo>
                    <a:pt x="99" y="739"/>
                    <a:pt x="0" y="1"/>
                    <a:pt x="299" y="20"/>
                  </a:cubicBezTo>
                  <a:cubicBezTo>
                    <a:pt x="528" y="29"/>
                    <a:pt x="542" y="529"/>
                    <a:pt x="360" y="61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7"/>
            <p:cNvSpPr/>
            <p:nvPr/>
          </p:nvSpPr>
          <p:spPr>
            <a:xfrm>
              <a:off x="6342089" y="2884301"/>
              <a:ext cx="32880" cy="106070"/>
            </a:xfrm>
            <a:custGeom>
              <a:avLst/>
              <a:gdLst/>
              <a:ahLst/>
              <a:cxnLst/>
              <a:rect l="l" t="t" r="r" b="b"/>
              <a:pathLst>
                <a:path w="323" h="1042" extrusionOk="0">
                  <a:moveTo>
                    <a:pt x="239" y="18"/>
                  </a:moveTo>
                  <a:cubicBezTo>
                    <a:pt x="323" y="164"/>
                    <a:pt x="318" y="444"/>
                    <a:pt x="295" y="724"/>
                  </a:cubicBezTo>
                  <a:cubicBezTo>
                    <a:pt x="286" y="841"/>
                    <a:pt x="267" y="1033"/>
                    <a:pt x="159" y="1037"/>
                  </a:cubicBezTo>
                  <a:cubicBezTo>
                    <a:pt x="33" y="1042"/>
                    <a:pt x="19" y="817"/>
                    <a:pt x="14" y="738"/>
                  </a:cubicBezTo>
                  <a:cubicBezTo>
                    <a:pt x="1" y="490"/>
                    <a:pt x="33" y="187"/>
                    <a:pt x="98" y="29"/>
                  </a:cubicBezTo>
                  <a:cubicBezTo>
                    <a:pt x="126" y="1"/>
                    <a:pt x="197" y="1"/>
                    <a:pt x="239" y="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3" name="Google Shape;2793;p57"/>
          <p:cNvGrpSpPr/>
          <p:nvPr/>
        </p:nvGrpSpPr>
        <p:grpSpPr>
          <a:xfrm>
            <a:off x="8082579" y="3964654"/>
            <a:ext cx="112828" cy="90202"/>
            <a:chOff x="2248975" y="4408648"/>
            <a:chExt cx="112828" cy="90202"/>
          </a:xfrm>
        </p:grpSpPr>
        <p:sp>
          <p:nvSpPr>
            <p:cNvPr id="2794" name="Google Shape;2794;p57"/>
            <p:cNvSpPr/>
            <p:nvPr/>
          </p:nvSpPr>
          <p:spPr>
            <a:xfrm>
              <a:off x="2248975" y="4427957"/>
              <a:ext cx="109610" cy="70893"/>
            </a:xfrm>
            <a:custGeom>
              <a:avLst/>
              <a:gdLst/>
              <a:ahLst/>
              <a:cxnLst/>
              <a:rect l="l" t="t" r="r" b="b"/>
              <a:pathLst>
                <a:path w="2350" h="1520" extrusionOk="0">
                  <a:moveTo>
                    <a:pt x="210" y="1"/>
                  </a:moveTo>
                  <a:lnTo>
                    <a:pt x="70" y="595"/>
                  </a:lnTo>
                  <a:cubicBezTo>
                    <a:pt x="0" y="884"/>
                    <a:pt x="420" y="1239"/>
                    <a:pt x="1013" y="1379"/>
                  </a:cubicBezTo>
                  <a:cubicBezTo>
                    <a:pt x="1602" y="1519"/>
                    <a:pt x="2138" y="1397"/>
                    <a:pt x="2209" y="1104"/>
                  </a:cubicBezTo>
                  <a:lnTo>
                    <a:pt x="2349" y="511"/>
                  </a:lnTo>
                  <a:close/>
                </a:path>
              </a:pathLst>
            </a:custGeom>
            <a:solidFill>
              <a:srgbClr val="C1D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7"/>
            <p:cNvSpPr/>
            <p:nvPr/>
          </p:nvSpPr>
          <p:spPr>
            <a:xfrm>
              <a:off x="2248975" y="4427957"/>
              <a:ext cx="109610" cy="70893"/>
            </a:xfrm>
            <a:custGeom>
              <a:avLst/>
              <a:gdLst/>
              <a:ahLst/>
              <a:cxnLst/>
              <a:rect l="l" t="t" r="r" b="b"/>
              <a:pathLst>
                <a:path w="2350" h="1520" extrusionOk="0">
                  <a:moveTo>
                    <a:pt x="210" y="1"/>
                  </a:moveTo>
                  <a:lnTo>
                    <a:pt x="70" y="595"/>
                  </a:lnTo>
                  <a:cubicBezTo>
                    <a:pt x="0" y="884"/>
                    <a:pt x="420" y="1239"/>
                    <a:pt x="1013" y="1379"/>
                  </a:cubicBezTo>
                  <a:cubicBezTo>
                    <a:pt x="1602" y="1519"/>
                    <a:pt x="2138" y="1397"/>
                    <a:pt x="2209" y="1104"/>
                  </a:cubicBezTo>
                  <a:lnTo>
                    <a:pt x="2349" y="51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7"/>
            <p:cNvSpPr/>
            <p:nvPr/>
          </p:nvSpPr>
          <p:spPr>
            <a:xfrm>
              <a:off x="2255505" y="4408648"/>
              <a:ext cx="106298" cy="62498"/>
            </a:xfrm>
            <a:custGeom>
              <a:avLst/>
              <a:gdLst/>
              <a:ahLst/>
              <a:cxnLst/>
              <a:rect l="l" t="t" r="r" b="b"/>
              <a:pathLst>
                <a:path w="2279" h="1340" extrusionOk="0">
                  <a:moveTo>
                    <a:pt x="2209" y="925"/>
                  </a:moveTo>
                  <a:cubicBezTo>
                    <a:pt x="2138" y="1218"/>
                    <a:pt x="1606" y="1339"/>
                    <a:pt x="1013" y="1199"/>
                  </a:cubicBezTo>
                  <a:cubicBezTo>
                    <a:pt x="425" y="1059"/>
                    <a:pt x="0" y="705"/>
                    <a:pt x="70" y="415"/>
                  </a:cubicBezTo>
                  <a:cubicBezTo>
                    <a:pt x="140" y="121"/>
                    <a:pt x="677" y="0"/>
                    <a:pt x="1265" y="140"/>
                  </a:cubicBezTo>
                  <a:cubicBezTo>
                    <a:pt x="1858" y="285"/>
                    <a:pt x="2279" y="635"/>
                    <a:pt x="2209" y="92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7"/>
            <p:cNvSpPr/>
            <p:nvPr/>
          </p:nvSpPr>
          <p:spPr>
            <a:xfrm>
              <a:off x="2258537" y="4432014"/>
              <a:ext cx="99815" cy="12546"/>
            </a:xfrm>
            <a:custGeom>
              <a:avLst/>
              <a:gdLst/>
              <a:ahLst/>
              <a:cxnLst/>
              <a:rect l="l" t="t" r="r" b="b"/>
              <a:pathLst>
                <a:path w="2140" h="269" extrusionOk="0">
                  <a:moveTo>
                    <a:pt x="209" y="0"/>
                  </a:moveTo>
                  <a:cubicBezTo>
                    <a:pt x="129" y="0"/>
                    <a:pt x="57" y="4"/>
                    <a:pt x="0" y="13"/>
                  </a:cubicBezTo>
                  <a:cubicBezTo>
                    <a:pt x="5" y="54"/>
                    <a:pt x="19" y="92"/>
                    <a:pt x="38" y="134"/>
                  </a:cubicBezTo>
                  <a:cubicBezTo>
                    <a:pt x="453" y="228"/>
                    <a:pt x="1187" y="250"/>
                    <a:pt x="1770" y="260"/>
                  </a:cubicBezTo>
                  <a:cubicBezTo>
                    <a:pt x="1847" y="263"/>
                    <a:pt x="1940" y="269"/>
                    <a:pt x="2028" y="269"/>
                  </a:cubicBezTo>
                  <a:cubicBezTo>
                    <a:pt x="2067" y="269"/>
                    <a:pt x="2105" y="267"/>
                    <a:pt x="2140" y="265"/>
                  </a:cubicBezTo>
                  <a:cubicBezTo>
                    <a:pt x="2125" y="222"/>
                    <a:pt x="2102" y="176"/>
                    <a:pt x="2069" y="129"/>
                  </a:cubicBezTo>
                  <a:cubicBezTo>
                    <a:pt x="1938" y="110"/>
                    <a:pt x="1770" y="97"/>
                    <a:pt x="1612" y="82"/>
                  </a:cubicBezTo>
                  <a:cubicBezTo>
                    <a:pt x="1341" y="60"/>
                    <a:pt x="1023" y="36"/>
                    <a:pt x="761" y="22"/>
                  </a:cubicBezTo>
                  <a:cubicBezTo>
                    <a:pt x="589" y="15"/>
                    <a:pt x="381" y="0"/>
                    <a:pt x="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8" name="Google Shape;2798;p57"/>
          <p:cNvGrpSpPr/>
          <p:nvPr/>
        </p:nvGrpSpPr>
        <p:grpSpPr>
          <a:xfrm rot="5400000">
            <a:off x="7748653" y="4147402"/>
            <a:ext cx="111755" cy="146823"/>
            <a:chOff x="2664095" y="4343724"/>
            <a:chExt cx="111755" cy="146823"/>
          </a:xfrm>
        </p:grpSpPr>
        <p:sp>
          <p:nvSpPr>
            <p:cNvPr id="2799" name="Google Shape;2799;p57"/>
            <p:cNvSpPr/>
            <p:nvPr/>
          </p:nvSpPr>
          <p:spPr>
            <a:xfrm>
              <a:off x="2664095" y="4343724"/>
              <a:ext cx="111755" cy="146823"/>
            </a:xfrm>
            <a:custGeom>
              <a:avLst/>
              <a:gdLst/>
              <a:ahLst/>
              <a:cxnLst/>
              <a:rect l="l" t="t" r="r" b="b"/>
              <a:pathLst>
                <a:path w="2396" h="3148" extrusionOk="0">
                  <a:moveTo>
                    <a:pt x="359" y="1733"/>
                  </a:moveTo>
                  <a:cubicBezTo>
                    <a:pt x="318" y="1813"/>
                    <a:pt x="215" y="1971"/>
                    <a:pt x="163" y="2106"/>
                  </a:cubicBezTo>
                  <a:cubicBezTo>
                    <a:pt x="1" y="2507"/>
                    <a:pt x="9" y="3096"/>
                    <a:pt x="565" y="3134"/>
                  </a:cubicBezTo>
                  <a:cubicBezTo>
                    <a:pt x="770" y="3147"/>
                    <a:pt x="1027" y="3012"/>
                    <a:pt x="1186" y="2858"/>
                  </a:cubicBezTo>
                  <a:cubicBezTo>
                    <a:pt x="1410" y="2643"/>
                    <a:pt x="1690" y="2223"/>
                    <a:pt x="1906" y="1835"/>
                  </a:cubicBezTo>
                  <a:cubicBezTo>
                    <a:pt x="2124" y="1443"/>
                    <a:pt x="2395" y="929"/>
                    <a:pt x="2386" y="630"/>
                  </a:cubicBezTo>
                  <a:cubicBezTo>
                    <a:pt x="2376" y="332"/>
                    <a:pt x="2139" y="0"/>
                    <a:pt x="1738" y="14"/>
                  </a:cubicBezTo>
                  <a:cubicBezTo>
                    <a:pt x="1368" y="28"/>
                    <a:pt x="1144" y="421"/>
                    <a:pt x="882" y="832"/>
                  </a:cubicBezTo>
                  <a:cubicBezTo>
                    <a:pt x="691" y="1135"/>
                    <a:pt x="533" y="1420"/>
                    <a:pt x="359" y="17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7"/>
            <p:cNvSpPr/>
            <p:nvPr/>
          </p:nvSpPr>
          <p:spPr>
            <a:xfrm>
              <a:off x="2664095" y="4402304"/>
              <a:ext cx="85402" cy="87637"/>
            </a:xfrm>
            <a:custGeom>
              <a:avLst/>
              <a:gdLst/>
              <a:ahLst/>
              <a:cxnLst/>
              <a:rect l="l" t="t" r="r" b="b"/>
              <a:pathLst>
                <a:path w="1831" h="1879" extrusionOk="0">
                  <a:moveTo>
                    <a:pt x="630" y="1"/>
                  </a:moveTo>
                  <a:cubicBezTo>
                    <a:pt x="537" y="154"/>
                    <a:pt x="453" y="313"/>
                    <a:pt x="359" y="477"/>
                  </a:cubicBezTo>
                  <a:cubicBezTo>
                    <a:pt x="318" y="557"/>
                    <a:pt x="215" y="715"/>
                    <a:pt x="163" y="850"/>
                  </a:cubicBezTo>
                  <a:cubicBezTo>
                    <a:pt x="1" y="1251"/>
                    <a:pt x="9" y="1840"/>
                    <a:pt x="565" y="1878"/>
                  </a:cubicBezTo>
                  <a:cubicBezTo>
                    <a:pt x="575" y="1878"/>
                    <a:pt x="584" y="1879"/>
                    <a:pt x="594" y="1879"/>
                  </a:cubicBezTo>
                  <a:cubicBezTo>
                    <a:pt x="794" y="1879"/>
                    <a:pt x="1034" y="1749"/>
                    <a:pt x="1186" y="1602"/>
                  </a:cubicBezTo>
                  <a:cubicBezTo>
                    <a:pt x="1382" y="1410"/>
                    <a:pt x="1625" y="1061"/>
                    <a:pt x="1831" y="715"/>
                  </a:cubicBezTo>
                  <a:lnTo>
                    <a:pt x="1831" y="715"/>
                  </a:lnTo>
                  <a:cubicBezTo>
                    <a:pt x="1734" y="736"/>
                    <a:pt x="1644" y="746"/>
                    <a:pt x="1560" y="746"/>
                  </a:cubicBezTo>
                  <a:cubicBezTo>
                    <a:pt x="1037" y="746"/>
                    <a:pt x="768" y="351"/>
                    <a:pt x="6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7"/>
            <p:cNvSpPr/>
            <p:nvPr/>
          </p:nvSpPr>
          <p:spPr>
            <a:xfrm>
              <a:off x="2686950" y="4393816"/>
              <a:ext cx="25747" cy="34654"/>
            </a:xfrm>
            <a:custGeom>
              <a:avLst/>
              <a:gdLst/>
              <a:ahLst/>
              <a:cxnLst/>
              <a:rect l="l" t="t" r="r" b="b"/>
              <a:pathLst>
                <a:path w="552" h="743" extrusionOk="0">
                  <a:moveTo>
                    <a:pt x="552" y="56"/>
                  </a:moveTo>
                  <a:cubicBezTo>
                    <a:pt x="552" y="187"/>
                    <a:pt x="429" y="374"/>
                    <a:pt x="304" y="551"/>
                  </a:cubicBezTo>
                  <a:cubicBezTo>
                    <a:pt x="252" y="626"/>
                    <a:pt x="159" y="743"/>
                    <a:pt x="89" y="705"/>
                  </a:cubicBezTo>
                  <a:cubicBezTo>
                    <a:pt x="0" y="654"/>
                    <a:pt x="80" y="500"/>
                    <a:pt x="112" y="448"/>
                  </a:cubicBezTo>
                  <a:cubicBezTo>
                    <a:pt x="201" y="276"/>
                    <a:pt x="345" y="84"/>
                    <a:pt x="453" y="4"/>
                  </a:cubicBezTo>
                  <a:cubicBezTo>
                    <a:pt x="485" y="0"/>
                    <a:pt x="533" y="28"/>
                    <a:pt x="552" y="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7"/>
            <p:cNvSpPr/>
            <p:nvPr/>
          </p:nvSpPr>
          <p:spPr>
            <a:xfrm>
              <a:off x="2698890" y="4424039"/>
              <a:ext cx="19870" cy="22760"/>
            </a:xfrm>
            <a:custGeom>
              <a:avLst/>
              <a:gdLst/>
              <a:ahLst/>
              <a:cxnLst/>
              <a:rect l="l" t="t" r="r" b="b"/>
              <a:pathLst>
                <a:path w="426" h="488" extrusionOk="0">
                  <a:moveTo>
                    <a:pt x="225" y="15"/>
                  </a:moveTo>
                  <a:cubicBezTo>
                    <a:pt x="426" y="80"/>
                    <a:pt x="212" y="487"/>
                    <a:pt x="67" y="389"/>
                  </a:cubicBezTo>
                  <a:cubicBezTo>
                    <a:pt x="1" y="347"/>
                    <a:pt x="33" y="108"/>
                    <a:pt x="117" y="34"/>
                  </a:cubicBezTo>
                  <a:cubicBezTo>
                    <a:pt x="145" y="6"/>
                    <a:pt x="193" y="1"/>
                    <a:pt x="225" y="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 name="Chỗ dành sẵn cho Nội dung 2">
            <a:extLst>
              <a:ext uri="{FF2B5EF4-FFF2-40B4-BE49-F238E27FC236}">
                <a16:creationId xmlns:a16="http://schemas.microsoft.com/office/drawing/2014/main" id="{932F2473-6265-E444-81E6-2EDDF414FA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4168" y="492859"/>
            <a:ext cx="2920906" cy="4139281"/>
          </a:xfrm>
          <a:prstGeom prst="rect">
            <a:avLst/>
          </a:prstGeom>
          <a:ln>
            <a:noFill/>
          </a:ln>
          <a:effectLst>
            <a:outerShdw blurRad="190500" algn="tl" rotWithShape="0">
              <a:srgbClr val="000000">
                <a:alpha val="70000"/>
              </a:srgbClr>
            </a:outerShdw>
          </a:effectLst>
        </p:spPr>
      </p:pic>
      <p:sp>
        <p:nvSpPr>
          <p:cNvPr id="4" name="TextBox 3">
            <a:extLst>
              <a:ext uri="{FF2B5EF4-FFF2-40B4-BE49-F238E27FC236}">
                <a16:creationId xmlns:a16="http://schemas.microsoft.com/office/drawing/2014/main" id="{6E74A765-7014-944A-9E79-004D3560F3F6}"/>
              </a:ext>
            </a:extLst>
          </p:cNvPr>
          <p:cNvSpPr txBox="1"/>
          <p:nvPr/>
        </p:nvSpPr>
        <p:spPr>
          <a:xfrm rot="10800000" flipV="1">
            <a:off x="5334755" y="3577802"/>
            <a:ext cx="3484779" cy="954107"/>
          </a:xfrm>
          <a:prstGeom prst="rect">
            <a:avLst/>
          </a:prstGeom>
          <a:noFill/>
        </p:spPr>
        <p:txBody>
          <a:bodyPr wrap="square" rtlCol="0">
            <a:spAutoFit/>
          </a:bodyPr>
          <a:lstStyle/>
          <a:p>
            <a:r>
              <a:rPr lang="en-US" i="1">
                <a:solidFill>
                  <a:srgbClr val="232323"/>
                </a:solidFill>
                <a:latin typeface="Verdana" panose="020B0604030504040204" pitchFamily="34" charset="0"/>
              </a:rPr>
              <a:t>“Care of the Jaundiced Neonate, Stevenson DK, </a:t>
            </a:r>
            <a:r>
              <a:rPr lang="en-US" i="1" err="1">
                <a:solidFill>
                  <a:srgbClr val="232323"/>
                </a:solidFill>
                <a:latin typeface="Verdana" panose="020B0604030504040204" pitchFamily="34" charset="0"/>
              </a:rPr>
              <a:t>Maisels</a:t>
            </a:r>
            <a:r>
              <a:rPr lang="en-US" i="1">
                <a:solidFill>
                  <a:srgbClr val="232323"/>
                </a:solidFill>
                <a:latin typeface="Verdana" panose="020B0604030504040204" pitchFamily="34" charset="0"/>
              </a:rPr>
              <a:t> MJ, </a:t>
            </a:r>
            <a:r>
              <a:rPr lang="en-US" i="1" err="1">
                <a:solidFill>
                  <a:srgbClr val="232323"/>
                </a:solidFill>
                <a:latin typeface="Verdana" panose="020B0604030504040204" pitchFamily="34" charset="0"/>
              </a:rPr>
              <a:t>Watchko</a:t>
            </a:r>
            <a:r>
              <a:rPr lang="en-US" i="1">
                <a:solidFill>
                  <a:srgbClr val="232323"/>
                </a:solidFill>
                <a:latin typeface="Verdana" panose="020B0604030504040204" pitchFamily="34" charset="0"/>
              </a:rPr>
              <a:t> JF (Eds), McGraw-Hill Companies, New York 2012”</a:t>
            </a:r>
            <a:endParaRPr lang="en-VN"/>
          </a:p>
        </p:txBody>
      </p:sp>
      <p:sp>
        <p:nvSpPr>
          <p:cNvPr id="6" name="TextBox 5">
            <a:extLst>
              <a:ext uri="{FF2B5EF4-FFF2-40B4-BE49-F238E27FC236}">
                <a16:creationId xmlns:a16="http://schemas.microsoft.com/office/drawing/2014/main" id="{40FF5F37-CD24-EC4A-86AF-0E4431CEEFC0}"/>
              </a:ext>
            </a:extLst>
          </p:cNvPr>
          <p:cNvSpPr txBox="1"/>
          <p:nvPr/>
        </p:nvSpPr>
        <p:spPr>
          <a:xfrm>
            <a:off x="5619135" y="722671"/>
            <a:ext cx="234360" cy="307777"/>
          </a:xfrm>
          <a:prstGeom prst="rect">
            <a:avLst/>
          </a:prstGeom>
          <a:noFill/>
        </p:spPr>
        <p:txBody>
          <a:bodyPr wrap="none" rtlCol="0">
            <a:spAutoFit/>
          </a:bodyPr>
          <a:lstStyle/>
          <a:p>
            <a:r>
              <a:rPr lang="en-VN"/>
              <a:t> </a:t>
            </a:r>
          </a:p>
        </p:txBody>
      </p:sp>
      <p:sp>
        <p:nvSpPr>
          <p:cNvPr id="29" name="Google Shape;2016;p45">
            <a:extLst>
              <a:ext uri="{FF2B5EF4-FFF2-40B4-BE49-F238E27FC236}">
                <a16:creationId xmlns:a16="http://schemas.microsoft.com/office/drawing/2014/main" id="{3266A110-10BD-B64F-B6C3-D3C304258512}"/>
              </a:ext>
            </a:extLst>
          </p:cNvPr>
          <p:cNvSpPr txBox="1">
            <a:spLocks noGrp="1"/>
          </p:cNvSpPr>
          <p:nvPr>
            <p:ph type="title"/>
          </p:nvPr>
        </p:nvSpPr>
        <p:spPr>
          <a:xfrm>
            <a:off x="5220074" y="451004"/>
            <a:ext cx="3714139" cy="77698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a:solidFill>
                  <a:schemeClr val="tx1"/>
                </a:solidFill>
              </a:rPr>
              <a:t>I. </a:t>
            </a:r>
            <a:r>
              <a:rPr lang="en" sz="3500" err="1">
                <a:solidFill>
                  <a:schemeClr val="tx1"/>
                </a:solidFill>
              </a:rPr>
              <a:t>Tổng</a:t>
            </a:r>
            <a:r>
              <a:rPr lang="en" sz="3500">
                <a:solidFill>
                  <a:schemeClr val="tx1"/>
                </a:solidFill>
              </a:rPr>
              <a:t> </a:t>
            </a:r>
            <a:r>
              <a:rPr lang="en" sz="3500" err="1">
                <a:solidFill>
                  <a:schemeClr val="tx1"/>
                </a:solidFill>
              </a:rPr>
              <a:t>quan</a:t>
            </a:r>
            <a:r>
              <a:rPr lang="en" sz="3500">
                <a:solidFill>
                  <a:schemeClr val="tx1"/>
                </a:solidFill>
              </a:rPr>
              <a:t> </a:t>
            </a:r>
            <a:endParaRPr sz="3500">
              <a:solidFill>
                <a:schemeClr val="tx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679"/>
        <p:cNvGrpSpPr/>
        <p:nvPr/>
      </p:nvGrpSpPr>
      <p:grpSpPr>
        <a:xfrm>
          <a:off x="0" y="0"/>
          <a:ext cx="0" cy="0"/>
          <a:chOff x="0" y="0"/>
          <a:chExt cx="0" cy="0"/>
        </a:xfrm>
      </p:grpSpPr>
      <p:grpSp>
        <p:nvGrpSpPr>
          <p:cNvPr id="2" name="Group 1">
            <a:extLst>
              <a:ext uri="{FF2B5EF4-FFF2-40B4-BE49-F238E27FC236}">
                <a16:creationId xmlns:a16="http://schemas.microsoft.com/office/drawing/2014/main" id="{997A6FE9-279A-C04E-9B8D-2D350035B6CC}"/>
              </a:ext>
            </a:extLst>
          </p:cNvPr>
          <p:cNvGrpSpPr/>
          <p:nvPr/>
        </p:nvGrpSpPr>
        <p:grpSpPr>
          <a:xfrm>
            <a:off x="2816543" y="1566317"/>
            <a:ext cx="3177857" cy="3037183"/>
            <a:chOff x="3568800" y="1746500"/>
            <a:chExt cx="2006400" cy="2128400"/>
          </a:xfrm>
        </p:grpSpPr>
        <p:sp>
          <p:nvSpPr>
            <p:cNvPr id="2680" name="Google Shape;2680;p56"/>
            <p:cNvSpPr/>
            <p:nvPr/>
          </p:nvSpPr>
          <p:spPr>
            <a:xfrm>
              <a:off x="3568800" y="1849925"/>
              <a:ext cx="2006400" cy="2006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6"/>
            <p:cNvSpPr/>
            <p:nvPr/>
          </p:nvSpPr>
          <p:spPr>
            <a:xfrm>
              <a:off x="3568800" y="1746500"/>
              <a:ext cx="782400" cy="7824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6"/>
            <p:cNvSpPr/>
            <p:nvPr/>
          </p:nvSpPr>
          <p:spPr>
            <a:xfrm>
              <a:off x="3568813" y="3092500"/>
              <a:ext cx="782400" cy="7824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6"/>
            <p:cNvSpPr/>
            <p:nvPr/>
          </p:nvSpPr>
          <p:spPr>
            <a:xfrm>
              <a:off x="4792775" y="1746500"/>
              <a:ext cx="782400" cy="7824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6"/>
            <p:cNvSpPr/>
            <p:nvPr/>
          </p:nvSpPr>
          <p:spPr>
            <a:xfrm>
              <a:off x="4792763" y="3092500"/>
              <a:ext cx="782400" cy="7824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5" name="Google Shape;2685;p56"/>
          <p:cNvSpPr txBox="1">
            <a:spLocks noGrp="1"/>
          </p:cNvSpPr>
          <p:nvPr>
            <p:ph type="title"/>
          </p:nvPr>
        </p:nvSpPr>
        <p:spPr>
          <a:xfrm>
            <a:off x="720000" y="659793"/>
            <a:ext cx="6841944" cy="477600"/>
          </a:xfrm>
          <a:prstGeom prst="rect">
            <a:avLst/>
          </a:prstGeom>
        </p:spPr>
        <p:txBody>
          <a:bodyPr spcFirstLastPara="1" wrap="square" lIns="91425" tIns="91425" rIns="91425" bIns="91425" anchor="ctr" anchorCtr="0">
            <a:noAutofit/>
          </a:bodyPr>
          <a:lstStyle/>
          <a:p>
            <a:pPr marL="533400" lvl="0" indent="-533400"/>
            <a:r>
              <a:rPr lang="en-US" b="1">
                <a:latin typeface="+mj-lt"/>
              </a:rPr>
              <a:t>2. YTNC </a:t>
            </a:r>
            <a:r>
              <a:rPr lang="en-US" b="1" err="1">
                <a:latin typeface="+mj-lt"/>
              </a:rPr>
              <a:t>của</a:t>
            </a:r>
            <a:r>
              <a:rPr lang="en-US" b="1">
                <a:latin typeface="+mj-lt"/>
              </a:rPr>
              <a:t> Ung </a:t>
            </a:r>
            <a:r>
              <a:rPr lang="en-US" b="1" err="1">
                <a:latin typeface="+mj-lt"/>
              </a:rPr>
              <a:t>thư</a:t>
            </a:r>
            <a:r>
              <a:rPr lang="en-US" b="1">
                <a:latin typeface="+mj-lt"/>
              </a:rPr>
              <a:t> </a:t>
            </a:r>
            <a:r>
              <a:rPr lang="en-US" b="1" err="1">
                <a:latin typeface="+mj-lt"/>
              </a:rPr>
              <a:t>bóng</a:t>
            </a:r>
            <a:r>
              <a:rPr lang="en-US" b="1">
                <a:latin typeface="+mj-lt"/>
              </a:rPr>
              <a:t>    </a:t>
            </a:r>
            <a:r>
              <a:rPr lang="en-US" b="1" err="1">
                <a:latin typeface="+mj-lt"/>
              </a:rPr>
              <a:t>Vater</a:t>
            </a:r>
            <a:r>
              <a:rPr lang="en-US" b="1">
                <a:latin typeface="+mj-lt"/>
              </a:rPr>
              <a:t> </a:t>
            </a:r>
            <a:r>
              <a:rPr lang="en-US" b="1" err="1">
                <a:latin typeface="+mj-lt"/>
              </a:rPr>
              <a:t>và</a:t>
            </a:r>
            <a:r>
              <a:rPr lang="en-US" b="1">
                <a:latin typeface="+mj-lt"/>
              </a:rPr>
              <a:t> Ung </a:t>
            </a:r>
            <a:r>
              <a:rPr lang="en-US" b="1" err="1">
                <a:latin typeface="+mj-lt"/>
              </a:rPr>
              <a:t>thư</a:t>
            </a:r>
            <a:r>
              <a:rPr lang="en-US" b="1">
                <a:latin typeface="+mj-lt"/>
              </a:rPr>
              <a:t> </a:t>
            </a:r>
            <a:r>
              <a:rPr lang="en-US" b="1" err="1">
                <a:latin typeface="+mj-lt"/>
              </a:rPr>
              <a:t>tá</a:t>
            </a:r>
            <a:r>
              <a:rPr lang="en-US" b="1">
                <a:latin typeface="+mj-lt"/>
              </a:rPr>
              <a:t> </a:t>
            </a:r>
            <a:r>
              <a:rPr lang="en-US" b="1" err="1">
                <a:latin typeface="+mj-lt"/>
              </a:rPr>
              <a:t>tràng</a:t>
            </a:r>
            <a:endParaRPr b="1">
              <a:latin typeface="+mj-lt"/>
            </a:endParaRPr>
          </a:p>
        </p:txBody>
      </p:sp>
      <p:sp>
        <p:nvSpPr>
          <p:cNvPr id="2686" name="Google Shape;2686;p56"/>
          <p:cNvSpPr txBox="1"/>
          <p:nvPr/>
        </p:nvSpPr>
        <p:spPr>
          <a:xfrm>
            <a:off x="924125" y="1860701"/>
            <a:ext cx="1960614" cy="527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600">
                <a:solidFill>
                  <a:schemeClr val="tx1"/>
                </a:solidFill>
                <a:latin typeface="+mn-lt"/>
                <a:ea typeface="Open Sans"/>
                <a:cs typeface="Open Sans"/>
                <a:sym typeface="Open Sans"/>
              </a:rPr>
              <a:t>Ung </a:t>
            </a:r>
            <a:r>
              <a:rPr lang="en" sz="1600" err="1">
                <a:solidFill>
                  <a:schemeClr val="tx1"/>
                </a:solidFill>
                <a:latin typeface="+mn-lt"/>
                <a:ea typeface="Open Sans"/>
                <a:cs typeface="Open Sans"/>
                <a:sym typeface="Open Sans"/>
              </a:rPr>
              <a:t>thư</a:t>
            </a:r>
            <a:r>
              <a:rPr lang="en" sz="1600">
                <a:solidFill>
                  <a:schemeClr val="tx1"/>
                </a:solidFill>
                <a:latin typeface="+mn-lt"/>
                <a:ea typeface="Open Sans"/>
                <a:cs typeface="Open Sans"/>
                <a:sym typeface="Open Sans"/>
              </a:rPr>
              <a:t> </a:t>
            </a:r>
            <a:r>
              <a:rPr lang="en" sz="1600" err="1">
                <a:solidFill>
                  <a:schemeClr val="tx1"/>
                </a:solidFill>
                <a:latin typeface="+mn-lt"/>
                <a:ea typeface="Open Sans"/>
                <a:cs typeface="Open Sans"/>
                <a:sym typeface="Open Sans"/>
              </a:rPr>
              <a:t>đại</a:t>
            </a:r>
            <a:r>
              <a:rPr lang="en" sz="1600">
                <a:solidFill>
                  <a:schemeClr val="tx1"/>
                </a:solidFill>
                <a:latin typeface="+mn-lt"/>
                <a:ea typeface="Open Sans"/>
                <a:cs typeface="Open Sans"/>
                <a:sym typeface="Open Sans"/>
              </a:rPr>
              <a:t> </a:t>
            </a:r>
            <a:r>
              <a:rPr lang="en" sz="1600" err="1">
                <a:solidFill>
                  <a:schemeClr val="tx1"/>
                </a:solidFill>
                <a:latin typeface="+mn-lt"/>
                <a:ea typeface="Open Sans"/>
                <a:cs typeface="Open Sans"/>
                <a:sym typeface="Open Sans"/>
              </a:rPr>
              <a:t>trực</a:t>
            </a:r>
            <a:r>
              <a:rPr lang="en" sz="1600">
                <a:solidFill>
                  <a:schemeClr val="tx1"/>
                </a:solidFill>
                <a:latin typeface="+mn-lt"/>
                <a:ea typeface="Open Sans"/>
                <a:cs typeface="Open Sans"/>
                <a:sym typeface="Open Sans"/>
              </a:rPr>
              <a:t> </a:t>
            </a:r>
            <a:r>
              <a:rPr lang="en" sz="1600" err="1">
                <a:solidFill>
                  <a:schemeClr val="tx1"/>
                </a:solidFill>
                <a:latin typeface="+mn-lt"/>
                <a:ea typeface="Open Sans"/>
                <a:cs typeface="Open Sans"/>
                <a:sym typeface="Open Sans"/>
              </a:rPr>
              <a:t>tràng</a:t>
            </a:r>
            <a:r>
              <a:rPr lang="en" sz="1600">
                <a:solidFill>
                  <a:schemeClr val="tx1"/>
                </a:solidFill>
                <a:latin typeface="+mn-lt"/>
                <a:ea typeface="Open Sans"/>
                <a:cs typeface="Open Sans"/>
                <a:sym typeface="Open Sans"/>
              </a:rPr>
              <a:t> di </a:t>
            </a:r>
            <a:r>
              <a:rPr lang="en" sz="1600" err="1">
                <a:solidFill>
                  <a:schemeClr val="tx1"/>
                </a:solidFill>
                <a:latin typeface="+mn-lt"/>
                <a:ea typeface="Open Sans"/>
                <a:cs typeface="Open Sans"/>
                <a:sym typeface="Open Sans"/>
              </a:rPr>
              <a:t>truyền</a:t>
            </a:r>
            <a:r>
              <a:rPr lang="en" sz="1600">
                <a:solidFill>
                  <a:schemeClr val="tx1"/>
                </a:solidFill>
                <a:latin typeface="+mn-lt"/>
                <a:ea typeface="Open Sans"/>
                <a:cs typeface="Open Sans"/>
                <a:sym typeface="Open Sans"/>
              </a:rPr>
              <a:t> </a:t>
            </a:r>
            <a:r>
              <a:rPr lang="en" sz="1600" err="1">
                <a:solidFill>
                  <a:schemeClr val="tx1"/>
                </a:solidFill>
                <a:latin typeface="+mn-lt"/>
                <a:ea typeface="Open Sans"/>
                <a:cs typeface="Open Sans"/>
                <a:sym typeface="Open Sans"/>
              </a:rPr>
              <a:t>không</a:t>
            </a:r>
            <a:r>
              <a:rPr lang="en" sz="1600">
                <a:solidFill>
                  <a:schemeClr val="tx1"/>
                </a:solidFill>
                <a:latin typeface="+mn-lt"/>
                <a:ea typeface="Open Sans"/>
                <a:cs typeface="Open Sans"/>
                <a:sym typeface="Open Sans"/>
              </a:rPr>
              <a:t> </a:t>
            </a:r>
            <a:r>
              <a:rPr lang="en" sz="1600" err="1">
                <a:solidFill>
                  <a:schemeClr val="tx1"/>
                </a:solidFill>
                <a:latin typeface="+mn-lt"/>
                <a:ea typeface="Open Sans"/>
                <a:cs typeface="Open Sans"/>
                <a:sym typeface="Open Sans"/>
              </a:rPr>
              <a:t>đa</a:t>
            </a:r>
            <a:r>
              <a:rPr lang="en" sz="1600">
                <a:solidFill>
                  <a:schemeClr val="tx1"/>
                </a:solidFill>
                <a:latin typeface="+mn-lt"/>
                <a:ea typeface="Open Sans"/>
                <a:cs typeface="Open Sans"/>
                <a:sym typeface="Open Sans"/>
              </a:rPr>
              <a:t> polyp</a:t>
            </a:r>
            <a:endParaRPr sz="1600">
              <a:solidFill>
                <a:schemeClr val="tx1"/>
              </a:solidFill>
              <a:latin typeface="+mn-lt"/>
              <a:ea typeface="Open Sans"/>
              <a:cs typeface="Open Sans"/>
              <a:sym typeface="Open Sans"/>
            </a:endParaRPr>
          </a:p>
        </p:txBody>
      </p:sp>
      <p:sp>
        <p:nvSpPr>
          <p:cNvPr id="2688" name="Google Shape;2688;p56"/>
          <p:cNvSpPr txBox="1"/>
          <p:nvPr/>
        </p:nvSpPr>
        <p:spPr>
          <a:xfrm>
            <a:off x="955089" y="3813556"/>
            <a:ext cx="2324243" cy="527700"/>
          </a:xfrm>
          <a:prstGeom prst="rect">
            <a:avLst/>
          </a:prstGeom>
          <a:noFill/>
          <a:ln>
            <a:noFill/>
          </a:ln>
        </p:spPr>
        <p:txBody>
          <a:bodyPr spcFirstLastPara="1" wrap="square" lIns="91425" tIns="91425" rIns="91425" bIns="91425" anchor="ctr" anchorCtr="0">
            <a:noAutofit/>
          </a:bodyPr>
          <a:lstStyle/>
          <a:p>
            <a:pPr lvl="0"/>
            <a:r>
              <a:rPr lang="en-US" sz="1600" err="1">
                <a:solidFill>
                  <a:schemeClr val="tx1"/>
                </a:solidFill>
                <a:latin typeface="+mn-lt"/>
                <a:ea typeface="Open Sans"/>
                <a:cs typeface="Open Sans"/>
                <a:sym typeface="Open Sans"/>
              </a:rPr>
              <a:t>Đa</a:t>
            </a:r>
            <a:r>
              <a:rPr lang="en-US" sz="1600">
                <a:solidFill>
                  <a:schemeClr val="tx1"/>
                </a:solidFill>
                <a:latin typeface="+mn-lt"/>
                <a:ea typeface="Open Sans"/>
                <a:cs typeface="Open Sans"/>
                <a:sym typeface="Open Sans"/>
              </a:rPr>
              <a:t> polyp </a:t>
            </a:r>
            <a:r>
              <a:rPr lang="en-US" sz="1600" err="1">
                <a:solidFill>
                  <a:schemeClr val="tx1"/>
                </a:solidFill>
                <a:latin typeface="+mn-lt"/>
                <a:ea typeface="Open Sans"/>
                <a:cs typeface="Open Sans"/>
                <a:sym typeface="Open Sans"/>
              </a:rPr>
              <a:t>tuyến</a:t>
            </a:r>
            <a:r>
              <a:rPr lang="en-US" sz="1600">
                <a:solidFill>
                  <a:schemeClr val="tx1"/>
                </a:solidFill>
                <a:latin typeface="+mn-lt"/>
                <a:ea typeface="Open Sans"/>
                <a:cs typeface="Open Sans"/>
                <a:sym typeface="Open Sans"/>
              </a:rPr>
              <a:t> </a:t>
            </a:r>
          </a:p>
          <a:p>
            <a:pPr lvl="0"/>
            <a:r>
              <a:rPr lang="en-US" sz="1600" err="1">
                <a:solidFill>
                  <a:schemeClr val="tx1"/>
                </a:solidFill>
                <a:latin typeface="+mn-lt"/>
                <a:ea typeface="Open Sans"/>
                <a:cs typeface="Open Sans"/>
                <a:sym typeface="Open Sans"/>
              </a:rPr>
              <a:t>gia</a:t>
            </a:r>
            <a:r>
              <a:rPr lang="en-US" sz="1600">
                <a:solidFill>
                  <a:schemeClr val="tx1"/>
                </a:solidFill>
                <a:latin typeface="+mn-lt"/>
                <a:ea typeface="Open Sans"/>
                <a:cs typeface="Open Sans"/>
                <a:sym typeface="Open Sans"/>
              </a:rPr>
              <a:t> </a:t>
            </a:r>
            <a:r>
              <a:rPr lang="en-US" sz="1600" err="1">
                <a:solidFill>
                  <a:schemeClr val="tx1"/>
                </a:solidFill>
                <a:latin typeface="+mn-lt"/>
                <a:ea typeface="Open Sans"/>
                <a:cs typeface="Open Sans"/>
                <a:sym typeface="Open Sans"/>
              </a:rPr>
              <a:t>đình</a:t>
            </a:r>
            <a:endParaRPr lang="en-US" sz="1600">
              <a:solidFill>
                <a:schemeClr val="tx1"/>
              </a:solidFill>
              <a:latin typeface="+mn-lt"/>
              <a:ea typeface="Open Sans"/>
              <a:cs typeface="Open Sans"/>
              <a:sym typeface="Open Sans"/>
            </a:endParaRPr>
          </a:p>
        </p:txBody>
      </p:sp>
      <p:sp>
        <p:nvSpPr>
          <p:cNvPr id="2690" name="Google Shape;2690;p56"/>
          <p:cNvSpPr txBox="1"/>
          <p:nvPr/>
        </p:nvSpPr>
        <p:spPr>
          <a:xfrm>
            <a:off x="6130329" y="1724615"/>
            <a:ext cx="2641408"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err="1">
                <a:solidFill>
                  <a:schemeClr val="tx1"/>
                </a:solidFill>
                <a:latin typeface="+mn-lt"/>
                <a:ea typeface="Open Sans"/>
                <a:cs typeface="Open Sans"/>
                <a:sym typeface="Open Sans"/>
              </a:rPr>
              <a:t>Hội</a:t>
            </a:r>
            <a:r>
              <a:rPr lang="en" sz="1600">
                <a:solidFill>
                  <a:schemeClr val="tx1"/>
                </a:solidFill>
                <a:latin typeface="+mn-lt"/>
                <a:ea typeface="Open Sans"/>
                <a:cs typeface="Open Sans"/>
                <a:sym typeface="Open Sans"/>
              </a:rPr>
              <a:t> </a:t>
            </a:r>
            <a:r>
              <a:rPr lang="en" sz="1600" err="1">
                <a:solidFill>
                  <a:schemeClr val="tx1"/>
                </a:solidFill>
                <a:latin typeface="+mn-lt"/>
                <a:ea typeface="Open Sans"/>
                <a:cs typeface="Open Sans"/>
                <a:sym typeface="Open Sans"/>
              </a:rPr>
              <a:t>chứng</a:t>
            </a:r>
            <a:r>
              <a:rPr lang="en" sz="1600">
                <a:solidFill>
                  <a:schemeClr val="tx1"/>
                </a:solidFill>
                <a:latin typeface="+mn-lt"/>
                <a:ea typeface="Open Sans"/>
                <a:cs typeface="Open Sans"/>
                <a:sym typeface="Open Sans"/>
              </a:rPr>
              <a:t> </a:t>
            </a:r>
            <a:r>
              <a:rPr lang="en" sz="1600" err="1">
                <a:solidFill>
                  <a:schemeClr val="tx1"/>
                </a:solidFill>
                <a:latin typeface="+mn-lt"/>
                <a:ea typeface="Open Sans"/>
                <a:cs typeface="Open Sans"/>
                <a:sym typeface="Open Sans"/>
              </a:rPr>
              <a:t>Peutz-Jeghers</a:t>
            </a:r>
            <a:endParaRPr sz="1600">
              <a:solidFill>
                <a:schemeClr val="tx1"/>
              </a:solidFill>
              <a:latin typeface="+mn-lt"/>
              <a:ea typeface="Open Sans"/>
              <a:cs typeface="Open Sans"/>
              <a:sym typeface="Open Sans"/>
            </a:endParaRPr>
          </a:p>
        </p:txBody>
      </p:sp>
      <p:sp>
        <p:nvSpPr>
          <p:cNvPr id="2692" name="Google Shape;2692;p56"/>
          <p:cNvSpPr txBox="1"/>
          <p:nvPr/>
        </p:nvSpPr>
        <p:spPr>
          <a:xfrm>
            <a:off x="6130329" y="3852250"/>
            <a:ext cx="2363489"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err="1">
                <a:solidFill>
                  <a:schemeClr val="tx1"/>
                </a:solidFill>
                <a:latin typeface="Open Sans"/>
                <a:ea typeface="Open Sans"/>
                <a:cs typeface="Open Sans"/>
                <a:sym typeface="Open Sans"/>
              </a:rPr>
              <a:t>Hội</a:t>
            </a:r>
            <a:r>
              <a:rPr lang="en" sz="1600">
                <a:solidFill>
                  <a:schemeClr val="tx1"/>
                </a:solidFill>
                <a:latin typeface="Open Sans"/>
                <a:ea typeface="Open Sans"/>
                <a:cs typeface="Open Sans"/>
                <a:sym typeface="Open Sans"/>
              </a:rPr>
              <a:t> </a:t>
            </a:r>
            <a:r>
              <a:rPr lang="en" sz="1600" err="1">
                <a:solidFill>
                  <a:schemeClr val="tx1"/>
                </a:solidFill>
                <a:latin typeface="Open Sans"/>
                <a:ea typeface="Open Sans"/>
                <a:cs typeface="Open Sans"/>
                <a:sym typeface="Open Sans"/>
              </a:rPr>
              <a:t>chứng</a:t>
            </a:r>
            <a:r>
              <a:rPr lang="en" sz="1600">
                <a:solidFill>
                  <a:schemeClr val="tx1"/>
                </a:solidFill>
                <a:latin typeface="Open Sans"/>
                <a:ea typeface="Open Sans"/>
                <a:cs typeface="Open Sans"/>
                <a:sym typeface="Open Sans"/>
              </a:rPr>
              <a:t> Gardner</a:t>
            </a:r>
            <a:endParaRPr sz="1600">
              <a:solidFill>
                <a:schemeClr val="tx1"/>
              </a:solidFill>
              <a:latin typeface="Open Sans"/>
              <a:ea typeface="Open Sans"/>
              <a:cs typeface="Open Sans"/>
              <a:sym typeface="Open Sans"/>
            </a:endParaRPr>
          </a:p>
        </p:txBody>
      </p:sp>
      <p:sp>
        <p:nvSpPr>
          <p:cNvPr id="3" name="TextBox 2">
            <a:extLst>
              <a:ext uri="{FF2B5EF4-FFF2-40B4-BE49-F238E27FC236}">
                <a16:creationId xmlns:a16="http://schemas.microsoft.com/office/drawing/2014/main" id="{EF9BB9E7-E1F2-EE43-8770-6A3CEC6E42A1}"/>
              </a:ext>
            </a:extLst>
          </p:cNvPr>
          <p:cNvSpPr txBox="1"/>
          <p:nvPr/>
        </p:nvSpPr>
        <p:spPr>
          <a:xfrm>
            <a:off x="3436147" y="2761743"/>
            <a:ext cx="2036824" cy="646331"/>
          </a:xfrm>
          <a:prstGeom prst="rect">
            <a:avLst/>
          </a:prstGeom>
          <a:noFill/>
        </p:spPr>
        <p:txBody>
          <a:bodyPr wrap="square" rtlCol="0">
            <a:spAutoFit/>
          </a:bodyPr>
          <a:lstStyle/>
          <a:p>
            <a:pPr algn="ctr"/>
            <a:r>
              <a:rPr lang="en-US" sz="1800" b="1" err="1"/>
              <a:t>Các</a:t>
            </a:r>
            <a:r>
              <a:rPr lang="en-US" sz="1800" b="1"/>
              <a:t> </a:t>
            </a:r>
            <a:r>
              <a:rPr lang="en-US" sz="1800" b="1" err="1"/>
              <a:t>hội</a:t>
            </a:r>
            <a:r>
              <a:rPr lang="en-US" sz="1800" b="1"/>
              <a:t> </a:t>
            </a:r>
            <a:r>
              <a:rPr lang="en-US" sz="1800" b="1" err="1"/>
              <a:t>chứng</a:t>
            </a:r>
            <a:r>
              <a:rPr lang="en-US" sz="1800" b="1"/>
              <a:t> </a:t>
            </a:r>
            <a:r>
              <a:rPr lang="en-US" sz="1800" b="1" err="1"/>
              <a:t>có</a:t>
            </a:r>
            <a:r>
              <a:rPr lang="en-US" sz="1800" b="1"/>
              <a:t> </a:t>
            </a:r>
            <a:r>
              <a:rPr lang="en-US" sz="1800" b="1" err="1"/>
              <a:t>tính</a:t>
            </a:r>
            <a:r>
              <a:rPr lang="en-US" sz="1800" b="1"/>
              <a:t> di </a:t>
            </a:r>
            <a:r>
              <a:rPr lang="en-US" sz="1800" b="1" err="1"/>
              <a:t>truyền</a:t>
            </a:r>
            <a:endParaRPr lang="en-VN" sz="1800" b="1"/>
          </a:p>
        </p:txBody>
      </p:sp>
      <p:pic>
        <p:nvPicPr>
          <p:cNvPr id="6" name="Picture 5" descr="A close up of a person's mouth&#10;&#10;Description automatically generated with medium confidence">
            <a:extLst>
              <a:ext uri="{FF2B5EF4-FFF2-40B4-BE49-F238E27FC236}">
                <a16:creationId xmlns:a16="http://schemas.microsoft.com/office/drawing/2014/main" id="{FCB8B796-5F0C-D640-8EC1-E0DCBC36F10B}"/>
              </a:ext>
            </a:extLst>
          </p:cNvPr>
          <p:cNvPicPr>
            <a:picLocks noChangeAspect="1"/>
          </p:cNvPicPr>
          <p:nvPr/>
        </p:nvPicPr>
        <p:blipFill>
          <a:blip r:embed="rId3"/>
          <a:stretch>
            <a:fillRect/>
          </a:stretch>
        </p:blipFill>
        <p:spPr>
          <a:xfrm>
            <a:off x="4810183" y="1603997"/>
            <a:ext cx="1129104" cy="1041107"/>
          </a:xfrm>
          <a:prstGeom prst="ellipse">
            <a:avLst/>
          </a:prstGeom>
        </p:spPr>
      </p:pic>
      <p:pic>
        <p:nvPicPr>
          <p:cNvPr id="8" name="Picture 7" descr="A close-up of a human skull&#10;&#10;Description automatically generated with medium confidence">
            <a:extLst>
              <a:ext uri="{FF2B5EF4-FFF2-40B4-BE49-F238E27FC236}">
                <a16:creationId xmlns:a16="http://schemas.microsoft.com/office/drawing/2014/main" id="{A9553A8A-5456-BE48-8C3C-9AB6126134CA}"/>
              </a:ext>
            </a:extLst>
          </p:cNvPr>
          <p:cNvPicPr>
            <a:picLocks noChangeAspect="1"/>
          </p:cNvPicPr>
          <p:nvPr/>
        </p:nvPicPr>
        <p:blipFill>
          <a:blip r:embed="rId4"/>
          <a:stretch>
            <a:fillRect/>
          </a:stretch>
        </p:blipFill>
        <p:spPr>
          <a:xfrm>
            <a:off x="4783301" y="3516438"/>
            <a:ext cx="1182867" cy="1057654"/>
          </a:xfrm>
          <a:prstGeom prst="ellipse">
            <a:avLst/>
          </a:prstGeom>
        </p:spPr>
      </p:pic>
      <p:pic>
        <p:nvPicPr>
          <p:cNvPr id="10" name="Picture 9">
            <a:extLst>
              <a:ext uri="{FF2B5EF4-FFF2-40B4-BE49-F238E27FC236}">
                <a16:creationId xmlns:a16="http://schemas.microsoft.com/office/drawing/2014/main" id="{2593B08F-81E2-5C4B-878D-227D6C619884}"/>
              </a:ext>
            </a:extLst>
          </p:cNvPr>
          <p:cNvPicPr>
            <a:picLocks noChangeAspect="1"/>
          </p:cNvPicPr>
          <p:nvPr/>
        </p:nvPicPr>
        <p:blipFill>
          <a:blip r:embed="rId5"/>
          <a:stretch>
            <a:fillRect/>
          </a:stretch>
        </p:blipFill>
        <p:spPr>
          <a:xfrm>
            <a:off x="2838250" y="3532245"/>
            <a:ext cx="1195797" cy="1034847"/>
          </a:xfrm>
          <a:prstGeom prst="ellipse">
            <a:avLst/>
          </a:prstGeom>
        </p:spPr>
      </p:pic>
      <p:pic>
        <p:nvPicPr>
          <p:cNvPr id="12" name="Picture 11" descr="Logo, company name&#10;&#10;Description automatically generated">
            <a:extLst>
              <a:ext uri="{FF2B5EF4-FFF2-40B4-BE49-F238E27FC236}">
                <a16:creationId xmlns:a16="http://schemas.microsoft.com/office/drawing/2014/main" id="{6ED0FB7B-3073-194B-828D-1E28B74E3E61}"/>
              </a:ext>
            </a:extLst>
          </p:cNvPr>
          <p:cNvPicPr>
            <a:picLocks noChangeAspect="1"/>
          </p:cNvPicPr>
          <p:nvPr/>
        </p:nvPicPr>
        <p:blipFill>
          <a:blip r:embed="rId6"/>
          <a:stretch>
            <a:fillRect/>
          </a:stretch>
        </p:blipFill>
        <p:spPr>
          <a:xfrm>
            <a:off x="2917615" y="1628428"/>
            <a:ext cx="1037065" cy="1041116"/>
          </a:xfrm>
          <a:prstGeom prst="ellipse">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285"/>
        <p:cNvGrpSpPr/>
        <p:nvPr/>
      </p:nvGrpSpPr>
      <p:grpSpPr>
        <a:xfrm>
          <a:off x="0" y="0"/>
          <a:ext cx="0" cy="0"/>
          <a:chOff x="0" y="0"/>
          <a:chExt cx="0" cy="0"/>
        </a:xfrm>
      </p:grpSpPr>
      <p:sp>
        <p:nvSpPr>
          <p:cNvPr id="3287" name="Google Shape;3287;p68"/>
          <p:cNvSpPr txBox="1">
            <a:spLocks noGrp="1"/>
          </p:cNvSpPr>
          <p:nvPr>
            <p:ph type="title"/>
          </p:nvPr>
        </p:nvSpPr>
        <p:spPr>
          <a:xfrm>
            <a:off x="3600127" y="3670259"/>
            <a:ext cx="1907106" cy="53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0" err="1">
                <a:solidFill>
                  <a:schemeClr val="tx1"/>
                </a:solidFill>
                <a:latin typeface="+mj-lt"/>
              </a:rPr>
              <a:t>Viêm</a:t>
            </a:r>
            <a:r>
              <a:rPr lang="en" sz="1800" b="0">
                <a:solidFill>
                  <a:schemeClr val="tx1"/>
                </a:solidFill>
                <a:latin typeface="+mj-lt"/>
              </a:rPr>
              <a:t> </a:t>
            </a:r>
            <a:r>
              <a:rPr lang="en" sz="1800" b="0" err="1">
                <a:solidFill>
                  <a:schemeClr val="tx1"/>
                </a:solidFill>
                <a:latin typeface="+mj-lt"/>
              </a:rPr>
              <a:t>xơ</a:t>
            </a:r>
            <a:r>
              <a:rPr lang="en" sz="1800" b="0">
                <a:solidFill>
                  <a:schemeClr val="tx1"/>
                </a:solidFill>
                <a:latin typeface="+mj-lt"/>
              </a:rPr>
              <a:t> </a:t>
            </a:r>
            <a:r>
              <a:rPr lang="en" sz="1800" b="0" err="1">
                <a:solidFill>
                  <a:schemeClr val="tx1"/>
                </a:solidFill>
                <a:latin typeface="+mj-lt"/>
              </a:rPr>
              <a:t>hoá</a:t>
            </a:r>
            <a:r>
              <a:rPr lang="en" sz="1800" b="0">
                <a:solidFill>
                  <a:schemeClr val="tx1"/>
                </a:solidFill>
                <a:latin typeface="+mj-lt"/>
              </a:rPr>
              <a:t> </a:t>
            </a:r>
            <a:r>
              <a:rPr lang="en" sz="1800" b="0" err="1">
                <a:solidFill>
                  <a:schemeClr val="tx1"/>
                </a:solidFill>
                <a:latin typeface="+mj-lt"/>
              </a:rPr>
              <a:t>đường</a:t>
            </a:r>
            <a:r>
              <a:rPr lang="en" sz="1800" b="0">
                <a:solidFill>
                  <a:schemeClr val="tx1"/>
                </a:solidFill>
                <a:latin typeface="+mj-lt"/>
              </a:rPr>
              <a:t> </a:t>
            </a:r>
            <a:r>
              <a:rPr lang="en" sz="1800" b="0" err="1">
                <a:solidFill>
                  <a:schemeClr val="tx1"/>
                </a:solidFill>
                <a:latin typeface="+mj-lt"/>
              </a:rPr>
              <a:t>mật</a:t>
            </a:r>
            <a:endParaRPr sz="1800" b="0">
              <a:solidFill>
                <a:schemeClr val="tx1"/>
              </a:solidFill>
              <a:latin typeface="+mj-lt"/>
            </a:endParaRPr>
          </a:p>
        </p:txBody>
      </p:sp>
      <p:sp>
        <p:nvSpPr>
          <p:cNvPr id="3289" name="Google Shape;3289;p68"/>
          <p:cNvSpPr txBox="1">
            <a:spLocks noGrp="1"/>
          </p:cNvSpPr>
          <p:nvPr>
            <p:ph type="title" idx="2"/>
          </p:nvPr>
        </p:nvSpPr>
        <p:spPr>
          <a:xfrm>
            <a:off x="780569" y="3571188"/>
            <a:ext cx="2379000" cy="53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0">
                <a:solidFill>
                  <a:schemeClr val="tx1"/>
                </a:solidFill>
                <a:latin typeface="+mj-lt"/>
              </a:rPr>
              <a:t>HC </a:t>
            </a:r>
            <a:r>
              <a:rPr lang="en" sz="1800" b="0" err="1">
                <a:solidFill>
                  <a:schemeClr val="tx1"/>
                </a:solidFill>
                <a:latin typeface="+mj-lt"/>
              </a:rPr>
              <a:t>ruột</a:t>
            </a:r>
            <a:r>
              <a:rPr lang="en" sz="1800" b="0">
                <a:solidFill>
                  <a:schemeClr val="tx1"/>
                </a:solidFill>
                <a:latin typeface="+mj-lt"/>
              </a:rPr>
              <a:t> </a:t>
            </a:r>
            <a:r>
              <a:rPr lang="en" sz="1800" b="0" err="1">
                <a:solidFill>
                  <a:schemeClr val="tx1"/>
                </a:solidFill>
                <a:latin typeface="+mj-lt"/>
              </a:rPr>
              <a:t>kích</a:t>
            </a:r>
            <a:r>
              <a:rPr lang="en" sz="1800" b="0">
                <a:solidFill>
                  <a:schemeClr val="tx1"/>
                </a:solidFill>
                <a:latin typeface="+mj-lt"/>
              </a:rPr>
              <a:t> </a:t>
            </a:r>
            <a:r>
              <a:rPr lang="en" sz="1800" b="0" err="1">
                <a:solidFill>
                  <a:schemeClr val="tx1"/>
                </a:solidFill>
                <a:latin typeface="+mj-lt"/>
              </a:rPr>
              <a:t>thích</a:t>
            </a:r>
            <a:endParaRPr sz="1800" b="0">
              <a:solidFill>
                <a:schemeClr val="tx1"/>
              </a:solidFill>
              <a:latin typeface="+mj-lt"/>
            </a:endParaRPr>
          </a:p>
        </p:txBody>
      </p:sp>
      <p:sp>
        <p:nvSpPr>
          <p:cNvPr id="3293" name="Google Shape;3293;p68"/>
          <p:cNvSpPr txBox="1">
            <a:spLocks noGrp="1"/>
          </p:cNvSpPr>
          <p:nvPr>
            <p:ph type="title" idx="4"/>
          </p:nvPr>
        </p:nvSpPr>
        <p:spPr>
          <a:xfrm>
            <a:off x="6081619" y="3670259"/>
            <a:ext cx="1907106" cy="53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0">
                <a:solidFill>
                  <a:schemeClr val="tx1"/>
                </a:solidFill>
                <a:latin typeface="+mn-lt"/>
              </a:rPr>
              <a:t>Nang </a:t>
            </a:r>
            <a:r>
              <a:rPr lang="en" sz="1800" b="0" err="1">
                <a:solidFill>
                  <a:schemeClr val="tx1"/>
                </a:solidFill>
                <a:latin typeface="+mn-lt"/>
              </a:rPr>
              <a:t>ống</a:t>
            </a:r>
            <a:r>
              <a:rPr lang="en" sz="1800" b="0">
                <a:solidFill>
                  <a:schemeClr val="tx1"/>
                </a:solidFill>
                <a:latin typeface="+mn-lt"/>
              </a:rPr>
              <a:t> </a:t>
            </a:r>
            <a:r>
              <a:rPr lang="en" sz="1800" b="0" err="1">
                <a:solidFill>
                  <a:schemeClr val="tx1"/>
                </a:solidFill>
                <a:latin typeface="+mn-lt"/>
              </a:rPr>
              <a:t>mật</a:t>
            </a:r>
            <a:r>
              <a:rPr lang="en" sz="1800" b="0">
                <a:solidFill>
                  <a:schemeClr val="tx1"/>
                </a:solidFill>
                <a:latin typeface="+mn-lt"/>
              </a:rPr>
              <a:t> </a:t>
            </a:r>
            <a:r>
              <a:rPr lang="en" sz="1800" b="0" err="1">
                <a:solidFill>
                  <a:schemeClr val="tx1"/>
                </a:solidFill>
                <a:latin typeface="+mn-lt"/>
              </a:rPr>
              <a:t>chủ</a:t>
            </a:r>
            <a:r>
              <a:rPr lang="en" sz="1800" b="0">
                <a:solidFill>
                  <a:schemeClr val="tx1"/>
                </a:solidFill>
                <a:latin typeface="+mn-lt"/>
              </a:rPr>
              <a:t> </a:t>
            </a:r>
            <a:r>
              <a:rPr lang="en" sz="1800" b="0" err="1">
                <a:solidFill>
                  <a:schemeClr val="tx1"/>
                </a:solidFill>
                <a:latin typeface="+mn-lt"/>
              </a:rPr>
              <a:t>và</a:t>
            </a:r>
            <a:r>
              <a:rPr lang="en" sz="1800" b="0">
                <a:solidFill>
                  <a:schemeClr val="tx1"/>
                </a:solidFill>
                <a:latin typeface="+mn-lt"/>
              </a:rPr>
              <a:t> </a:t>
            </a:r>
            <a:r>
              <a:rPr lang="en" sz="1800" b="0" err="1">
                <a:solidFill>
                  <a:schemeClr val="tx1"/>
                </a:solidFill>
                <a:latin typeface="+mn-lt"/>
              </a:rPr>
              <a:t>sỏi</a:t>
            </a:r>
            <a:r>
              <a:rPr lang="en" sz="1800" b="0">
                <a:solidFill>
                  <a:schemeClr val="tx1"/>
                </a:solidFill>
                <a:latin typeface="+mn-lt"/>
              </a:rPr>
              <a:t> </a:t>
            </a:r>
            <a:r>
              <a:rPr lang="en" sz="1800" b="0" err="1">
                <a:solidFill>
                  <a:schemeClr val="tx1"/>
                </a:solidFill>
                <a:latin typeface="+mn-lt"/>
              </a:rPr>
              <a:t>mật</a:t>
            </a:r>
            <a:endParaRPr sz="1800" b="0">
              <a:solidFill>
                <a:schemeClr val="tx1"/>
              </a:solidFill>
              <a:latin typeface="+mn-lt"/>
            </a:endParaRPr>
          </a:p>
        </p:txBody>
      </p:sp>
      <p:sp>
        <p:nvSpPr>
          <p:cNvPr id="15" name="Title 1">
            <a:extLst>
              <a:ext uri="{FF2B5EF4-FFF2-40B4-BE49-F238E27FC236}">
                <a16:creationId xmlns:a16="http://schemas.microsoft.com/office/drawing/2014/main" id="{147F9F10-E9BE-7D45-AB14-8BF9E80CD4D8}"/>
              </a:ext>
            </a:extLst>
          </p:cNvPr>
          <p:cNvSpPr txBox="1">
            <a:spLocks/>
          </p:cNvSpPr>
          <p:nvPr/>
        </p:nvSpPr>
        <p:spPr>
          <a:xfrm>
            <a:off x="720000" y="634643"/>
            <a:ext cx="6747300" cy="47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500"/>
              <a:buFont typeface="Open Sans ExtraBold"/>
              <a:buNone/>
              <a:defRPr sz="2500" b="1" i="0" u="none" strike="noStrike" cap="none">
                <a:solidFill>
                  <a:schemeClr val="lt2"/>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2500"/>
              <a:buFont typeface="Open Sans ExtraBold"/>
              <a:buNone/>
              <a:defRPr sz="2500" b="0" i="0" u="none" strike="noStrike" cap="none">
                <a:solidFill>
                  <a:schemeClr val="lt1"/>
                </a:solidFill>
                <a:latin typeface="Open Sans ExtraBold"/>
                <a:ea typeface="Open Sans ExtraBold"/>
                <a:cs typeface="Open Sans ExtraBold"/>
                <a:sym typeface="Open Sans ExtraBold"/>
              </a:defRPr>
            </a:lvl2pPr>
            <a:lvl3pPr marR="0" lvl="2" algn="ctr" rtl="0">
              <a:lnSpc>
                <a:spcPct val="100000"/>
              </a:lnSpc>
              <a:spcBef>
                <a:spcPts val="0"/>
              </a:spcBef>
              <a:spcAft>
                <a:spcPts val="0"/>
              </a:spcAft>
              <a:buClr>
                <a:schemeClr val="lt1"/>
              </a:buClr>
              <a:buSzPts val="2500"/>
              <a:buFont typeface="Open Sans ExtraBold"/>
              <a:buNone/>
              <a:defRPr sz="2500" b="0" i="0" u="none" strike="noStrike" cap="none">
                <a:solidFill>
                  <a:schemeClr val="lt1"/>
                </a:solidFill>
                <a:latin typeface="Open Sans ExtraBold"/>
                <a:ea typeface="Open Sans ExtraBold"/>
                <a:cs typeface="Open Sans ExtraBold"/>
                <a:sym typeface="Open Sans ExtraBold"/>
              </a:defRPr>
            </a:lvl3pPr>
            <a:lvl4pPr marR="0" lvl="3" algn="ctr" rtl="0">
              <a:lnSpc>
                <a:spcPct val="100000"/>
              </a:lnSpc>
              <a:spcBef>
                <a:spcPts val="0"/>
              </a:spcBef>
              <a:spcAft>
                <a:spcPts val="0"/>
              </a:spcAft>
              <a:buClr>
                <a:schemeClr val="lt1"/>
              </a:buClr>
              <a:buSzPts val="2500"/>
              <a:buFont typeface="Open Sans ExtraBold"/>
              <a:buNone/>
              <a:defRPr sz="2500" b="0" i="0" u="none" strike="noStrike" cap="none">
                <a:solidFill>
                  <a:schemeClr val="lt1"/>
                </a:solidFill>
                <a:latin typeface="Open Sans ExtraBold"/>
                <a:ea typeface="Open Sans ExtraBold"/>
                <a:cs typeface="Open Sans ExtraBold"/>
                <a:sym typeface="Open Sans ExtraBold"/>
              </a:defRPr>
            </a:lvl4pPr>
            <a:lvl5pPr marR="0" lvl="4" algn="ctr" rtl="0">
              <a:lnSpc>
                <a:spcPct val="100000"/>
              </a:lnSpc>
              <a:spcBef>
                <a:spcPts val="0"/>
              </a:spcBef>
              <a:spcAft>
                <a:spcPts val="0"/>
              </a:spcAft>
              <a:buClr>
                <a:schemeClr val="lt1"/>
              </a:buClr>
              <a:buSzPts val="2500"/>
              <a:buFont typeface="Open Sans ExtraBold"/>
              <a:buNone/>
              <a:defRPr sz="2500" b="0" i="0" u="none" strike="noStrike" cap="none">
                <a:solidFill>
                  <a:schemeClr val="lt1"/>
                </a:solidFill>
                <a:latin typeface="Open Sans ExtraBold"/>
                <a:ea typeface="Open Sans ExtraBold"/>
                <a:cs typeface="Open Sans ExtraBold"/>
                <a:sym typeface="Open Sans ExtraBold"/>
              </a:defRPr>
            </a:lvl5pPr>
            <a:lvl6pPr marR="0" lvl="5" algn="ctr" rtl="0">
              <a:lnSpc>
                <a:spcPct val="100000"/>
              </a:lnSpc>
              <a:spcBef>
                <a:spcPts val="0"/>
              </a:spcBef>
              <a:spcAft>
                <a:spcPts val="0"/>
              </a:spcAft>
              <a:buClr>
                <a:schemeClr val="lt1"/>
              </a:buClr>
              <a:buSzPts val="2500"/>
              <a:buFont typeface="Open Sans ExtraBold"/>
              <a:buNone/>
              <a:defRPr sz="2500" b="0" i="0" u="none" strike="noStrike" cap="none">
                <a:solidFill>
                  <a:schemeClr val="lt1"/>
                </a:solidFill>
                <a:latin typeface="Open Sans ExtraBold"/>
                <a:ea typeface="Open Sans ExtraBold"/>
                <a:cs typeface="Open Sans ExtraBold"/>
                <a:sym typeface="Open Sans ExtraBold"/>
              </a:defRPr>
            </a:lvl6pPr>
            <a:lvl7pPr marR="0" lvl="6" algn="ctr" rtl="0">
              <a:lnSpc>
                <a:spcPct val="100000"/>
              </a:lnSpc>
              <a:spcBef>
                <a:spcPts val="0"/>
              </a:spcBef>
              <a:spcAft>
                <a:spcPts val="0"/>
              </a:spcAft>
              <a:buClr>
                <a:schemeClr val="lt1"/>
              </a:buClr>
              <a:buSzPts val="2500"/>
              <a:buFont typeface="Open Sans ExtraBold"/>
              <a:buNone/>
              <a:defRPr sz="2500" b="0" i="0" u="none" strike="noStrike" cap="none">
                <a:solidFill>
                  <a:schemeClr val="lt1"/>
                </a:solidFill>
                <a:latin typeface="Open Sans ExtraBold"/>
                <a:ea typeface="Open Sans ExtraBold"/>
                <a:cs typeface="Open Sans ExtraBold"/>
                <a:sym typeface="Open Sans ExtraBold"/>
              </a:defRPr>
            </a:lvl7pPr>
            <a:lvl8pPr marR="0" lvl="7" algn="ctr" rtl="0">
              <a:lnSpc>
                <a:spcPct val="100000"/>
              </a:lnSpc>
              <a:spcBef>
                <a:spcPts val="0"/>
              </a:spcBef>
              <a:spcAft>
                <a:spcPts val="0"/>
              </a:spcAft>
              <a:buClr>
                <a:schemeClr val="lt1"/>
              </a:buClr>
              <a:buSzPts val="2500"/>
              <a:buFont typeface="Open Sans ExtraBold"/>
              <a:buNone/>
              <a:defRPr sz="2500" b="0" i="0" u="none" strike="noStrike" cap="none">
                <a:solidFill>
                  <a:schemeClr val="lt1"/>
                </a:solidFill>
                <a:latin typeface="Open Sans ExtraBold"/>
                <a:ea typeface="Open Sans ExtraBold"/>
                <a:cs typeface="Open Sans ExtraBold"/>
                <a:sym typeface="Open Sans ExtraBold"/>
              </a:defRPr>
            </a:lvl8pPr>
            <a:lvl9pPr marR="0" lvl="8" algn="ctr" rtl="0">
              <a:lnSpc>
                <a:spcPct val="100000"/>
              </a:lnSpc>
              <a:spcBef>
                <a:spcPts val="0"/>
              </a:spcBef>
              <a:spcAft>
                <a:spcPts val="0"/>
              </a:spcAft>
              <a:buClr>
                <a:schemeClr val="lt1"/>
              </a:buClr>
              <a:buSzPts val="2500"/>
              <a:buFont typeface="Open Sans ExtraBold"/>
              <a:buNone/>
              <a:defRPr sz="2500" b="0" i="0" u="none" strike="noStrike" cap="none">
                <a:solidFill>
                  <a:schemeClr val="lt1"/>
                </a:solidFill>
                <a:latin typeface="Open Sans ExtraBold"/>
                <a:ea typeface="Open Sans ExtraBold"/>
                <a:cs typeface="Open Sans ExtraBold"/>
                <a:sym typeface="Open Sans ExtraBold"/>
              </a:defRPr>
            </a:lvl9pPr>
          </a:lstStyle>
          <a:p>
            <a:pPr marL="490538" indent="-490538"/>
            <a:r>
              <a:rPr lang="en-US" sz="3500">
                <a:solidFill>
                  <a:schemeClr val="tx1"/>
                </a:solidFill>
                <a:latin typeface="+mn-lt"/>
              </a:rPr>
              <a:t>3. YTNC </a:t>
            </a:r>
            <a:r>
              <a:rPr lang="en-US" sz="3500" err="1">
                <a:solidFill>
                  <a:schemeClr val="tx1"/>
                </a:solidFill>
                <a:latin typeface="+mn-lt"/>
              </a:rPr>
              <a:t>của</a:t>
            </a:r>
            <a:r>
              <a:rPr lang="en-US" sz="3500">
                <a:solidFill>
                  <a:schemeClr val="tx1"/>
                </a:solidFill>
                <a:latin typeface="+mn-lt"/>
              </a:rPr>
              <a:t> </a:t>
            </a:r>
            <a:r>
              <a:rPr lang="en-US" sz="3500" err="1">
                <a:solidFill>
                  <a:schemeClr val="tx1"/>
                </a:solidFill>
                <a:latin typeface="+mn-lt"/>
              </a:rPr>
              <a:t>ung</a:t>
            </a:r>
            <a:r>
              <a:rPr lang="en-US" sz="3500">
                <a:solidFill>
                  <a:schemeClr val="tx1"/>
                </a:solidFill>
                <a:latin typeface="+mn-lt"/>
              </a:rPr>
              <a:t> </a:t>
            </a:r>
            <a:r>
              <a:rPr lang="en-US" sz="3500" err="1">
                <a:solidFill>
                  <a:schemeClr val="tx1"/>
                </a:solidFill>
                <a:latin typeface="+mn-lt"/>
              </a:rPr>
              <a:t>thư</a:t>
            </a:r>
            <a:r>
              <a:rPr lang="en-US" sz="3500">
                <a:solidFill>
                  <a:schemeClr val="tx1"/>
                </a:solidFill>
                <a:latin typeface="+mn-lt"/>
              </a:rPr>
              <a:t> </a:t>
            </a:r>
            <a:r>
              <a:rPr lang="en-US" sz="3500" err="1">
                <a:solidFill>
                  <a:schemeClr val="tx1"/>
                </a:solidFill>
                <a:latin typeface="+mn-lt"/>
              </a:rPr>
              <a:t>đoạn</a:t>
            </a:r>
            <a:r>
              <a:rPr lang="en-US" sz="3500">
                <a:solidFill>
                  <a:schemeClr val="tx1"/>
                </a:solidFill>
                <a:latin typeface="+mn-lt"/>
              </a:rPr>
              <a:t> </a:t>
            </a:r>
            <a:r>
              <a:rPr lang="en-US" sz="3500" err="1">
                <a:solidFill>
                  <a:schemeClr val="tx1"/>
                </a:solidFill>
                <a:latin typeface="+mn-lt"/>
              </a:rPr>
              <a:t>cuối</a:t>
            </a:r>
            <a:r>
              <a:rPr lang="en-US" sz="3500">
                <a:solidFill>
                  <a:schemeClr val="tx1"/>
                </a:solidFill>
                <a:latin typeface="+mn-lt"/>
              </a:rPr>
              <a:t> </a:t>
            </a:r>
            <a:r>
              <a:rPr lang="en-US" sz="3500" err="1">
                <a:solidFill>
                  <a:schemeClr val="tx1"/>
                </a:solidFill>
                <a:latin typeface="+mn-lt"/>
              </a:rPr>
              <a:t>ống</a:t>
            </a:r>
            <a:r>
              <a:rPr lang="en-US" sz="3500">
                <a:solidFill>
                  <a:schemeClr val="tx1"/>
                </a:solidFill>
                <a:latin typeface="+mn-lt"/>
              </a:rPr>
              <a:t> </a:t>
            </a:r>
            <a:r>
              <a:rPr lang="en-US" sz="3500" err="1">
                <a:solidFill>
                  <a:schemeClr val="tx1"/>
                </a:solidFill>
                <a:latin typeface="+mn-lt"/>
              </a:rPr>
              <a:t>mật</a:t>
            </a:r>
            <a:r>
              <a:rPr lang="en-US" sz="3500">
                <a:solidFill>
                  <a:schemeClr val="tx1"/>
                </a:solidFill>
                <a:latin typeface="+mn-lt"/>
              </a:rPr>
              <a:t> </a:t>
            </a:r>
            <a:r>
              <a:rPr lang="en-US" sz="3500" err="1">
                <a:solidFill>
                  <a:schemeClr val="tx1"/>
                </a:solidFill>
                <a:latin typeface="+mn-lt"/>
              </a:rPr>
              <a:t>chủ</a:t>
            </a:r>
            <a:endParaRPr lang="en-US" sz="3500">
              <a:solidFill>
                <a:schemeClr val="tx1"/>
              </a:solidFill>
              <a:latin typeface="+mn-lt"/>
            </a:endParaRPr>
          </a:p>
        </p:txBody>
      </p:sp>
      <p:grpSp>
        <p:nvGrpSpPr>
          <p:cNvPr id="21" name="Group 20">
            <a:extLst>
              <a:ext uri="{FF2B5EF4-FFF2-40B4-BE49-F238E27FC236}">
                <a16:creationId xmlns:a16="http://schemas.microsoft.com/office/drawing/2014/main" id="{712C6589-7D3E-754B-80A1-033E485CC075}"/>
              </a:ext>
            </a:extLst>
          </p:cNvPr>
          <p:cNvGrpSpPr/>
          <p:nvPr/>
        </p:nvGrpSpPr>
        <p:grpSpPr>
          <a:xfrm>
            <a:off x="959713" y="1764393"/>
            <a:ext cx="7224573" cy="1614713"/>
            <a:chOff x="562415" y="1437425"/>
            <a:chExt cx="7224573" cy="1614713"/>
          </a:xfrm>
        </p:grpSpPr>
        <p:pic>
          <p:nvPicPr>
            <p:cNvPr id="3290" name="Google Shape;3290;p68"/>
            <p:cNvPicPr preferRelativeResize="0"/>
            <p:nvPr/>
          </p:nvPicPr>
          <p:blipFill>
            <a:blip r:embed="rId3">
              <a:alphaModFix/>
            </a:blip>
            <a:stretch>
              <a:fillRect/>
            </a:stretch>
          </p:blipFill>
          <p:spPr>
            <a:xfrm>
              <a:off x="3710227" y="1441767"/>
              <a:ext cx="1416960" cy="1419054"/>
            </a:xfrm>
            <a:prstGeom prst="rect">
              <a:avLst/>
            </a:prstGeom>
            <a:noFill/>
            <a:ln>
              <a:noFill/>
            </a:ln>
          </p:spPr>
        </p:pic>
        <p:pic>
          <p:nvPicPr>
            <p:cNvPr id="3292" name="Google Shape;3292;p68"/>
            <p:cNvPicPr preferRelativeResize="0"/>
            <p:nvPr/>
          </p:nvPicPr>
          <p:blipFill>
            <a:blip r:embed="rId3">
              <a:alphaModFix/>
            </a:blip>
            <a:stretch>
              <a:fillRect/>
            </a:stretch>
          </p:blipFill>
          <p:spPr>
            <a:xfrm>
              <a:off x="1048669" y="1437425"/>
              <a:ext cx="1421030" cy="1423145"/>
            </a:xfrm>
            <a:prstGeom prst="rect">
              <a:avLst/>
            </a:prstGeom>
            <a:noFill/>
            <a:ln>
              <a:noFill/>
            </a:ln>
          </p:spPr>
        </p:pic>
        <p:pic>
          <p:nvPicPr>
            <p:cNvPr id="3295" name="Google Shape;3295;p68"/>
            <p:cNvPicPr preferRelativeResize="0"/>
            <p:nvPr/>
          </p:nvPicPr>
          <p:blipFill>
            <a:blip r:embed="rId3">
              <a:alphaModFix/>
            </a:blip>
            <a:stretch>
              <a:fillRect/>
            </a:stretch>
          </p:blipFill>
          <p:spPr>
            <a:xfrm>
              <a:off x="6370033" y="1441775"/>
              <a:ext cx="1416955" cy="1419075"/>
            </a:xfrm>
            <a:prstGeom prst="rect">
              <a:avLst/>
            </a:prstGeom>
            <a:noFill/>
            <a:ln>
              <a:noFill/>
            </a:ln>
          </p:spPr>
        </p:pic>
        <p:pic>
          <p:nvPicPr>
            <p:cNvPr id="6" name="Picture 5" descr="Logo, icon&#10;&#10;Description automatically generated">
              <a:extLst>
                <a:ext uri="{FF2B5EF4-FFF2-40B4-BE49-F238E27FC236}">
                  <a16:creationId xmlns:a16="http://schemas.microsoft.com/office/drawing/2014/main" id="{82B86D67-0C08-B24B-9132-11E974C00D1F}"/>
                </a:ext>
              </a:extLst>
            </p:cNvPr>
            <p:cNvPicPr>
              <a:picLocks noChangeAspect="1"/>
            </p:cNvPicPr>
            <p:nvPr/>
          </p:nvPicPr>
          <p:blipFill>
            <a:blip r:embed="rId4"/>
            <a:stretch>
              <a:fillRect/>
            </a:stretch>
          </p:blipFill>
          <p:spPr>
            <a:xfrm>
              <a:off x="562415" y="1506781"/>
              <a:ext cx="1546845" cy="1525410"/>
            </a:xfrm>
            <a:prstGeom prst="ellipse">
              <a:avLst/>
            </a:prstGeom>
          </p:spPr>
        </p:pic>
        <p:pic>
          <p:nvPicPr>
            <p:cNvPr id="17" name="Picture 16">
              <a:extLst>
                <a:ext uri="{FF2B5EF4-FFF2-40B4-BE49-F238E27FC236}">
                  <a16:creationId xmlns:a16="http://schemas.microsoft.com/office/drawing/2014/main" id="{813A298F-EABE-FF44-BB07-4C34423E0065}"/>
                </a:ext>
              </a:extLst>
            </p:cNvPr>
            <p:cNvPicPr>
              <a:picLocks noChangeAspect="1"/>
            </p:cNvPicPr>
            <p:nvPr/>
          </p:nvPicPr>
          <p:blipFill rotWithShape="1">
            <a:blip r:embed="rId5"/>
            <a:srcRect l="13637" t="8006" r="14591" b="2214"/>
            <a:stretch/>
          </p:blipFill>
          <p:spPr>
            <a:xfrm>
              <a:off x="3341821" y="1580792"/>
              <a:ext cx="1435212" cy="1451399"/>
            </a:xfrm>
            <a:prstGeom prst="ellipse">
              <a:avLst/>
            </a:prstGeom>
          </p:spPr>
        </p:pic>
        <p:pic>
          <p:nvPicPr>
            <p:cNvPr id="20" name="Picture 19" descr="A picture containing diagram&#10;&#10;Description automatically generated">
              <a:extLst>
                <a:ext uri="{FF2B5EF4-FFF2-40B4-BE49-F238E27FC236}">
                  <a16:creationId xmlns:a16="http://schemas.microsoft.com/office/drawing/2014/main" id="{2B5795DB-AC39-9E47-B3B9-52B6AA6C5191}"/>
                </a:ext>
              </a:extLst>
            </p:cNvPr>
            <p:cNvPicPr>
              <a:picLocks noChangeAspect="1"/>
            </p:cNvPicPr>
            <p:nvPr/>
          </p:nvPicPr>
          <p:blipFill rotWithShape="1">
            <a:blip r:embed="rId6"/>
            <a:srcRect l="6146" t="12486" r="16643" b="9256"/>
            <a:stretch/>
          </p:blipFill>
          <p:spPr>
            <a:xfrm>
              <a:off x="6050345" y="1622842"/>
              <a:ext cx="1416955" cy="1429296"/>
            </a:xfrm>
            <a:prstGeom prst="ellipse">
              <a:avLst/>
            </a:prstGeom>
          </p:spPr>
        </p:pic>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041"/>
        <p:cNvGrpSpPr/>
        <p:nvPr/>
      </p:nvGrpSpPr>
      <p:grpSpPr>
        <a:xfrm>
          <a:off x="0" y="0"/>
          <a:ext cx="0" cy="0"/>
          <a:chOff x="0" y="0"/>
          <a:chExt cx="0" cy="0"/>
        </a:xfrm>
      </p:grpSpPr>
      <p:pic>
        <p:nvPicPr>
          <p:cNvPr id="2042" name="Google Shape;2042;p46"/>
          <p:cNvPicPr preferRelativeResize="0"/>
          <p:nvPr/>
        </p:nvPicPr>
        <p:blipFill>
          <a:blip r:embed="rId3">
            <a:alphaModFix/>
          </a:blip>
          <a:stretch>
            <a:fillRect/>
          </a:stretch>
        </p:blipFill>
        <p:spPr>
          <a:xfrm>
            <a:off x="2527450" y="1198425"/>
            <a:ext cx="2143799" cy="2146949"/>
          </a:xfrm>
          <a:prstGeom prst="rect">
            <a:avLst/>
          </a:prstGeom>
          <a:noFill/>
          <a:ln>
            <a:noFill/>
          </a:ln>
        </p:spPr>
      </p:pic>
      <p:sp>
        <p:nvSpPr>
          <p:cNvPr id="2043" name="Google Shape;2043;p46"/>
          <p:cNvSpPr txBox="1">
            <a:spLocks noGrp="1"/>
          </p:cNvSpPr>
          <p:nvPr>
            <p:ph type="title"/>
          </p:nvPr>
        </p:nvSpPr>
        <p:spPr>
          <a:xfrm>
            <a:off x="4572000" y="1439700"/>
            <a:ext cx="4572000" cy="166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err="1">
                <a:latin typeface="+mn-lt"/>
              </a:rPr>
              <a:t>Chẩn</a:t>
            </a:r>
            <a:r>
              <a:rPr lang="en" b="1">
                <a:latin typeface="+mn-lt"/>
              </a:rPr>
              <a:t> </a:t>
            </a:r>
            <a:r>
              <a:rPr lang="en" b="1" err="1">
                <a:latin typeface="+mn-lt"/>
              </a:rPr>
              <a:t>đoán</a:t>
            </a:r>
            <a:endParaRPr b="1">
              <a:solidFill>
                <a:schemeClr val="lt1"/>
              </a:solidFill>
              <a:latin typeface="+mn-lt"/>
            </a:endParaRPr>
          </a:p>
        </p:txBody>
      </p:sp>
      <p:sp>
        <p:nvSpPr>
          <p:cNvPr id="2045" name="Google Shape;2045;p46"/>
          <p:cNvSpPr/>
          <p:nvPr/>
        </p:nvSpPr>
        <p:spPr>
          <a:xfrm>
            <a:off x="2932900" y="1605450"/>
            <a:ext cx="1332900" cy="13329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6"/>
          <p:cNvSpPr txBox="1">
            <a:spLocks noGrp="1"/>
          </p:cNvSpPr>
          <p:nvPr>
            <p:ph type="title" idx="2"/>
          </p:nvPr>
        </p:nvSpPr>
        <p:spPr>
          <a:xfrm>
            <a:off x="2867525" y="1851000"/>
            <a:ext cx="146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mn-lt"/>
              </a:rPr>
              <a:t>IV</a:t>
            </a:r>
            <a:endParaRPr b="1">
              <a:latin typeface="+mn-lt"/>
            </a:endParaRPr>
          </a:p>
        </p:txBody>
      </p:sp>
      <p:grpSp>
        <p:nvGrpSpPr>
          <p:cNvPr id="2047" name="Google Shape;2047;p46"/>
          <p:cNvGrpSpPr/>
          <p:nvPr/>
        </p:nvGrpSpPr>
        <p:grpSpPr>
          <a:xfrm>
            <a:off x="720001" y="2769784"/>
            <a:ext cx="1585023" cy="1833727"/>
            <a:chOff x="720001" y="2769784"/>
            <a:chExt cx="1585023" cy="1833727"/>
          </a:xfrm>
        </p:grpSpPr>
        <p:sp>
          <p:nvSpPr>
            <p:cNvPr id="2048" name="Google Shape;2048;p46"/>
            <p:cNvSpPr/>
            <p:nvPr/>
          </p:nvSpPr>
          <p:spPr>
            <a:xfrm>
              <a:off x="720001" y="2769784"/>
              <a:ext cx="1585023" cy="1833727"/>
            </a:xfrm>
            <a:custGeom>
              <a:avLst/>
              <a:gdLst/>
              <a:ahLst/>
              <a:cxnLst/>
              <a:rect l="l" t="t" r="r" b="b"/>
              <a:pathLst>
                <a:path w="13356" h="15452" extrusionOk="0">
                  <a:moveTo>
                    <a:pt x="12781" y="3167"/>
                  </a:moveTo>
                  <a:cubicBezTo>
                    <a:pt x="12935" y="3260"/>
                    <a:pt x="13243" y="3507"/>
                    <a:pt x="13300" y="3717"/>
                  </a:cubicBezTo>
                  <a:cubicBezTo>
                    <a:pt x="13356" y="3923"/>
                    <a:pt x="13224" y="4189"/>
                    <a:pt x="13127" y="4400"/>
                  </a:cubicBezTo>
                  <a:cubicBezTo>
                    <a:pt x="13038" y="4596"/>
                    <a:pt x="10778" y="9348"/>
                    <a:pt x="10591" y="9741"/>
                  </a:cubicBezTo>
                  <a:cubicBezTo>
                    <a:pt x="10293" y="10367"/>
                    <a:pt x="10013" y="11057"/>
                    <a:pt x="9821" y="11590"/>
                  </a:cubicBezTo>
                  <a:cubicBezTo>
                    <a:pt x="9498" y="12468"/>
                    <a:pt x="9121" y="13425"/>
                    <a:pt x="8780" y="14345"/>
                  </a:cubicBezTo>
                  <a:cubicBezTo>
                    <a:pt x="8681" y="14615"/>
                    <a:pt x="8588" y="15046"/>
                    <a:pt x="8317" y="15260"/>
                  </a:cubicBezTo>
                  <a:cubicBezTo>
                    <a:pt x="8079" y="15451"/>
                    <a:pt x="7659" y="15354"/>
                    <a:pt x="7323" y="15283"/>
                  </a:cubicBezTo>
                  <a:cubicBezTo>
                    <a:pt x="6944" y="15209"/>
                    <a:pt x="6604" y="15106"/>
                    <a:pt x="6291" y="15008"/>
                  </a:cubicBezTo>
                  <a:cubicBezTo>
                    <a:pt x="5608" y="14794"/>
                    <a:pt x="4880" y="14546"/>
                    <a:pt x="4199" y="14285"/>
                  </a:cubicBezTo>
                  <a:cubicBezTo>
                    <a:pt x="3783" y="14126"/>
                    <a:pt x="3447" y="13971"/>
                    <a:pt x="3129" y="13846"/>
                  </a:cubicBezTo>
                  <a:cubicBezTo>
                    <a:pt x="2442" y="13574"/>
                    <a:pt x="1757" y="13304"/>
                    <a:pt x="1019" y="12986"/>
                  </a:cubicBezTo>
                  <a:cubicBezTo>
                    <a:pt x="481" y="12753"/>
                    <a:pt x="1" y="12412"/>
                    <a:pt x="20" y="11912"/>
                  </a:cubicBezTo>
                  <a:cubicBezTo>
                    <a:pt x="29" y="11702"/>
                    <a:pt x="123" y="11441"/>
                    <a:pt x="192" y="11184"/>
                  </a:cubicBezTo>
                  <a:cubicBezTo>
                    <a:pt x="263" y="10936"/>
                    <a:pt x="328" y="10675"/>
                    <a:pt x="407" y="10447"/>
                  </a:cubicBezTo>
                  <a:cubicBezTo>
                    <a:pt x="584" y="9937"/>
                    <a:pt x="809" y="9432"/>
                    <a:pt x="1019" y="8956"/>
                  </a:cubicBezTo>
                  <a:cubicBezTo>
                    <a:pt x="1673" y="7458"/>
                    <a:pt x="2256" y="5945"/>
                    <a:pt x="2924" y="4456"/>
                  </a:cubicBezTo>
                  <a:cubicBezTo>
                    <a:pt x="3349" y="3503"/>
                    <a:pt x="3905" y="2424"/>
                    <a:pt x="4414" y="1434"/>
                  </a:cubicBezTo>
                  <a:cubicBezTo>
                    <a:pt x="4745" y="790"/>
                    <a:pt x="5240" y="24"/>
                    <a:pt x="5815" y="5"/>
                  </a:cubicBezTo>
                  <a:cubicBezTo>
                    <a:pt x="6071" y="1"/>
                    <a:pt x="6379" y="122"/>
                    <a:pt x="6660" y="215"/>
                  </a:cubicBezTo>
                  <a:cubicBezTo>
                    <a:pt x="7505" y="486"/>
                    <a:pt x="8401" y="954"/>
                    <a:pt x="9261" y="1392"/>
                  </a:cubicBezTo>
                  <a:cubicBezTo>
                    <a:pt x="10190" y="1874"/>
                    <a:pt x="10979" y="2204"/>
                    <a:pt x="11880" y="2663"/>
                  </a:cubicBezTo>
                  <a:cubicBezTo>
                    <a:pt x="12183" y="2816"/>
                    <a:pt x="12478" y="2975"/>
                    <a:pt x="12781" y="316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6"/>
            <p:cNvSpPr/>
            <p:nvPr/>
          </p:nvSpPr>
          <p:spPr>
            <a:xfrm>
              <a:off x="1351705" y="2963218"/>
              <a:ext cx="800938" cy="437902"/>
            </a:xfrm>
            <a:custGeom>
              <a:avLst/>
              <a:gdLst/>
              <a:ahLst/>
              <a:cxnLst/>
              <a:rect l="l" t="t" r="r" b="b"/>
              <a:pathLst>
                <a:path w="6749" h="3690" extrusionOk="0">
                  <a:moveTo>
                    <a:pt x="6711" y="3157"/>
                  </a:moveTo>
                  <a:cubicBezTo>
                    <a:pt x="6725" y="3129"/>
                    <a:pt x="6739" y="3101"/>
                    <a:pt x="6748" y="3068"/>
                  </a:cubicBezTo>
                  <a:cubicBezTo>
                    <a:pt x="6557" y="2970"/>
                    <a:pt x="6356" y="2882"/>
                    <a:pt x="6164" y="2783"/>
                  </a:cubicBezTo>
                  <a:cubicBezTo>
                    <a:pt x="5291" y="2345"/>
                    <a:pt x="4511" y="1953"/>
                    <a:pt x="3619" y="1537"/>
                  </a:cubicBezTo>
                  <a:cubicBezTo>
                    <a:pt x="3078" y="1280"/>
                    <a:pt x="2522" y="1041"/>
                    <a:pt x="1938" y="766"/>
                  </a:cubicBezTo>
                  <a:cubicBezTo>
                    <a:pt x="1696" y="654"/>
                    <a:pt x="1458" y="542"/>
                    <a:pt x="1093" y="384"/>
                  </a:cubicBezTo>
                  <a:cubicBezTo>
                    <a:pt x="879" y="285"/>
                    <a:pt x="360" y="0"/>
                    <a:pt x="253" y="47"/>
                  </a:cubicBezTo>
                  <a:cubicBezTo>
                    <a:pt x="145" y="89"/>
                    <a:pt x="1" y="350"/>
                    <a:pt x="43" y="453"/>
                  </a:cubicBezTo>
                  <a:cubicBezTo>
                    <a:pt x="80" y="546"/>
                    <a:pt x="244" y="608"/>
                    <a:pt x="416" y="692"/>
                  </a:cubicBezTo>
                  <a:cubicBezTo>
                    <a:pt x="860" y="910"/>
                    <a:pt x="1300" y="1134"/>
                    <a:pt x="1673" y="1303"/>
                  </a:cubicBezTo>
                  <a:cubicBezTo>
                    <a:pt x="3106" y="1966"/>
                    <a:pt x="4483" y="2722"/>
                    <a:pt x="5866" y="3399"/>
                  </a:cubicBezTo>
                  <a:cubicBezTo>
                    <a:pt x="6048" y="3488"/>
                    <a:pt x="6267" y="3615"/>
                    <a:pt x="6445" y="3690"/>
                  </a:cubicBezTo>
                  <a:cubicBezTo>
                    <a:pt x="6543" y="3516"/>
                    <a:pt x="6636" y="3339"/>
                    <a:pt x="6711" y="31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6"/>
            <p:cNvSpPr/>
            <p:nvPr/>
          </p:nvSpPr>
          <p:spPr>
            <a:xfrm>
              <a:off x="1254273" y="3107760"/>
              <a:ext cx="821824" cy="446327"/>
            </a:xfrm>
            <a:custGeom>
              <a:avLst/>
              <a:gdLst/>
              <a:ahLst/>
              <a:cxnLst/>
              <a:rect l="l" t="t" r="r" b="b"/>
              <a:pathLst>
                <a:path w="6925" h="3761" extrusionOk="0">
                  <a:moveTo>
                    <a:pt x="6925" y="3172"/>
                  </a:moveTo>
                  <a:cubicBezTo>
                    <a:pt x="6687" y="3026"/>
                    <a:pt x="6416" y="2910"/>
                    <a:pt x="6164" y="2784"/>
                  </a:cubicBezTo>
                  <a:cubicBezTo>
                    <a:pt x="5291" y="2345"/>
                    <a:pt x="4511" y="1953"/>
                    <a:pt x="3619" y="1537"/>
                  </a:cubicBezTo>
                  <a:cubicBezTo>
                    <a:pt x="3078" y="1280"/>
                    <a:pt x="2522" y="1043"/>
                    <a:pt x="1938" y="767"/>
                  </a:cubicBezTo>
                  <a:cubicBezTo>
                    <a:pt x="1695" y="651"/>
                    <a:pt x="1457" y="538"/>
                    <a:pt x="1093" y="379"/>
                  </a:cubicBezTo>
                  <a:cubicBezTo>
                    <a:pt x="878" y="286"/>
                    <a:pt x="360" y="1"/>
                    <a:pt x="252" y="48"/>
                  </a:cubicBezTo>
                  <a:cubicBezTo>
                    <a:pt x="145" y="90"/>
                    <a:pt x="0" y="351"/>
                    <a:pt x="42" y="454"/>
                  </a:cubicBezTo>
                  <a:cubicBezTo>
                    <a:pt x="80" y="547"/>
                    <a:pt x="243" y="608"/>
                    <a:pt x="416" y="692"/>
                  </a:cubicBezTo>
                  <a:cubicBezTo>
                    <a:pt x="860" y="912"/>
                    <a:pt x="1298" y="1131"/>
                    <a:pt x="1672" y="1304"/>
                  </a:cubicBezTo>
                  <a:cubicBezTo>
                    <a:pt x="3106" y="1967"/>
                    <a:pt x="4483" y="2724"/>
                    <a:pt x="5865" y="3401"/>
                  </a:cubicBezTo>
                  <a:cubicBezTo>
                    <a:pt x="6131" y="3531"/>
                    <a:pt x="6491" y="3741"/>
                    <a:pt x="6664" y="3760"/>
                  </a:cubicBezTo>
                  <a:cubicBezTo>
                    <a:pt x="6752" y="3564"/>
                    <a:pt x="6836" y="3363"/>
                    <a:pt x="6925" y="31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6"/>
            <p:cNvSpPr/>
            <p:nvPr/>
          </p:nvSpPr>
          <p:spPr>
            <a:xfrm>
              <a:off x="1223299" y="3277934"/>
              <a:ext cx="783018" cy="427340"/>
            </a:xfrm>
            <a:custGeom>
              <a:avLst/>
              <a:gdLst/>
              <a:ahLst/>
              <a:cxnLst/>
              <a:rect l="l" t="t" r="r" b="b"/>
              <a:pathLst>
                <a:path w="6598" h="3601" extrusionOk="0">
                  <a:moveTo>
                    <a:pt x="6598" y="2989"/>
                  </a:moveTo>
                  <a:cubicBezTo>
                    <a:pt x="6453" y="2919"/>
                    <a:pt x="6304" y="2853"/>
                    <a:pt x="6164" y="2784"/>
                  </a:cubicBezTo>
                  <a:cubicBezTo>
                    <a:pt x="5290" y="2340"/>
                    <a:pt x="4511" y="1948"/>
                    <a:pt x="3619" y="1532"/>
                  </a:cubicBezTo>
                  <a:cubicBezTo>
                    <a:pt x="3076" y="1275"/>
                    <a:pt x="2522" y="1038"/>
                    <a:pt x="1933" y="762"/>
                  </a:cubicBezTo>
                  <a:cubicBezTo>
                    <a:pt x="1695" y="650"/>
                    <a:pt x="1457" y="538"/>
                    <a:pt x="1093" y="379"/>
                  </a:cubicBezTo>
                  <a:cubicBezTo>
                    <a:pt x="878" y="281"/>
                    <a:pt x="359" y="1"/>
                    <a:pt x="252" y="42"/>
                  </a:cubicBezTo>
                  <a:cubicBezTo>
                    <a:pt x="145" y="85"/>
                    <a:pt x="0" y="346"/>
                    <a:pt x="42" y="454"/>
                  </a:cubicBezTo>
                  <a:cubicBezTo>
                    <a:pt x="79" y="542"/>
                    <a:pt x="242" y="603"/>
                    <a:pt x="415" y="687"/>
                  </a:cubicBezTo>
                  <a:cubicBezTo>
                    <a:pt x="859" y="906"/>
                    <a:pt x="1298" y="1131"/>
                    <a:pt x="1671" y="1303"/>
                  </a:cubicBezTo>
                  <a:cubicBezTo>
                    <a:pt x="3100" y="1962"/>
                    <a:pt x="4483" y="2719"/>
                    <a:pt x="5865" y="3395"/>
                  </a:cubicBezTo>
                  <a:cubicBezTo>
                    <a:pt x="5986" y="3456"/>
                    <a:pt x="6130" y="3536"/>
                    <a:pt x="6261" y="3601"/>
                  </a:cubicBezTo>
                  <a:cubicBezTo>
                    <a:pt x="6378" y="3400"/>
                    <a:pt x="6485" y="3195"/>
                    <a:pt x="6598" y="298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6"/>
            <p:cNvSpPr/>
            <p:nvPr/>
          </p:nvSpPr>
          <p:spPr>
            <a:xfrm>
              <a:off x="1125630" y="3422001"/>
              <a:ext cx="795953" cy="433392"/>
            </a:xfrm>
            <a:custGeom>
              <a:avLst/>
              <a:gdLst/>
              <a:ahLst/>
              <a:cxnLst/>
              <a:rect l="l" t="t" r="r" b="b"/>
              <a:pathLst>
                <a:path w="6707" h="3652" extrusionOk="0">
                  <a:moveTo>
                    <a:pt x="6707" y="3050"/>
                  </a:moveTo>
                  <a:cubicBezTo>
                    <a:pt x="6528" y="2956"/>
                    <a:pt x="6342" y="2877"/>
                    <a:pt x="6164" y="2783"/>
                  </a:cubicBezTo>
                  <a:cubicBezTo>
                    <a:pt x="5291" y="2345"/>
                    <a:pt x="4511" y="1953"/>
                    <a:pt x="3619" y="1537"/>
                  </a:cubicBezTo>
                  <a:cubicBezTo>
                    <a:pt x="3078" y="1280"/>
                    <a:pt x="2518" y="1042"/>
                    <a:pt x="1934" y="766"/>
                  </a:cubicBezTo>
                  <a:cubicBezTo>
                    <a:pt x="1696" y="654"/>
                    <a:pt x="1457" y="542"/>
                    <a:pt x="1093" y="384"/>
                  </a:cubicBezTo>
                  <a:cubicBezTo>
                    <a:pt x="879" y="285"/>
                    <a:pt x="360" y="1"/>
                    <a:pt x="253" y="48"/>
                  </a:cubicBezTo>
                  <a:cubicBezTo>
                    <a:pt x="141" y="89"/>
                    <a:pt x="1" y="350"/>
                    <a:pt x="43" y="453"/>
                  </a:cubicBezTo>
                  <a:cubicBezTo>
                    <a:pt x="80" y="546"/>
                    <a:pt x="244" y="608"/>
                    <a:pt x="416" y="692"/>
                  </a:cubicBezTo>
                  <a:cubicBezTo>
                    <a:pt x="860" y="911"/>
                    <a:pt x="1299" y="1130"/>
                    <a:pt x="1673" y="1303"/>
                  </a:cubicBezTo>
                  <a:cubicBezTo>
                    <a:pt x="3101" y="1966"/>
                    <a:pt x="4479" y="2723"/>
                    <a:pt x="5866" y="3400"/>
                  </a:cubicBezTo>
                  <a:cubicBezTo>
                    <a:pt x="6020" y="3475"/>
                    <a:pt x="6202" y="3578"/>
                    <a:pt x="6360" y="3652"/>
                  </a:cubicBezTo>
                  <a:cubicBezTo>
                    <a:pt x="6477" y="3451"/>
                    <a:pt x="6595" y="3251"/>
                    <a:pt x="6707" y="30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6"/>
            <p:cNvSpPr/>
            <p:nvPr/>
          </p:nvSpPr>
          <p:spPr>
            <a:xfrm>
              <a:off x="1064157" y="3563220"/>
              <a:ext cx="801412" cy="437427"/>
            </a:xfrm>
            <a:custGeom>
              <a:avLst/>
              <a:gdLst/>
              <a:ahLst/>
              <a:cxnLst/>
              <a:rect l="l" t="t" r="r" b="b"/>
              <a:pathLst>
                <a:path w="6753" h="3686" extrusionOk="0">
                  <a:moveTo>
                    <a:pt x="6715" y="3153"/>
                  </a:moveTo>
                  <a:cubicBezTo>
                    <a:pt x="6729" y="3125"/>
                    <a:pt x="6738" y="3097"/>
                    <a:pt x="6753" y="3069"/>
                  </a:cubicBezTo>
                  <a:cubicBezTo>
                    <a:pt x="6561" y="2966"/>
                    <a:pt x="6361" y="2878"/>
                    <a:pt x="6169" y="2780"/>
                  </a:cubicBezTo>
                  <a:cubicBezTo>
                    <a:pt x="5296" y="2341"/>
                    <a:pt x="4516" y="1949"/>
                    <a:pt x="3624" y="1533"/>
                  </a:cubicBezTo>
                  <a:cubicBezTo>
                    <a:pt x="3083" y="1276"/>
                    <a:pt x="2522" y="1037"/>
                    <a:pt x="1938" y="763"/>
                  </a:cubicBezTo>
                  <a:cubicBezTo>
                    <a:pt x="1700" y="651"/>
                    <a:pt x="1462" y="539"/>
                    <a:pt x="1098" y="380"/>
                  </a:cubicBezTo>
                  <a:cubicBezTo>
                    <a:pt x="883" y="281"/>
                    <a:pt x="365" y="1"/>
                    <a:pt x="257" y="43"/>
                  </a:cubicBezTo>
                  <a:cubicBezTo>
                    <a:pt x="145" y="85"/>
                    <a:pt x="1" y="347"/>
                    <a:pt x="47" y="455"/>
                  </a:cubicBezTo>
                  <a:cubicBezTo>
                    <a:pt x="85" y="543"/>
                    <a:pt x="249" y="604"/>
                    <a:pt x="421" y="688"/>
                  </a:cubicBezTo>
                  <a:cubicBezTo>
                    <a:pt x="859" y="907"/>
                    <a:pt x="1303" y="1132"/>
                    <a:pt x="1677" y="1300"/>
                  </a:cubicBezTo>
                  <a:cubicBezTo>
                    <a:pt x="3106" y="1962"/>
                    <a:pt x="4484" y="2718"/>
                    <a:pt x="5870" y="3396"/>
                  </a:cubicBezTo>
                  <a:cubicBezTo>
                    <a:pt x="6048" y="3485"/>
                    <a:pt x="6272" y="3610"/>
                    <a:pt x="6449" y="3686"/>
                  </a:cubicBezTo>
                  <a:cubicBezTo>
                    <a:pt x="6542" y="3513"/>
                    <a:pt x="6636" y="3340"/>
                    <a:pt x="6715" y="31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6"/>
            <p:cNvSpPr/>
            <p:nvPr/>
          </p:nvSpPr>
          <p:spPr>
            <a:xfrm>
              <a:off x="1436557" y="2834578"/>
              <a:ext cx="106570" cy="59455"/>
            </a:xfrm>
            <a:custGeom>
              <a:avLst/>
              <a:gdLst/>
              <a:ahLst/>
              <a:cxnLst/>
              <a:rect l="l" t="t" r="r" b="b"/>
              <a:pathLst>
                <a:path w="898" h="501" extrusionOk="0">
                  <a:moveTo>
                    <a:pt x="1" y="117"/>
                  </a:moveTo>
                  <a:cubicBezTo>
                    <a:pt x="89" y="48"/>
                    <a:pt x="197" y="1"/>
                    <a:pt x="299" y="1"/>
                  </a:cubicBezTo>
                  <a:cubicBezTo>
                    <a:pt x="434" y="1"/>
                    <a:pt x="897" y="127"/>
                    <a:pt x="799" y="323"/>
                  </a:cubicBezTo>
                  <a:cubicBezTo>
                    <a:pt x="710" y="501"/>
                    <a:pt x="19" y="356"/>
                    <a:pt x="1" y="1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6"/>
            <p:cNvSpPr/>
            <p:nvPr/>
          </p:nvSpPr>
          <p:spPr>
            <a:xfrm>
              <a:off x="1303048" y="2823067"/>
              <a:ext cx="85327" cy="72034"/>
            </a:xfrm>
            <a:custGeom>
              <a:avLst/>
              <a:gdLst/>
              <a:ahLst/>
              <a:cxnLst/>
              <a:rect l="l" t="t" r="r" b="b"/>
              <a:pathLst>
                <a:path w="719" h="607" extrusionOk="0">
                  <a:moveTo>
                    <a:pt x="705" y="332"/>
                  </a:moveTo>
                  <a:cubicBezTo>
                    <a:pt x="589" y="457"/>
                    <a:pt x="369" y="606"/>
                    <a:pt x="257" y="528"/>
                  </a:cubicBezTo>
                  <a:cubicBezTo>
                    <a:pt x="1" y="332"/>
                    <a:pt x="719" y="0"/>
                    <a:pt x="705" y="33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6"/>
            <p:cNvSpPr/>
            <p:nvPr/>
          </p:nvSpPr>
          <p:spPr>
            <a:xfrm>
              <a:off x="1401073" y="2892846"/>
              <a:ext cx="50556" cy="43315"/>
            </a:xfrm>
            <a:custGeom>
              <a:avLst/>
              <a:gdLst/>
              <a:ahLst/>
              <a:cxnLst/>
              <a:rect l="l" t="t" r="r" b="b"/>
              <a:pathLst>
                <a:path w="426" h="365" extrusionOk="0">
                  <a:moveTo>
                    <a:pt x="425" y="169"/>
                  </a:moveTo>
                  <a:cubicBezTo>
                    <a:pt x="407" y="197"/>
                    <a:pt x="397" y="225"/>
                    <a:pt x="412" y="253"/>
                  </a:cubicBezTo>
                  <a:cubicBezTo>
                    <a:pt x="290" y="355"/>
                    <a:pt x="155" y="365"/>
                    <a:pt x="0" y="262"/>
                  </a:cubicBezTo>
                  <a:cubicBezTo>
                    <a:pt x="0" y="229"/>
                    <a:pt x="9" y="197"/>
                    <a:pt x="0" y="164"/>
                  </a:cubicBezTo>
                  <a:cubicBezTo>
                    <a:pt x="122" y="61"/>
                    <a:pt x="309" y="1"/>
                    <a:pt x="425" y="16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6"/>
            <p:cNvSpPr/>
            <p:nvPr/>
          </p:nvSpPr>
          <p:spPr>
            <a:xfrm>
              <a:off x="2126412" y="3137190"/>
              <a:ext cx="102654" cy="119266"/>
            </a:xfrm>
            <a:custGeom>
              <a:avLst/>
              <a:gdLst/>
              <a:ahLst/>
              <a:cxnLst/>
              <a:rect l="l" t="t" r="r" b="b"/>
              <a:pathLst>
                <a:path w="865" h="1005" extrusionOk="0">
                  <a:moveTo>
                    <a:pt x="865" y="575"/>
                  </a:moveTo>
                  <a:cubicBezTo>
                    <a:pt x="744" y="1004"/>
                    <a:pt x="1" y="463"/>
                    <a:pt x="132" y="234"/>
                  </a:cubicBezTo>
                  <a:cubicBezTo>
                    <a:pt x="267" y="0"/>
                    <a:pt x="795" y="332"/>
                    <a:pt x="865" y="57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6"/>
            <p:cNvSpPr/>
            <p:nvPr/>
          </p:nvSpPr>
          <p:spPr>
            <a:xfrm>
              <a:off x="1955758" y="3061241"/>
              <a:ext cx="145970" cy="116418"/>
            </a:xfrm>
            <a:custGeom>
              <a:avLst/>
              <a:gdLst/>
              <a:ahLst/>
              <a:cxnLst/>
              <a:rect l="l" t="t" r="r" b="b"/>
              <a:pathLst>
                <a:path w="1230" h="981" extrusionOk="0">
                  <a:moveTo>
                    <a:pt x="846" y="347"/>
                  </a:moveTo>
                  <a:cubicBezTo>
                    <a:pt x="1070" y="472"/>
                    <a:pt x="1229" y="547"/>
                    <a:pt x="1130" y="715"/>
                  </a:cubicBezTo>
                  <a:cubicBezTo>
                    <a:pt x="977" y="981"/>
                    <a:pt x="1" y="505"/>
                    <a:pt x="150" y="224"/>
                  </a:cubicBezTo>
                  <a:cubicBezTo>
                    <a:pt x="266" y="0"/>
                    <a:pt x="636" y="224"/>
                    <a:pt x="846" y="3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6"/>
            <p:cNvSpPr/>
            <p:nvPr/>
          </p:nvSpPr>
          <p:spPr>
            <a:xfrm>
              <a:off x="2172932" y="3254081"/>
              <a:ext cx="65627" cy="83901"/>
            </a:xfrm>
            <a:custGeom>
              <a:avLst/>
              <a:gdLst/>
              <a:ahLst/>
              <a:cxnLst/>
              <a:rect l="l" t="t" r="r" b="b"/>
              <a:pathLst>
                <a:path w="553" h="707" extrusionOk="0">
                  <a:moveTo>
                    <a:pt x="524" y="280"/>
                  </a:moveTo>
                  <a:cubicBezTo>
                    <a:pt x="552" y="482"/>
                    <a:pt x="324" y="706"/>
                    <a:pt x="173" y="580"/>
                  </a:cubicBezTo>
                  <a:cubicBezTo>
                    <a:pt x="1" y="431"/>
                    <a:pt x="324" y="0"/>
                    <a:pt x="524" y="2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6"/>
            <p:cNvSpPr/>
            <p:nvPr/>
          </p:nvSpPr>
          <p:spPr>
            <a:xfrm>
              <a:off x="1622283" y="4506894"/>
              <a:ext cx="105265" cy="58387"/>
            </a:xfrm>
            <a:custGeom>
              <a:avLst/>
              <a:gdLst/>
              <a:ahLst/>
              <a:cxnLst/>
              <a:rect l="l" t="t" r="r" b="b"/>
              <a:pathLst>
                <a:path w="887" h="492" extrusionOk="0">
                  <a:moveTo>
                    <a:pt x="186" y="95"/>
                  </a:moveTo>
                  <a:cubicBezTo>
                    <a:pt x="0" y="384"/>
                    <a:pt x="887" y="492"/>
                    <a:pt x="770" y="169"/>
                  </a:cubicBezTo>
                  <a:cubicBezTo>
                    <a:pt x="714" y="1"/>
                    <a:pt x="341" y="39"/>
                    <a:pt x="186" y="9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6"/>
            <p:cNvSpPr/>
            <p:nvPr/>
          </p:nvSpPr>
          <p:spPr>
            <a:xfrm>
              <a:off x="1424927" y="4453255"/>
              <a:ext cx="179555" cy="101584"/>
            </a:xfrm>
            <a:custGeom>
              <a:avLst/>
              <a:gdLst/>
              <a:ahLst/>
              <a:cxnLst/>
              <a:rect l="l" t="t" r="r" b="b"/>
              <a:pathLst>
                <a:path w="1513" h="856" extrusionOk="0">
                  <a:moveTo>
                    <a:pt x="1312" y="817"/>
                  </a:moveTo>
                  <a:cubicBezTo>
                    <a:pt x="1383" y="799"/>
                    <a:pt x="1513" y="720"/>
                    <a:pt x="1467" y="584"/>
                  </a:cubicBezTo>
                  <a:cubicBezTo>
                    <a:pt x="1401" y="401"/>
                    <a:pt x="1023" y="332"/>
                    <a:pt x="879" y="276"/>
                  </a:cubicBezTo>
                  <a:cubicBezTo>
                    <a:pt x="701" y="205"/>
                    <a:pt x="402" y="0"/>
                    <a:pt x="239" y="131"/>
                  </a:cubicBezTo>
                  <a:cubicBezTo>
                    <a:pt x="0" y="323"/>
                    <a:pt x="495" y="561"/>
                    <a:pt x="668" y="636"/>
                  </a:cubicBezTo>
                  <a:cubicBezTo>
                    <a:pt x="761" y="677"/>
                    <a:pt x="855" y="705"/>
                    <a:pt x="935" y="733"/>
                  </a:cubicBezTo>
                  <a:cubicBezTo>
                    <a:pt x="1075" y="785"/>
                    <a:pt x="1177" y="855"/>
                    <a:pt x="1312" y="8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6"/>
            <p:cNvSpPr/>
            <p:nvPr/>
          </p:nvSpPr>
          <p:spPr>
            <a:xfrm>
              <a:off x="1135599" y="3970618"/>
              <a:ext cx="574268" cy="456652"/>
            </a:xfrm>
            <a:custGeom>
              <a:avLst/>
              <a:gdLst/>
              <a:ahLst/>
              <a:cxnLst/>
              <a:rect l="l" t="t" r="r" b="b"/>
              <a:pathLst>
                <a:path w="4839" h="3848" extrusionOk="0">
                  <a:moveTo>
                    <a:pt x="3186" y="1700"/>
                  </a:moveTo>
                  <a:cubicBezTo>
                    <a:pt x="3442" y="1733"/>
                    <a:pt x="3755" y="1466"/>
                    <a:pt x="3955" y="1667"/>
                  </a:cubicBezTo>
                  <a:cubicBezTo>
                    <a:pt x="4166" y="1873"/>
                    <a:pt x="3843" y="2209"/>
                    <a:pt x="3793" y="2498"/>
                  </a:cubicBezTo>
                  <a:cubicBezTo>
                    <a:pt x="4078" y="2517"/>
                    <a:pt x="4390" y="2386"/>
                    <a:pt x="4605" y="2606"/>
                  </a:cubicBezTo>
                  <a:cubicBezTo>
                    <a:pt x="4839" y="2843"/>
                    <a:pt x="4731" y="3578"/>
                    <a:pt x="4577" y="3848"/>
                  </a:cubicBezTo>
                  <a:cubicBezTo>
                    <a:pt x="4507" y="3647"/>
                    <a:pt x="4493" y="3530"/>
                    <a:pt x="4479" y="3330"/>
                  </a:cubicBezTo>
                  <a:cubicBezTo>
                    <a:pt x="4465" y="3203"/>
                    <a:pt x="4511" y="2910"/>
                    <a:pt x="4414" y="2807"/>
                  </a:cubicBezTo>
                  <a:cubicBezTo>
                    <a:pt x="4199" y="2587"/>
                    <a:pt x="3802" y="2928"/>
                    <a:pt x="3601" y="2737"/>
                  </a:cubicBezTo>
                  <a:cubicBezTo>
                    <a:pt x="3405" y="2550"/>
                    <a:pt x="3619" y="2195"/>
                    <a:pt x="3709" y="1925"/>
                  </a:cubicBezTo>
                  <a:cubicBezTo>
                    <a:pt x="3475" y="1807"/>
                    <a:pt x="3087" y="2223"/>
                    <a:pt x="2868" y="2069"/>
                  </a:cubicBezTo>
                  <a:cubicBezTo>
                    <a:pt x="2667" y="1925"/>
                    <a:pt x="2812" y="1714"/>
                    <a:pt x="2929" y="1490"/>
                  </a:cubicBezTo>
                  <a:cubicBezTo>
                    <a:pt x="2499" y="1639"/>
                    <a:pt x="1841" y="2507"/>
                    <a:pt x="1468" y="2205"/>
                  </a:cubicBezTo>
                  <a:cubicBezTo>
                    <a:pt x="1238" y="2018"/>
                    <a:pt x="1412" y="1733"/>
                    <a:pt x="1524" y="1485"/>
                  </a:cubicBezTo>
                  <a:cubicBezTo>
                    <a:pt x="1182" y="1714"/>
                    <a:pt x="453" y="2634"/>
                    <a:pt x="169" y="2121"/>
                  </a:cubicBezTo>
                  <a:cubicBezTo>
                    <a:pt x="1" y="1821"/>
                    <a:pt x="369" y="1162"/>
                    <a:pt x="753" y="705"/>
                  </a:cubicBezTo>
                  <a:cubicBezTo>
                    <a:pt x="981" y="434"/>
                    <a:pt x="1373" y="0"/>
                    <a:pt x="1602" y="149"/>
                  </a:cubicBezTo>
                  <a:cubicBezTo>
                    <a:pt x="1873" y="328"/>
                    <a:pt x="1682" y="626"/>
                    <a:pt x="1602" y="850"/>
                  </a:cubicBezTo>
                  <a:cubicBezTo>
                    <a:pt x="1888" y="776"/>
                    <a:pt x="2162" y="154"/>
                    <a:pt x="2453" y="188"/>
                  </a:cubicBezTo>
                  <a:cubicBezTo>
                    <a:pt x="2756" y="374"/>
                    <a:pt x="2494" y="658"/>
                    <a:pt x="2359" y="906"/>
                  </a:cubicBezTo>
                  <a:cubicBezTo>
                    <a:pt x="2218" y="1158"/>
                    <a:pt x="2102" y="1397"/>
                    <a:pt x="2028" y="1546"/>
                  </a:cubicBezTo>
                  <a:cubicBezTo>
                    <a:pt x="2317" y="1466"/>
                    <a:pt x="3054" y="705"/>
                    <a:pt x="3363" y="813"/>
                  </a:cubicBezTo>
                  <a:cubicBezTo>
                    <a:pt x="3746" y="953"/>
                    <a:pt x="3414" y="1420"/>
                    <a:pt x="3186" y="1700"/>
                  </a:cubicBezTo>
                  <a:close/>
                  <a:moveTo>
                    <a:pt x="632" y="1718"/>
                  </a:moveTo>
                  <a:cubicBezTo>
                    <a:pt x="837" y="1597"/>
                    <a:pt x="1042" y="1350"/>
                    <a:pt x="1248" y="1219"/>
                  </a:cubicBezTo>
                  <a:cubicBezTo>
                    <a:pt x="1201" y="1041"/>
                    <a:pt x="1332" y="860"/>
                    <a:pt x="1345" y="677"/>
                  </a:cubicBezTo>
                  <a:cubicBezTo>
                    <a:pt x="1061" y="1022"/>
                    <a:pt x="776" y="1373"/>
                    <a:pt x="632" y="17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3" name="Google Shape;2063;p46"/>
          <p:cNvGrpSpPr/>
          <p:nvPr/>
        </p:nvGrpSpPr>
        <p:grpSpPr>
          <a:xfrm>
            <a:off x="2159045" y="2981222"/>
            <a:ext cx="197572" cy="1410843"/>
            <a:chOff x="6323969" y="2098536"/>
            <a:chExt cx="157579" cy="1125254"/>
          </a:xfrm>
        </p:grpSpPr>
        <p:sp>
          <p:nvSpPr>
            <p:cNvPr id="2064" name="Google Shape;2064;p46"/>
            <p:cNvSpPr/>
            <p:nvPr/>
          </p:nvSpPr>
          <p:spPr>
            <a:xfrm>
              <a:off x="6359292" y="3108558"/>
              <a:ext cx="63215" cy="115232"/>
            </a:xfrm>
            <a:custGeom>
              <a:avLst/>
              <a:gdLst/>
              <a:ahLst/>
              <a:cxnLst/>
              <a:rect l="l" t="t" r="r" b="b"/>
              <a:pathLst>
                <a:path w="621" h="1132" extrusionOk="0">
                  <a:moveTo>
                    <a:pt x="621" y="1"/>
                  </a:moveTo>
                  <a:lnTo>
                    <a:pt x="0" y="11"/>
                  </a:lnTo>
                  <a:cubicBezTo>
                    <a:pt x="46" y="192"/>
                    <a:pt x="93" y="375"/>
                    <a:pt x="136" y="557"/>
                  </a:cubicBezTo>
                  <a:cubicBezTo>
                    <a:pt x="177" y="711"/>
                    <a:pt x="210" y="875"/>
                    <a:pt x="248" y="1000"/>
                  </a:cubicBezTo>
                  <a:cubicBezTo>
                    <a:pt x="261" y="1043"/>
                    <a:pt x="270" y="1112"/>
                    <a:pt x="317" y="1131"/>
                  </a:cubicBezTo>
                  <a:cubicBezTo>
                    <a:pt x="322" y="1131"/>
                    <a:pt x="326" y="1127"/>
                    <a:pt x="332" y="1127"/>
                  </a:cubicBezTo>
                  <a:cubicBezTo>
                    <a:pt x="438" y="800"/>
                    <a:pt x="509" y="436"/>
                    <a:pt x="6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6"/>
            <p:cNvSpPr/>
            <p:nvPr/>
          </p:nvSpPr>
          <p:spPr>
            <a:xfrm>
              <a:off x="6326412" y="2948839"/>
              <a:ext cx="127549" cy="160836"/>
            </a:xfrm>
            <a:custGeom>
              <a:avLst/>
              <a:gdLst/>
              <a:ahLst/>
              <a:cxnLst/>
              <a:rect l="l" t="t" r="r" b="b"/>
              <a:pathLst>
                <a:path w="1253" h="1580" extrusionOk="0">
                  <a:moveTo>
                    <a:pt x="617" y="1"/>
                  </a:moveTo>
                  <a:cubicBezTo>
                    <a:pt x="552" y="1"/>
                    <a:pt x="477" y="6"/>
                    <a:pt x="369" y="15"/>
                  </a:cubicBezTo>
                  <a:cubicBezTo>
                    <a:pt x="291" y="24"/>
                    <a:pt x="164" y="24"/>
                    <a:pt x="108" y="62"/>
                  </a:cubicBezTo>
                  <a:cubicBezTo>
                    <a:pt x="56" y="95"/>
                    <a:pt x="0" y="287"/>
                    <a:pt x="5" y="352"/>
                  </a:cubicBezTo>
                  <a:cubicBezTo>
                    <a:pt x="10" y="436"/>
                    <a:pt x="61" y="548"/>
                    <a:pt x="89" y="651"/>
                  </a:cubicBezTo>
                  <a:cubicBezTo>
                    <a:pt x="168" y="953"/>
                    <a:pt x="248" y="1272"/>
                    <a:pt x="323" y="1580"/>
                  </a:cubicBezTo>
                  <a:lnTo>
                    <a:pt x="944" y="1570"/>
                  </a:lnTo>
                  <a:cubicBezTo>
                    <a:pt x="948" y="1556"/>
                    <a:pt x="953" y="1542"/>
                    <a:pt x="957" y="1524"/>
                  </a:cubicBezTo>
                  <a:cubicBezTo>
                    <a:pt x="1028" y="1253"/>
                    <a:pt x="1108" y="968"/>
                    <a:pt x="1177" y="683"/>
                  </a:cubicBezTo>
                  <a:cubicBezTo>
                    <a:pt x="1201" y="589"/>
                    <a:pt x="1252" y="445"/>
                    <a:pt x="1243" y="393"/>
                  </a:cubicBezTo>
                  <a:cubicBezTo>
                    <a:pt x="1229" y="337"/>
                    <a:pt x="1088" y="108"/>
                    <a:pt x="1060" y="85"/>
                  </a:cubicBezTo>
                  <a:cubicBezTo>
                    <a:pt x="976" y="15"/>
                    <a:pt x="743" y="6"/>
                    <a:pt x="6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6"/>
            <p:cNvSpPr/>
            <p:nvPr/>
          </p:nvSpPr>
          <p:spPr>
            <a:xfrm>
              <a:off x="6323969" y="2182314"/>
              <a:ext cx="146585" cy="808049"/>
            </a:xfrm>
            <a:custGeom>
              <a:avLst/>
              <a:gdLst/>
              <a:ahLst/>
              <a:cxnLst/>
              <a:rect l="l" t="t" r="r" b="b"/>
              <a:pathLst>
                <a:path w="1440" h="7938" extrusionOk="0">
                  <a:moveTo>
                    <a:pt x="1043" y="7705"/>
                  </a:moveTo>
                  <a:cubicBezTo>
                    <a:pt x="963" y="7755"/>
                    <a:pt x="916" y="7826"/>
                    <a:pt x="828" y="7877"/>
                  </a:cubicBezTo>
                  <a:cubicBezTo>
                    <a:pt x="763" y="7817"/>
                    <a:pt x="711" y="7722"/>
                    <a:pt x="651" y="7648"/>
                  </a:cubicBezTo>
                  <a:cubicBezTo>
                    <a:pt x="576" y="7681"/>
                    <a:pt x="543" y="7807"/>
                    <a:pt x="445" y="7858"/>
                  </a:cubicBezTo>
                  <a:cubicBezTo>
                    <a:pt x="384" y="7789"/>
                    <a:pt x="319" y="7727"/>
                    <a:pt x="263" y="7653"/>
                  </a:cubicBezTo>
                  <a:cubicBezTo>
                    <a:pt x="169" y="7718"/>
                    <a:pt x="146" y="7858"/>
                    <a:pt x="43" y="7891"/>
                  </a:cubicBezTo>
                  <a:cubicBezTo>
                    <a:pt x="1" y="7727"/>
                    <a:pt x="34" y="7559"/>
                    <a:pt x="39" y="7396"/>
                  </a:cubicBezTo>
                  <a:cubicBezTo>
                    <a:pt x="108" y="4949"/>
                    <a:pt x="151" y="2460"/>
                    <a:pt x="230" y="4"/>
                  </a:cubicBezTo>
                  <a:cubicBezTo>
                    <a:pt x="636" y="0"/>
                    <a:pt x="1033" y="18"/>
                    <a:pt x="1425" y="37"/>
                  </a:cubicBezTo>
                  <a:cubicBezTo>
                    <a:pt x="1440" y="93"/>
                    <a:pt x="1440" y="182"/>
                    <a:pt x="1440" y="275"/>
                  </a:cubicBezTo>
                  <a:cubicBezTo>
                    <a:pt x="1379" y="2615"/>
                    <a:pt x="1328" y="5033"/>
                    <a:pt x="1272" y="7401"/>
                  </a:cubicBezTo>
                  <a:cubicBezTo>
                    <a:pt x="1267" y="7578"/>
                    <a:pt x="1276" y="7765"/>
                    <a:pt x="1257" y="7929"/>
                  </a:cubicBezTo>
                  <a:cubicBezTo>
                    <a:pt x="1164" y="7938"/>
                    <a:pt x="1108" y="7765"/>
                    <a:pt x="1043" y="770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6"/>
            <p:cNvSpPr/>
            <p:nvPr/>
          </p:nvSpPr>
          <p:spPr>
            <a:xfrm>
              <a:off x="6348706" y="2098536"/>
              <a:ext cx="125208" cy="95687"/>
            </a:xfrm>
            <a:custGeom>
              <a:avLst/>
              <a:gdLst/>
              <a:ahLst/>
              <a:cxnLst/>
              <a:rect l="l" t="t" r="r" b="b"/>
              <a:pathLst>
                <a:path w="1230" h="940" extrusionOk="0">
                  <a:moveTo>
                    <a:pt x="1187" y="869"/>
                  </a:moveTo>
                  <a:cubicBezTo>
                    <a:pt x="753" y="940"/>
                    <a:pt x="393" y="851"/>
                    <a:pt x="1" y="836"/>
                  </a:cubicBezTo>
                  <a:cubicBezTo>
                    <a:pt x="1" y="621"/>
                    <a:pt x="109" y="351"/>
                    <a:pt x="318" y="239"/>
                  </a:cubicBezTo>
                  <a:cubicBezTo>
                    <a:pt x="757" y="0"/>
                    <a:pt x="1229" y="356"/>
                    <a:pt x="1187" y="86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6"/>
            <p:cNvSpPr/>
            <p:nvPr/>
          </p:nvSpPr>
          <p:spPr>
            <a:xfrm>
              <a:off x="6333131" y="2179871"/>
              <a:ext cx="148417" cy="126531"/>
            </a:xfrm>
            <a:custGeom>
              <a:avLst/>
              <a:gdLst/>
              <a:ahLst/>
              <a:cxnLst/>
              <a:rect l="l" t="t" r="r" b="b"/>
              <a:pathLst>
                <a:path w="1458" h="1243" extrusionOk="0">
                  <a:moveTo>
                    <a:pt x="93" y="1219"/>
                  </a:moveTo>
                  <a:cubicBezTo>
                    <a:pt x="121" y="1126"/>
                    <a:pt x="98" y="1037"/>
                    <a:pt x="37" y="925"/>
                  </a:cubicBezTo>
                  <a:cubicBezTo>
                    <a:pt x="42" y="869"/>
                    <a:pt x="84" y="831"/>
                    <a:pt x="93" y="780"/>
                  </a:cubicBezTo>
                  <a:cubicBezTo>
                    <a:pt x="0" y="663"/>
                    <a:pt x="112" y="565"/>
                    <a:pt x="107" y="477"/>
                  </a:cubicBezTo>
                  <a:cubicBezTo>
                    <a:pt x="107" y="434"/>
                    <a:pt x="79" y="402"/>
                    <a:pt x="79" y="365"/>
                  </a:cubicBezTo>
                  <a:cubicBezTo>
                    <a:pt x="79" y="304"/>
                    <a:pt x="121" y="262"/>
                    <a:pt x="130" y="201"/>
                  </a:cubicBezTo>
                  <a:cubicBezTo>
                    <a:pt x="140" y="145"/>
                    <a:pt x="102" y="93"/>
                    <a:pt x="130" y="42"/>
                  </a:cubicBezTo>
                  <a:cubicBezTo>
                    <a:pt x="346" y="0"/>
                    <a:pt x="555" y="37"/>
                    <a:pt x="751" y="52"/>
                  </a:cubicBezTo>
                  <a:cubicBezTo>
                    <a:pt x="957" y="65"/>
                    <a:pt x="1158" y="37"/>
                    <a:pt x="1363" y="74"/>
                  </a:cubicBezTo>
                  <a:cubicBezTo>
                    <a:pt x="1457" y="206"/>
                    <a:pt x="1378" y="327"/>
                    <a:pt x="1378" y="444"/>
                  </a:cubicBezTo>
                  <a:cubicBezTo>
                    <a:pt x="1378" y="509"/>
                    <a:pt x="1410" y="574"/>
                    <a:pt x="1410" y="640"/>
                  </a:cubicBezTo>
                  <a:cubicBezTo>
                    <a:pt x="1410" y="738"/>
                    <a:pt x="1317" y="831"/>
                    <a:pt x="1415" y="986"/>
                  </a:cubicBezTo>
                  <a:cubicBezTo>
                    <a:pt x="1387" y="1065"/>
                    <a:pt x="1312" y="1121"/>
                    <a:pt x="1331" y="1223"/>
                  </a:cubicBezTo>
                  <a:cubicBezTo>
                    <a:pt x="1322" y="1233"/>
                    <a:pt x="1317" y="1242"/>
                    <a:pt x="1307" y="1229"/>
                  </a:cubicBezTo>
                  <a:cubicBezTo>
                    <a:pt x="901" y="1233"/>
                    <a:pt x="490" y="1242"/>
                    <a:pt x="93" y="121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6"/>
            <p:cNvSpPr/>
            <p:nvPr/>
          </p:nvSpPr>
          <p:spPr>
            <a:xfrm>
              <a:off x="6394819" y="2346206"/>
              <a:ext cx="59143" cy="97520"/>
            </a:xfrm>
            <a:custGeom>
              <a:avLst/>
              <a:gdLst/>
              <a:ahLst/>
              <a:cxnLst/>
              <a:rect l="l" t="t" r="r" b="b"/>
              <a:pathLst>
                <a:path w="581" h="958" extrusionOk="0">
                  <a:moveTo>
                    <a:pt x="369" y="761"/>
                  </a:moveTo>
                  <a:cubicBezTo>
                    <a:pt x="67" y="957"/>
                    <a:pt x="1" y="75"/>
                    <a:pt x="267" y="43"/>
                  </a:cubicBezTo>
                  <a:cubicBezTo>
                    <a:pt x="580" y="0"/>
                    <a:pt x="505" y="575"/>
                    <a:pt x="397" y="738"/>
                  </a:cubicBezTo>
                  <a:cubicBezTo>
                    <a:pt x="388" y="752"/>
                    <a:pt x="379" y="757"/>
                    <a:pt x="369" y="76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6"/>
            <p:cNvSpPr/>
            <p:nvPr/>
          </p:nvSpPr>
          <p:spPr>
            <a:xfrm>
              <a:off x="6402963" y="2252961"/>
              <a:ext cx="55173" cy="75328"/>
            </a:xfrm>
            <a:custGeom>
              <a:avLst/>
              <a:gdLst/>
              <a:ahLst/>
              <a:cxnLst/>
              <a:rect l="l" t="t" r="r" b="b"/>
              <a:pathLst>
                <a:path w="542" h="740" extrusionOk="0">
                  <a:moveTo>
                    <a:pt x="360" y="613"/>
                  </a:moveTo>
                  <a:cubicBezTo>
                    <a:pt x="99" y="739"/>
                    <a:pt x="0" y="1"/>
                    <a:pt x="299" y="20"/>
                  </a:cubicBezTo>
                  <a:cubicBezTo>
                    <a:pt x="528" y="29"/>
                    <a:pt x="542" y="529"/>
                    <a:pt x="360" y="61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6"/>
            <p:cNvSpPr/>
            <p:nvPr/>
          </p:nvSpPr>
          <p:spPr>
            <a:xfrm>
              <a:off x="6342089" y="2884301"/>
              <a:ext cx="32880" cy="106070"/>
            </a:xfrm>
            <a:custGeom>
              <a:avLst/>
              <a:gdLst/>
              <a:ahLst/>
              <a:cxnLst/>
              <a:rect l="l" t="t" r="r" b="b"/>
              <a:pathLst>
                <a:path w="323" h="1042" extrusionOk="0">
                  <a:moveTo>
                    <a:pt x="239" y="18"/>
                  </a:moveTo>
                  <a:cubicBezTo>
                    <a:pt x="323" y="164"/>
                    <a:pt x="318" y="444"/>
                    <a:pt x="295" y="724"/>
                  </a:cubicBezTo>
                  <a:cubicBezTo>
                    <a:pt x="286" y="841"/>
                    <a:pt x="267" y="1033"/>
                    <a:pt x="159" y="1037"/>
                  </a:cubicBezTo>
                  <a:cubicBezTo>
                    <a:pt x="33" y="1042"/>
                    <a:pt x="19" y="817"/>
                    <a:pt x="14" y="738"/>
                  </a:cubicBezTo>
                  <a:cubicBezTo>
                    <a:pt x="1" y="490"/>
                    <a:pt x="33" y="187"/>
                    <a:pt x="98" y="29"/>
                  </a:cubicBezTo>
                  <a:cubicBezTo>
                    <a:pt x="126" y="1"/>
                    <a:pt x="197" y="1"/>
                    <a:pt x="239" y="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2" name="Google Shape;2072;p46"/>
          <p:cNvGrpSpPr/>
          <p:nvPr/>
        </p:nvGrpSpPr>
        <p:grpSpPr>
          <a:xfrm rot="-2700000">
            <a:off x="258366" y="240856"/>
            <a:ext cx="1585008" cy="1833710"/>
            <a:chOff x="720001" y="2769784"/>
            <a:chExt cx="1585023" cy="1833727"/>
          </a:xfrm>
        </p:grpSpPr>
        <p:sp>
          <p:nvSpPr>
            <p:cNvPr id="2073" name="Google Shape;2073;p46"/>
            <p:cNvSpPr/>
            <p:nvPr/>
          </p:nvSpPr>
          <p:spPr>
            <a:xfrm>
              <a:off x="720001" y="2769784"/>
              <a:ext cx="1585023" cy="1833727"/>
            </a:xfrm>
            <a:custGeom>
              <a:avLst/>
              <a:gdLst/>
              <a:ahLst/>
              <a:cxnLst/>
              <a:rect l="l" t="t" r="r" b="b"/>
              <a:pathLst>
                <a:path w="13356" h="15452" extrusionOk="0">
                  <a:moveTo>
                    <a:pt x="12781" y="3167"/>
                  </a:moveTo>
                  <a:cubicBezTo>
                    <a:pt x="12935" y="3260"/>
                    <a:pt x="13243" y="3507"/>
                    <a:pt x="13300" y="3717"/>
                  </a:cubicBezTo>
                  <a:cubicBezTo>
                    <a:pt x="13356" y="3923"/>
                    <a:pt x="13224" y="4189"/>
                    <a:pt x="13127" y="4400"/>
                  </a:cubicBezTo>
                  <a:cubicBezTo>
                    <a:pt x="13038" y="4596"/>
                    <a:pt x="10778" y="9348"/>
                    <a:pt x="10591" y="9741"/>
                  </a:cubicBezTo>
                  <a:cubicBezTo>
                    <a:pt x="10293" y="10367"/>
                    <a:pt x="10013" y="11057"/>
                    <a:pt x="9821" y="11590"/>
                  </a:cubicBezTo>
                  <a:cubicBezTo>
                    <a:pt x="9498" y="12468"/>
                    <a:pt x="9121" y="13425"/>
                    <a:pt x="8780" y="14345"/>
                  </a:cubicBezTo>
                  <a:cubicBezTo>
                    <a:pt x="8681" y="14615"/>
                    <a:pt x="8588" y="15046"/>
                    <a:pt x="8317" y="15260"/>
                  </a:cubicBezTo>
                  <a:cubicBezTo>
                    <a:pt x="8079" y="15451"/>
                    <a:pt x="7659" y="15354"/>
                    <a:pt x="7323" y="15283"/>
                  </a:cubicBezTo>
                  <a:cubicBezTo>
                    <a:pt x="6944" y="15209"/>
                    <a:pt x="6604" y="15106"/>
                    <a:pt x="6291" y="15008"/>
                  </a:cubicBezTo>
                  <a:cubicBezTo>
                    <a:pt x="5608" y="14794"/>
                    <a:pt x="4880" y="14546"/>
                    <a:pt x="4199" y="14285"/>
                  </a:cubicBezTo>
                  <a:cubicBezTo>
                    <a:pt x="3783" y="14126"/>
                    <a:pt x="3447" y="13971"/>
                    <a:pt x="3129" y="13846"/>
                  </a:cubicBezTo>
                  <a:cubicBezTo>
                    <a:pt x="2442" y="13574"/>
                    <a:pt x="1757" y="13304"/>
                    <a:pt x="1019" y="12986"/>
                  </a:cubicBezTo>
                  <a:cubicBezTo>
                    <a:pt x="481" y="12753"/>
                    <a:pt x="1" y="12412"/>
                    <a:pt x="20" y="11912"/>
                  </a:cubicBezTo>
                  <a:cubicBezTo>
                    <a:pt x="29" y="11702"/>
                    <a:pt x="123" y="11441"/>
                    <a:pt x="192" y="11184"/>
                  </a:cubicBezTo>
                  <a:cubicBezTo>
                    <a:pt x="263" y="10936"/>
                    <a:pt x="328" y="10675"/>
                    <a:pt x="407" y="10447"/>
                  </a:cubicBezTo>
                  <a:cubicBezTo>
                    <a:pt x="584" y="9937"/>
                    <a:pt x="809" y="9432"/>
                    <a:pt x="1019" y="8956"/>
                  </a:cubicBezTo>
                  <a:cubicBezTo>
                    <a:pt x="1673" y="7458"/>
                    <a:pt x="2256" y="5945"/>
                    <a:pt x="2924" y="4456"/>
                  </a:cubicBezTo>
                  <a:cubicBezTo>
                    <a:pt x="3349" y="3503"/>
                    <a:pt x="3905" y="2424"/>
                    <a:pt x="4414" y="1434"/>
                  </a:cubicBezTo>
                  <a:cubicBezTo>
                    <a:pt x="4745" y="790"/>
                    <a:pt x="5240" y="24"/>
                    <a:pt x="5815" y="5"/>
                  </a:cubicBezTo>
                  <a:cubicBezTo>
                    <a:pt x="6071" y="1"/>
                    <a:pt x="6379" y="122"/>
                    <a:pt x="6660" y="215"/>
                  </a:cubicBezTo>
                  <a:cubicBezTo>
                    <a:pt x="7505" y="486"/>
                    <a:pt x="8401" y="954"/>
                    <a:pt x="9261" y="1392"/>
                  </a:cubicBezTo>
                  <a:cubicBezTo>
                    <a:pt x="10190" y="1874"/>
                    <a:pt x="10979" y="2204"/>
                    <a:pt x="11880" y="2663"/>
                  </a:cubicBezTo>
                  <a:cubicBezTo>
                    <a:pt x="12183" y="2816"/>
                    <a:pt x="12478" y="2975"/>
                    <a:pt x="12781" y="316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6"/>
            <p:cNvSpPr/>
            <p:nvPr/>
          </p:nvSpPr>
          <p:spPr>
            <a:xfrm>
              <a:off x="1351705" y="2963218"/>
              <a:ext cx="800938" cy="437902"/>
            </a:xfrm>
            <a:custGeom>
              <a:avLst/>
              <a:gdLst/>
              <a:ahLst/>
              <a:cxnLst/>
              <a:rect l="l" t="t" r="r" b="b"/>
              <a:pathLst>
                <a:path w="6749" h="3690" extrusionOk="0">
                  <a:moveTo>
                    <a:pt x="6711" y="3157"/>
                  </a:moveTo>
                  <a:cubicBezTo>
                    <a:pt x="6725" y="3129"/>
                    <a:pt x="6739" y="3101"/>
                    <a:pt x="6748" y="3068"/>
                  </a:cubicBezTo>
                  <a:cubicBezTo>
                    <a:pt x="6557" y="2970"/>
                    <a:pt x="6356" y="2882"/>
                    <a:pt x="6164" y="2783"/>
                  </a:cubicBezTo>
                  <a:cubicBezTo>
                    <a:pt x="5291" y="2345"/>
                    <a:pt x="4511" y="1953"/>
                    <a:pt x="3619" y="1537"/>
                  </a:cubicBezTo>
                  <a:cubicBezTo>
                    <a:pt x="3078" y="1280"/>
                    <a:pt x="2522" y="1041"/>
                    <a:pt x="1938" y="766"/>
                  </a:cubicBezTo>
                  <a:cubicBezTo>
                    <a:pt x="1696" y="654"/>
                    <a:pt x="1458" y="542"/>
                    <a:pt x="1093" y="384"/>
                  </a:cubicBezTo>
                  <a:cubicBezTo>
                    <a:pt x="879" y="285"/>
                    <a:pt x="360" y="0"/>
                    <a:pt x="253" y="47"/>
                  </a:cubicBezTo>
                  <a:cubicBezTo>
                    <a:pt x="145" y="89"/>
                    <a:pt x="1" y="350"/>
                    <a:pt x="43" y="453"/>
                  </a:cubicBezTo>
                  <a:cubicBezTo>
                    <a:pt x="80" y="546"/>
                    <a:pt x="244" y="608"/>
                    <a:pt x="416" y="692"/>
                  </a:cubicBezTo>
                  <a:cubicBezTo>
                    <a:pt x="860" y="910"/>
                    <a:pt x="1300" y="1134"/>
                    <a:pt x="1673" y="1303"/>
                  </a:cubicBezTo>
                  <a:cubicBezTo>
                    <a:pt x="3106" y="1966"/>
                    <a:pt x="4483" y="2722"/>
                    <a:pt x="5866" y="3399"/>
                  </a:cubicBezTo>
                  <a:cubicBezTo>
                    <a:pt x="6048" y="3488"/>
                    <a:pt x="6267" y="3615"/>
                    <a:pt x="6445" y="3690"/>
                  </a:cubicBezTo>
                  <a:cubicBezTo>
                    <a:pt x="6543" y="3516"/>
                    <a:pt x="6636" y="3339"/>
                    <a:pt x="6711" y="31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6"/>
            <p:cNvSpPr/>
            <p:nvPr/>
          </p:nvSpPr>
          <p:spPr>
            <a:xfrm>
              <a:off x="1254273" y="3107760"/>
              <a:ext cx="821824" cy="446327"/>
            </a:xfrm>
            <a:custGeom>
              <a:avLst/>
              <a:gdLst/>
              <a:ahLst/>
              <a:cxnLst/>
              <a:rect l="l" t="t" r="r" b="b"/>
              <a:pathLst>
                <a:path w="6925" h="3761" extrusionOk="0">
                  <a:moveTo>
                    <a:pt x="6925" y="3172"/>
                  </a:moveTo>
                  <a:cubicBezTo>
                    <a:pt x="6687" y="3026"/>
                    <a:pt x="6416" y="2910"/>
                    <a:pt x="6164" y="2784"/>
                  </a:cubicBezTo>
                  <a:cubicBezTo>
                    <a:pt x="5291" y="2345"/>
                    <a:pt x="4511" y="1953"/>
                    <a:pt x="3619" y="1537"/>
                  </a:cubicBezTo>
                  <a:cubicBezTo>
                    <a:pt x="3078" y="1280"/>
                    <a:pt x="2522" y="1043"/>
                    <a:pt x="1938" y="767"/>
                  </a:cubicBezTo>
                  <a:cubicBezTo>
                    <a:pt x="1695" y="651"/>
                    <a:pt x="1457" y="538"/>
                    <a:pt x="1093" y="379"/>
                  </a:cubicBezTo>
                  <a:cubicBezTo>
                    <a:pt x="878" y="286"/>
                    <a:pt x="360" y="1"/>
                    <a:pt x="252" y="48"/>
                  </a:cubicBezTo>
                  <a:cubicBezTo>
                    <a:pt x="145" y="90"/>
                    <a:pt x="0" y="351"/>
                    <a:pt x="42" y="454"/>
                  </a:cubicBezTo>
                  <a:cubicBezTo>
                    <a:pt x="80" y="547"/>
                    <a:pt x="243" y="608"/>
                    <a:pt x="416" y="692"/>
                  </a:cubicBezTo>
                  <a:cubicBezTo>
                    <a:pt x="860" y="912"/>
                    <a:pt x="1298" y="1131"/>
                    <a:pt x="1672" y="1304"/>
                  </a:cubicBezTo>
                  <a:cubicBezTo>
                    <a:pt x="3106" y="1967"/>
                    <a:pt x="4483" y="2724"/>
                    <a:pt x="5865" y="3401"/>
                  </a:cubicBezTo>
                  <a:cubicBezTo>
                    <a:pt x="6131" y="3531"/>
                    <a:pt x="6491" y="3741"/>
                    <a:pt x="6664" y="3760"/>
                  </a:cubicBezTo>
                  <a:cubicBezTo>
                    <a:pt x="6752" y="3564"/>
                    <a:pt x="6836" y="3363"/>
                    <a:pt x="6925" y="31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6"/>
            <p:cNvSpPr/>
            <p:nvPr/>
          </p:nvSpPr>
          <p:spPr>
            <a:xfrm>
              <a:off x="1223299" y="3277934"/>
              <a:ext cx="783018" cy="427340"/>
            </a:xfrm>
            <a:custGeom>
              <a:avLst/>
              <a:gdLst/>
              <a:ahLst/>
              <a:cxnLst/>
              <a:rect l="l" t="t" r="r" b="b"/>
              <a:pathLst>
                <a:path w="6598" h="3601" extrusionOk="0">
                  <a:moveTo>
                    <a:pt x="6598" y="2989"/>
                  </a:moveTo>
                  <a:cubicBezTo>
                    <a:pt x="6453" y="2919"/>
                    <a:pt x="6304" y="2853"/>
                    <a:pt x="6164" y="2784"/>
                  </a:cubicBezTo>
                  <a:cubicBezTo>
                    <a:pt x="5290" y="2340"/>
                    <a:pt x="4511" y="1948"/>
                    <a:pt x="3619" y="1532"/>
                  </a:cubicBezTo>
                  <a:cubicBezTo>
                    <a:pt x="3076" y="1275"/>
                    <a:pt x="2522" y="1038"/>
                    <a:pt x="1933" y="762"/>
                  </a:cubicBezTo>
                  <a:cubicBezTo>
                    <a:pt x="1695" y="650"/>
                    <a:pt x="1457" y="538"/>
                    <a:pt x="1093" y="379"/>
                  </a:cubicBezTo>
                  <a:cubicBezTo>
                    <a:pt x="878" y="281"/>
                    <a:pt x="359" y="1"/>
                    <a:pt x="252" y="42"/>
                  </a:cubicBezTo>
                  <a:cubicBezTo>
                    <a:pt x="145" y="85"/>
                    <a:pt x="0" y="346"/>
                    <a:pt x="42" y="454"/>
                  </a:cubicBezTo>
                  <a:cubicBezTo>
                    <a:pt x="79" y="542"/>
                    <a:pt x="242" y="603"/>
                    <a:pt x="415" y="687"/>
                  </a:cubicBezTo>
                  <a:cubicBezTo>
                    <a:pt x="859" y="906"/>
                    <a:pt x="1298" y="1131"/>
                    <a:pt x="1671" y="1303"/>
                  </a:cubicBezTo>
                  <a:cubicBezTo>
                    <a:pt x="3100" y="1962"/>
                    <a:pt x="4483" y="2719"/>
                    <a:pt x="5865" y="3395"/>
                  </a:cubicBezTo>
                  <a:cubicBezTo>
                    <a:pt x="5986" y="3456"/>
                    <a:pt x="6130" y="3536"/>
                    <a:pt x="6261" y="3601"/>
                  </a:cubicBezTo>
                  <a:cubicBezTo>
                    <a:pt x="6378" y="3400"/>
                    <a:pt x="6485" y="3195"/>
                    <a:pt x="6598" y="298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6"/>
            <p:cNvSpPr/>
            <p:nvPr/>
          </p:nvSpPr>
          <p:spPr>
            <a:xfrm>
              <a:off x="1125630" y="3422001"/>
              <a:ext cx="795953" cy="433392"/>
            </a:xfrm>
            <a:custGeom>
              <a:avLst/>
              <a:gdLst/>
              <a:ahLst/>
              <a:cxnLst/>
              <a:rect l="l" t="t" r="r" b="b"/>
              <a:pathLst>
                <a:path w="6707" h="3652" extrusionOk="0">
                  <a:moveTo>
                    <a:pt x="6707" y="3050"/>
                  </a:moveTo>
                  <a:cubicBezTo>
                    <a:pt x="6528" y="2956"/>
                    <a:pt x="6342" y="2877"/>
                    <a:pt x="6164" y="2783"/>
                  </a:cubicBezTo>
                  <a:cubicBezTo>
                    <a:pt x="5291" y="2345"/>
                    <a:pt x="4511" y="1953"/>
                    <a:pt x="3619" y="1537"/>
                  </a:cubicBezTo>
                  <a:cubicBezTo>
                    <a:pt x="3078" y="1280"/>
                    <a:pt x="2518" y="1042"/>
                    <a:pt x="1934" y="766"/>
                  </a:cubicBezTo>
                  <a:cubicBezTo>
                    <a:pt x="1696" y="654"/>
                    <a:pt x="1457" y="542"/>
                    <a:pt x="1093" y="384"/>
                  </a:cubicBezTo>
                  <a:cubicBezTo>
                    <a:pt x="879" y="285"/>
                    <a:pt x="360" y="1"/>
                    <a:pt x="253" y="48"/>
                  </a:cubicBezTo>
                  <a:cubicBezTo>
                    <a:pt x="141" y="89"/>
                    <a:pt x="1" y="350"/>
                    <a:pt x="43" y="453"/>
                  </a:cubicBezTo>
                  <a:cubicBezTo>
                    <a:pt x="80" y="546"/>
                    <a:pt x="244" y="608"/>
                    <a:pt x="416" y="692"/>
                  </a:cubicBezTo>
                  <a:cubicBezTo>
                    <a:pt x="860" y="911"/>
                    <a:pt x="1299" y="1130"/>
                    <a:pt x="1673" y="1303"/>
                  </a:cubicBezTo>
                  <a:cubicBezTo>
                    <a:pt x="3101" y="1966"/>
                    <a:pt x="4479" y="2723"/>
                    <a:pt x="5866" y="3400"/>
                  </a:cubicBezTo>
                  <a:cubicBezTo>
                    <a:pt x="6020" y="3475"/>
                    <a:pt x="6202" y="3578"/>
                    <a:pt x="6360" y="3652"/>
                  </a:cubicBezTo>
                  <a:cubicBezTo>
                    <a:pt x="6477" y="3451"/>
                    <a:pt x="6595" y="3251"/>
                    <a:pt x="6707" y="30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6"/>
            <p:cNvSpPr/>
            <p:nvPr/>
          </p:nvSpPr>
          <p:spPr>
            <a:xfrm>
              <a:off x="1064157" y="3563220"/>
              <a:ext cx="801412" cy="437427"/>
            </a:xfrm>
            <a:custGeom>
              <a:avLst/>
              <a:gdLst/>
              <a:ahLst/>
              <a:cxnLst/>
              <a:rect l="l" t="t" r="r" b="b"/>
              <a:pathLst>
                <a:path w="6753" h="3686" extrusionOk="0">
                  <a:moveTo>
                    <a:pt x="6715" y="3153"/>
                  </a:moveTo>
                  <a:cubicBezTo>
                    <a:pt x="6729" y="3125"/>
                    <a:pt x="6738" y="3097"/>
                    <a:pt x="6753" y="3069"/>
                  </a:cubicBezTo>
                  <a:cubicBezTo>
                    <a:pt x="6561" y="2966"/>
                    <a:pt x="6361" y="2878"/>
                    <a:pt x="6169" y="2780"/>
                  </a:cubicBezTo>
                  <a:cubicBezTo>
                    <a:pt x="5296" y="2341"/>
                    <a:pt x="4516" y="1949"/>
                    <a:pt x="3624" y="1533"/>
                  </a:cubicBezTo>
                  <a:cubicBezTo>
                    <a:pt x="3083" y="1276"/>
                    <a:pt x="2522" y="1037"/>
                    <a:pt x="1938" y="763"/>
                  </a:cubicBezTo>
                  <a:cubicBezTo>
                    <a:pt x="1700" y="651"/>
                    <a:pt x="1462" y="539"/>
                    <a:pt x="1098" y="380"/>
                  </a:cubicBezTo>
                  <a:cubicBezTo>
                    <a:pt x="883" y="281"/>
                    <a:pt x="365" y="1"/>
                    <a:pt x="257" y="43"/>
                  </a:cubicBezTo>
                  <a:cubicBezTo>
                    <a:pt x="145" y="85"/>
                    <a:pt x="1" y="347"/>
                    <a:pt x="47" y="455"/>
                  </a:cubicBezTo>
                  <a:cubicBezTo>
                    <a:pt x="85" y="543"/>
                    <a:pt x="249" y="604"/>
                    <a:pt x="421" y="688"/>
                  </a:cubicBezTo>
                  <a:cubicBezTo>
                    <a:pt x="859" y="907"/>
                    <a:pt x="1303" y="1132"/>
                    <a:pt x="1677" y="1300"/>
                  </a:cubicBezTo>
                  <a:cubicBezTo>
                    <a:pt x="3106" y="1962"/>
                    <a:pt x="4484" y="2718"/>
                    <a:pt x="5870" y="3396"/>
                  </a:cubicBezTo>
                  <a:cubicBezTo>
                    <a:pt x="6048" y="3485"/>
                    <a:pt x="6272" y="3610"/>
                    <a:pt x="6449" y="3686"/>
                  </a:cubicBezTo>
                  <a:cubicBezTo>
                    <a:pt x="6542" y="3513"/>
                    <a:pt x="6636" y="3340"/>
                    <a:pt x="6715" y="31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6"/>
            <p:cNvSpPr/>
            <p:nvPr/>
          </p:nvSpPr>
          <p:spPr>
            <a:xfrm>
              <a:off x="1436557" y="2834578"/>
              <a:ext cx="106570" cy="59455"/>
            </a:xfrm>
            <a:custGeom>
              <a:avLst/>
              <a:gdLst/>
              <a:ahLst/>
              <a:cxnLst/>
              <a:rect l="l" t="t" r="r" b="b"/>
              <a:pathLst>
                <a:path w="898" h="501" extrusionOk="0">
                  <a:moveTo>
                    <a:pt x="1" y="117"/>
                  </a:moveTo>
                  <a:cubicBezTo>
                    <a:pt x="89" y="48"/>
                    <a:pt x="197" y="1"/>
                    <a:pt x="299" y="1"/>
                  </a:cubicBezTo>
                  <a:cubicBezTo>
                    <a:pt x="434" y="1"/>
                    <a:pt x="897" y="127"/>
                    <a:pt x="799" y="323"/>
                  </a:cubicBezTo>
                  <a:cubicBezTo>
                    <a:pt x="710" y="501"/>
                    <a:pt x="19" y="356"/>
                    <a:pt x="1" y="1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6"/>
            <p:cNvSpPr/>
            <p:nvPr/>
          </p:nvSpPr>
          <p:spPr>
            <a:xfrm>
              <a:off x="1303048" y="2823067"/>
              <a:ext cx="85327" cy="72034"/>
            </a:xfrm>
            <a:custGeom>
              <a:avLst/>
              <a:gdLst/>
              <a:ahLst/>
              <a:cxnLst/>
              <a:rect l="l" t="t" r="r" b="b"/>
              <a:pathLst>
                <a:path w="719" h="607" extrusionOk="0">
                  <a:moveTo>
                    <a:pt x="705" y="332"/>
                  </a:moveTo>
                  <a:cubicBezTo>
                    <a:pt x="589" y="457"/>
                    <a:pt x="369" y="606"/>
                    <a:pt x="257" y="528"/>
                  </a:cubicBezTo>
                  <a:cubicBezTo>
                    <a:pt x="1" y="332"/>
                    <a:pt x="719" y="0"/>
                    <a:pt x="705" y="33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6"/>
            <p:cNvSpPr/>
            <p:nvPr/>
          </p:nvSpPr>
          <p:spPr>
            <a:xfrm>
              <a:off x="1401073" y="2892846"/>
              <a:ext cx="50556" cy="43315"/>
            </a:xfrm>
            <a:custGeom>
              <a:avLst/>
              <a:gdLst/>
              <a:ahLst/>
              <a:cxnLst/>
              <a:rect l="l" t="t" r="r" b="b"/>
              <a:pathLst>
                <a:path w="426" h="365" extrusionOk="0">
                  <a:moveTo>
                    <a:pt x="425" y="169"/>
                  </a:moveTo>
                  <a:cubicBezTo>
                    <a:pt x="407" y="197"/>
                    <a:pt x="397" y="225"/>
                    <a:pt x="412" y="253"/>
                  </a:cubicBezTo>
                  <a:cubicBezTo>
                    <a:pt x="290" y="355"/>
                    <a:pt x="155" y="365"/>
                    <a:pt x="0" y="262"/>
                  </a:cubicBezTo>
                  <a:cubicBezTo>
                    <a:pt x="0" y="229"/>
                    <a:pt x="9" y="197"/>
                    <a:pt x="0" y="164"/>
                  </a:cubicBezTo>
                  <a:cubicBezTo>
                    <a:pt x="122" y="61"/>
                    <a:pt x="309" y="1"/>
                    <a:pt x="425" y="16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6"/>
            <p:cNvSpPr/>
            <p:nvPr/>
          </p:nvSpPr>
          <p:spPr>
            <a:xfrm>
              <a:off x="2126412" y="3137190"/>
              <a:ext cx="102654" cy="119266"/>
            </a:xfrm>
            <a:custGeom>
              <a:avLst/>
              <a:gdLst/>
              <a:ahLst/>
              <a:cxnLst/>
              <a:rect l="l" t="t" r="r" b="b"/>
              <a:pathLst>
                <a:path w="865" h="1005" extrusionOk="0">
                  <a:moveTo>
                    <a:pt x="865" y="575"/>
                  </a:moveTo>
                  <a:cubicBezTo>
                    <a:pt x="744" y="1004"/>
                    <a:pt x="1" y="463"/>
                    <a:pt x="132" y="234"/>
                  </a:cubicBezTo>
                  <a:cubicBezTo>
                    <a:pt x="267" y="0"/>
                    <a:pt x="795" y="332"/>
                    <a:pt x="865" y="57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6"/>
            <p:cNvSpPr/>
            <p:nvPr/>
          </p:nvSpPr>
          <p:spPr>
            <a:xfrm>
              <a:off x="1955758" y="3061241"/>
              <a:ext cx="145970" cy="116418"/>
            </a:xfrm>
            <a:custGeom>
              <a:avLst/>
              <a:gdLst/>
              <a:ahLst/>
              <a:cxnLst/>
              <a:rect l="l" t="t" r="r" b="b"/>
              <a:pathLst>
                <a:path w="1230" h="981" extrusionOk="0">
                  <a:moveTo>
                    <a:pt x="846" y="347"/>
                  </a:moveTo>
                  <a:cubicBezTo>
                    <a:pt x="1070" y="472"/>
                    <a:pt x="1229" y="547"/>
                    <a:pt x="1130" y="715"/>
                  </a:cubicBezTo>
                  <a:cubicBezTo>
                    <a:pt x="977" y="981"/>
                    <a:pt x="1" y="505"/>
                    <a:pt x="150" y="224"/>
                  </a:cubicBezTo>
                  <a:cubicBezTo>
                    <a:pt x="266" y="0"/>
                    <a:pt x="636" y="224"/>
                    <a:pt x="846" y="3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6"/>
            <p:cNvSpPr/>
            <p:nvPr/>
          </p:nvSpPr>
          <p:spPr>
            <a:xfrm>
              <a:off x="2172932" y="3254081"/>
              <a:ext cx="65627" cy="83901"/>
            </a:xfrm>
            <a:custGeom>
              <a:avLst/>
              <a:gdLst/>
              <a:ahLst/>
              <a:cxnLst/>
              <a:rect l="l" t="t" r="r" b="b"/>
              <a:pathLst>
                <a:path w="553" h="707" extrusionOk="0">
                  <a:moveTo>
                    <a:pt x="524" y="280"/>
                  </a:moveTo>
                  <a:cubicBezTo>
                    <a:pt x="552" y="482"/>
                    <a:pt x="324" y="706"/>
                    <a:pt x="173" y="580"/>
                  </a:cubicBezTo>
                  <a:cubicBezTo>
                    <a:pt x="1" y="431"/>
                    <a:pt x="324" y="0"/>
                    <a:pt x="524" y="2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6"/>
            <p:cNvSpPr/>
            <p:nvPr/>
          </p:nvSpPr>
          <p:spPr>
            <a:xfrm>
              <a:off x="1622283" y="4506894"/>
              <a:ext cx="105265" cy="58387"/>
            </a:xfrm>
            <a:custGeom>
              <a:avLst/>
              <a:gdLst/>
              <a:ahLst/>
              <a:cxnLst/>
              <a:rect l="l" t="t" r="r" b="b"/>
              <a:pathLst>
                <a:path w="887" h="492" extrusionOk="0">
                  <a:moveTo>
                    <a:pt x="186" y="95"/>
                  </a:moveTo>
                  <a:cubicBezTo>
                    <a:pt x="0" y="384"/>
                    <a:pt x="887" y="492"/>
                    <a:pt x="770" y="169"/>
                  </a:cubicBezTo>
                  <a:cubicBezTo>
                    <a:pt x="714" y="1"/>
                    <a:pt x="341" y="39"/>
                    <a:pt x="186" y="9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6"/>
            <p:cNvSpPr/>
            <p:nvPr/>
          </p:nvSpPr>
          <p:spPr>
            <a:xfrm>
              <a:off x="1424927" y="4453255"/>
              <a:ext cx="179555" cy="101584"/>
            </a:xfrm>
            <a:custGeom>
              <a:avLst/>
              <a:gdLst/>
              <a:ahLst/>
              <a:cxnLst/>
              <a:rect l="l" t="t" r="r" b="b"/>
              <a:pathLst>
                <a:path w="1513" h="856" extrusionOk="0">
                  <a:moveTo>
                    <a:pt x="1312" y="817"/>
                  </a:moveTo>
                  <a:cubicBezTo>
                    <a:pt x="1383" y="799"/>
                    <a:pt x="1513" y="720"/>
                    <a:pt x="1467" y="584"/>
                  </a:cubicBezTo>
                  <a:cubicBezTo>
                    <a:pt x="1401" y="401"/>
                    <a:pt x="1023" y="332"/>
                    <a:pt x="879" y="276"/>
                  </a:cubicBezTo>
                  <a:cubicBezTo>
                    <a:pt x="701" y="205"/>
                    <a:pt x="402" y="0"/>
                    <a:pt x="239" y="131"/>
                  </a:cubicBezTo>
                  <a:cubicBezTo>
                    <a:pt x="0" y="323"/>
                    <a:pt x="495" y="561"/>
                    <a:pt x="668" y="636"/>
                  </a:cubicBezTo>
                  <a:cubicBezTo>
                    <a:pt x="761" y="677"/>
                    <a:pt x="855" y="705"/>
                    <a:pt x="935" y="733"/>
                  </a:cubicBezTo>
                  <a:cubicBezTo>
                    <a:pt x="1075" y="785"/>
                    <a:pt x="1177" y="855"/>
                    <a:pt x="1312" y="8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6"/>
            <p:cNvSpPr/>
            <p:nvPr/>
          </p:nvSpPr>
          <p:spPr>
            <a:xfrm>
              <a:off x="1135599" y="3970618"/>
              <a:ext cx="574268" cy="456652"/>
            </a:xfrm>
            <a:custGeom>
              <a:avLst/>
              <a:gdLst/>
              <a:ahLst/>
              <a:cxnLst/>
              <a:rect l="l" t="t" r="r" b="b"/>
              <a:pathLst>
                <a:path w="4839" h="3848" extrusionOk="0">
                  <a:moveTo>
                    <a:pt x="3186" y="1700"/>
                  </a:moveTo>
                  <a:cubicBezTo>
                    <a:pt x="3442" y="1733"/>
                    <a:pt x="3755" y="1466"/>
                    <a:pt x="3955" y="1667"/>
                  </a:cubicBezTo>
                  <a:cubicBezTo>
                    <a:pt x="4166" y="1873"/>
                    <a:pt x="3843" y="2209"/>
                    <a:pt x="3793" y="2498"/>
                  </a:cubicBezTo>
                  <a:cubicBezTo>
                    <a:pt x="4078" y="2517"/>
                    <a:pt x="4390" y="2386"/>
                    <a:pt x="4605" y="2606"/>
                  </a:cubicBezTo>
                  <a:cubicBezTo>
                    <a:pt x="4839" y="2843"/>
                    <a:pt x="4731" y="3578"/>
                    <a:pt x="4577" y="3848"/>
                  </a:cubicBezTo>
                  <a:cubicBezTo>
                    <a:pt x="4507" y="3647"/>
                    <a:pt x="4493" y="3530"/>
                    <a:pt x="4479" y="3330"/>
                  </a:cubicBezTo>
                  <a:cubicBezTo>
                    <a:pt x="4465" y="3203"/>
                    <a:pt x="4511" y="2910"/>
                    <a:pt x="4414" y="2807"/>
                  </a:cubicBezTo>
                  <a:cubicBezTo>
                    <a:pt x="4199" y="2587"/>
                    <a:pt x="3802" y="2928"/>
                    <a:pt x="3601" y="2737"/>
                  </a:cubicBezTo>
                  <a:cubicBezTo>
                    <a:pt x="3405" y="2550"/>
                    <a:pt x="3619" y="2195"/>
                    <a:pt x="3709" y="1925"/>
                  </a:cubicBezTo>
                  <a:cubicBezTo>
                    <a:pt x="3475" y="1807"/>
                    <a:pt x="3087" y="2223"/>
                    <a:pt x="2868" y="2069"/>
                  </a:cubicBezTo>
                  <a:cubicBezTo>
                    <a:pt x="2667" y="1925"/>
                    <a:pt x="2812" y="1714"/>
                    <a:pt x="2929" y="1490"/>
                  </a:cubicBezTo>
                  <a:cubicBezTo>
                    <a:pt x="2499" y="1639"/>
                    <a:pt x="1841" y="2507"/>
                    <a:pt x="1468" y="2205"/>
                  </a:cubicBezTo>
                  <a:cubicBezTo>
                    <a:pt x="1238" y="2018"/>
                    <a:pt x="1412" y="1733"/>
                    <a:pt x="1524" y="1485"/>
                  </a:cubicBezTo>
                  <a:cubicBezTo>
                    <a:pt x="1182" y="1714"/>
                    <a:pt x="453" y="2634"/>
                    <a:pt x="169" y="2121"/>
                  </a:cubicBezTo>
                  <a:cubicBezTo>
                    <a:pt x="1" y="1821"/>
                    <a:pt x="369" y="1162"/>
                    <a:pt x="753" y="705"/>
                  </a:cubicBezTo>
                  <a:cubicBezTo>
                    <a:pt x="981" y="434"/>
                    <a:pt x="1373" y="0"/>
                    <a:pt x="1602" y="149"/>
                  </a:cubicBezTo>
                  <a:cubicBezTo>
                    <a:pt x="1873" y="328"/>
                    <a:pt x="1682" y="626"/>
                    <a:pt x="1602" y="850"/>
                  </a:cubicBezTo>
                  <a:cubicBezTo>
                    <a:pt x="1888" y="776"/>
                    <a:pt x="2162" y="154"/>
                    <a:pt x="2453" y="188"/>
                  </a:cubicBezTo>
                  <a:cubicBezTo>
                    <a:pt x="2756" y="374"/>
                    <a:pt x="2494" y="658"/>
                    <a:pt x="2359" y="906"/>
                  </a:cubicBezTo>
                  <a:cubicBezTo>
                    <a:pt x="2218" y="1158"/>
                    <a:pt x="2102" y="1397"/>
                    <a:pt x="2028" y="1546"/>
                  </a:cubicBezTo>
                  <a:cubicBezTo>
                    <a:pt x="2317" y="1466"/>
                    <a:pt x="3054" y="705"/>
                    <a:pt x="3363" y="813"/>
                  </a:cubicBezTo>
                  <a:cubicBezTo>
                    <a:pt x="3746" y="953"/>
                    <a:pt x="3414" y="1420"/>
                    <a:pt x="3186" y="1700"/>
                  </a:cubicBezTo>
                  <a:close/>
                  <a:moveTo>
                    <a:pt x="632" y="1718"/>
                  </a:moveTo>
                  <a:cubicBezTo>
                    <a:pt x="837" y="1597"/>
                    <a:pt x="1042" y="1350"/>
                    <a:pt x="1248" y="1219"/>
                  </a:cubicBezTo>
                  <a:cubicBezTo>
                    <a:pt x="1201" y="1041"/>
                    <a:pt x="1332" y="860"/>
                    <a:pt x="1345" y="677"/>
                  </a:cubicBezTo>
                  <a:cubicBezTo>
                    <a:pt x="1061" y="1022"/>
                    <a:pt x="776" y="1373"/>
                    <a:pt x="632" y="17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8D52F8FE-78DD-D54A-9B77-D53287F2C99D}"/>
              </a:ext>
            </a:extLst>
          </p:cNvPr>
          <p:cNvSpPr txBox="1"/>
          <p:nvPr/>
        </p:nvSpPr>
        <p:spPr>
          <a:xfrm>
            <a:off x="4572000" y="2823067"/>
            <a:ext cx="2616242" cy="861774"/>
          </a:xfrm>
          <a:prstGeom prst="rect">
            <a:avLst/>
          </a:prstGeom>
          <a:noFill/>
        </p:spPr>
        <p:txBody>
          <a:bodyPr wrap="square" rtlCol="0">
            <a:spAutoFit/>
          </a:bodyPr>
          <a:lstStyle/>
          <a:p>
            <a:r>
              <a:rPr lang="en-VN" sz="2500">
                <a:solidFill>
                  <a:schemeClr val="bg1"/>
                </a:solidFill>
              </a:rPr>
              <a:t>1. Lâm sàng</a:t>
            </a:r>
          </a:p>
          <a:p>
            <a:r>
              <a:rPr lang="en-US" sz="2500">
                <a:solidFill>
                  <a:schemeClr val="bg1"/>
                </a:solidFill>
              </a:rPr>
              <a:t>2. </a:t>
            </a:r>
            <a:r>
              <a:rPr lang="en-VN" sz="2500">
                <a:solidFill>
                  <a:schemeClr val="bg1"/>
                </a:solidFill>
              </a:rPr>
              <a:t>Cận lâm sàng</a:t>
            </a:r>
          </a:p>
        </p:txBody>
      </p:sp>
    </p:spTree>
    <p:extLst>
      <p:ext uri="{BB962C8B-B14F-4D97-AF65-F5344CB8AC3E}">
        <p14:creationId xmlns:p14="http://schemas.microsoft.com/office/powerpoint/2010/main" val="20340249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6F70B0-CAE9-5940-B7DA-7C1871A0B73E}"/>
              </a:ext>
            </a:extLst>
          </p:cNvPr>
          <p:cNvSpPr>
            <a:spLocks noGrp="1"/>
          </p:cNvSpPr>
          <p:nvPr>
            <p:ph type="title" idx="2"/>
          </p:nvPr>
        </p:nvSpPr>
        <p:spPr/>
        <p:txBody>
          <a:bodyPr/>
          <a:lstStyle/>
          <a:p>
            <a:endParaRPr lang="en-VN"/>
          </a:p>
        </p:txBody>
      </p:sp>
      <p:graphicFrame>
        <p:nvGraphicFramePr>
          <p:cNvPr id="5" name="Content Placeholder 3">
            <a:extLst>
              <a:ext uri="{FF2B5EF4-FFF2-40B4-BE49-F238E27FC236}">
                <a16:creationId xmlns:a16="http://schemas.microsoft.com/office/drawing/2014/main" id="{EBA1C228-6A47-D34F-A9C4-D1C1137F33D6}"/>
              </a:ext>
            </a:extLst>
          </p:cNvPr>
          <p:cNvGraphicFramePr>
            <a:graphicFrameLocks/>
          </p:cNvGraphicFramePr>
          <p:nvPr>
            <p:extLst>
              <p:ext uri="{D42A27DB-BD31-4B8C-83A1-F6EECF244321}">
                <p14:modId xmlns:p14="http://schemas.microsoft.com/office/powerpoint/2010/main" val="664450464"/>
              </p:ext>
            </p:extLst>
          </p:nvPr>
        </p:nvGraphicFramePr>
        <p:xfrm>
          <a:off x="880382" y="1335314"/>
          <a:ext cx="7383236" cy="3077032"/>
        </p:xfrm>
        <a:graphic>
          <a:graphicData uri="http://schemas.openxmlformats.org/drawingml/2006/table">
            <a:tbl>
              <a:tblPr firstRow="1" bandRow="1">
                <a:tableStyleId>{EB9631B5-78F2-41C9-869B-9F39066F8104}</a:tableStyleId>
              </a:tblPr>
              <a:tblGrid>
                <a:gridCol w="3781190">
                  <a:extLst>
                    <a:ext uri="{9D8B030D-6E8A-4147-A177-3AD203B41FA5}">
                      <a16:colId xmlns:a16="http://schemas.microsoft.com/office/drawing/2014/main" val="20000"/>
                    </a:ext>
                  </a:extLst>
                </a:gridCol>
                <a:gridCol w="3602046">
                  <a:extLst>
                    <a:ext uri="{9D8B030D-6E8A-4147-A177-3AD203B41FA5}">
                      <a16:colId xmlns:a16="http://schemas.microsoft.com/office/drawing/2014/main" val="20001"/>
                    </a:ext>
                  </a:extLst>
                </a:gridCol>
              </a:tblGrid>
              <a:tr h="384629">
                <a:tc>
                  <a:txBody>
                    <a:bodyPr/>
                    <a:lstStyle/>
                    <a:p>
                      <a:r>
                        <a:rPr lang="vi-VN" sz="1800">
                          <a:solidFill>
                            <a:schemeClr val="tx1"/>
                          </a:solidFill>
                        </a:rPr>
                        <a:t>Triệu</a:t>
                      </a:r>
                      <a:r>
                        <a:rPr lang="vi-VN" sz="1800" baseline="0">
                          <a:solidFill>
                            <a:schemeClr val="tx1"/>
                          </a:solidFill>
                        </a:rPr>
                        <a:t> chứng cơ năng</a:t>
                      </a:r>
                      <a:endParaRPr lang="vi-VN" sz="1800">
                        <a:solidFill>
                          <a:schemeClr val="tx1"/>
                        </a:solidFill>
                      </a:endParaRPr>
                    </a:p>
                  </a:txBody>
                  <a:tcPr marL="68580" marR="68580" marT="34290" marB="34290" anchor="ctr"/>
                </a:tc>
                <a:tc>
                  <a:txBody>
                    <a:bodyPr/>
                    <a:lstStyle/>
                    <a:p>
                      <a:r>
                        <a:rPr lang="vi-VN" sz="1800">
                          <a:solidFill>
                            <a:schemeClr val="tx1"/>
                          </a:solidFill>
                        </a:rPr>
                        <a:t>Tần</a:t>
                      </a:r>
                      <a:r>
                        <a:rPr lang="vi-VN" sz="1800" baseline="0">
                          <a:solidFill>
                            <a:schemeClr val="tx1"/>
                          </a:solidFill>
                        </a:rPr>
                        <a:t> suất (%)</a:t>
                      </a:r>
                      <a:endParaRPr lang="vi-VN" sz="1800">
                        <a:solidFill>
                          <a:schemeClr val="tx1"/>
                        </a:solidFill>
                      </a:endParaRPr>
                    </a:p>
                  </a:txBody>
                  <a:tcPr marL="68580" marR="68580" marT="34290" marB="34290" anchor="ctr"/>
                </a:tc>
                <a:extLst>
                  <a:ext uri="{0D108BD9-81ED-4DB2-BD59-A6C34878D82A}">
                    <a16:rowId xmlns:a16="http://schemas.microsoft.com/office/drawing/2014/main" val="10000"/>
                  </a:ext>
                </a:extLst>
              </a:tr>
              <a:tr h="384629">
                <a:tc>
                  <a:txBody>
                    <a:bodyPr/>
                    <a:lstStyle/>
                    <a:p>
                      <a:r>
                        <a:rPr lang="vi-VN" sz="1800">
                          <a:solidFill>
                            <a:schemeClr val="tx1"/>
                          </a:solidFill>
                        </a:rPr>
                        <a:t>Vàng</a:t>
                      </a:r>
                      <a:r>
                        <a:rPr lang="vi-VN" sz="1800" baseline="0">
                          <a:solidFill>
                            <a:schemeClr val="tx1"/>
                          </a:solidFill>
                        </a:rPr>
                        <a:t> da</a:t>
                      </a:r>
                    </a:p>
                  </a:txBody>
                  <a:tcPr marL="68580" marR="68580" marT="34290" marB="34290" anchor="ctr"/>
                </a:tc>
                <a:tc>
                  <a:txBody>
                    <a:bodyPr/>
                    <a:lstStyle/>
                    <a:p>
                      <a:r>
                        <a:rPr lang="vi-VN" sz="1800">
                          <a:solidFill>
                            <a:schemeClr val="tx1"/>
                          </a:solidFill>
                        </a:rPr>
                        <a:t>75</a:t>
                      </a:r>
                    </a:p>
                  </a:txBody>
                  <a:tcPr marL="68580" marR="68580" marT="34290" marB="34290" anchor="ctr"/>
                </a:tc>
                <a:extLst>
                  <a:ext uri="{0D108BD9-81ED-4DB2-BD59-A6C34878D82A}">
                    <a16:rowId xmlns:a16="http://schemas.microsoft.com/office/drawing/2014/main" val="10001"/>
                  </a:ext>
                </a:extLst>
              </a:tr>
              <a:tr h="384629">
                <a:tc>
                  <a:txBody>
                    <a:bodyPr/>
                    <a:lstStyle/>
                    <a:p>
                      <a:r>
                        <a:rPr lang="vi-VN" sz="1800">
                          <a:solidFill>
                            <a:schemeClr val="tx1"/>
                          </a:solidFill>
                        </a:rPr>
                        <a:t>Sụt</a:t>
                      </a:r>
                      <a:r>
                        <a:rPr lang="vi-VN" sz="1800" baseline="0">
                          <a:solidFill>
                            <a:schemeClr val="tx1"/>
                          </a:solidFill>
                        </a:rPr>
                        <a:t> cân</a:t>
                      </a:r>
                      <a:endParaRPr lang="vi-VN" sz="1800">
                        <a:solidFill>
                          <a:schemeClr val="tx1"/>
                        </a:solidFill>
                      </a:endParaRPr>
                    </a:p>
                  </a:txBody>
                  <a:tcPr marL="68580" marR="68580" marT="34290" marB="34290" anchor="ctr"/>
                </a:tc>
                <a:tc>
                  <a:txBody>
                    <a:bodyPr/>
                    <a:lstStyle/>
                    <a:p>
                      <a:r>
                        <a:rPr lang="vi-VN" sz="1800">
                          <a:solidFill>
                            <a:schemeClr val="tx1"/>
                          </a:solidFill>
                        </a:rPr>
                        <a:t>51</a:t>
                      </a:r>
                    </a:p>
                  </a:txBody>
                  <a:tcPr marL="68580" marR="68580" marT="34290" marB="34290" anchor="ctr"/>
                </a:tc>
                <a:extLst>
                  <a:ext uri="{0D108BD9-81ED-4DB2-BD59-A6C34878D82A}">
                    <a16:rowId xmlns:a16="http://schemas.microsoft.com/office/drawing/2014/main" val="10002"/>
                  </a:ext>
                </a:extLst>
              </a:tr>
              <a:tr h="384629">
                <a:tc>
                  <a:txBody>
                    <a:bodyPr/>
                    <a:lstStyle/>
                    <a:p>
                      <a:r>
                        <a:rPr lang="vi-VN" sz="1800">
                          <a:solidFill>
                            <a:schemeClr val="tx1"/>
                          </a:solidFill>
                        </a:rPr>
                        <a:t>Đau</a:t>
                      </a:r>
                      <a:r>
                        <a:rPr lang="vi-VN" sz="1800" baseline="0">
                          <a:solidFill>
                            <a:schemeClr val="tx1"/>
                          </a:solidFill>
                        </a:rPr>
                        <a:t> bụng</a:t>
                      </a:r>
                      <a:endParaRPr lang="vi-VN" sz="1800">
                        <a:solidFill>
                          <a:schemeClr val="tx1"/>
                        </a:solidFill>
                      </a:endParaRPr>
                    </a:p>
                  </a:txBody>
                  <a:tcPr marL="68580" marR="68580" marT="34290" marB="34290" anchor="ctr"/>
                </a:tc>
                <a:tc>
                  <a:txBody>
                    <a:bodyPr/>
                    <a:lstStyle/>
                    <a:p>
                      <a:r>
                        <a:rPr lang="vi-VN" sz="1800">
                          <a:solidFill>
                            <a:schemeClr val="tx1"/>
                          </a:solidFill>
                        </a:rPr>
                        <a:t>39</a:t>
                      </a:r>
                    </a:p>
                  </a:txBody>
                  <a:tcPr marL="68580" marR="68580" marT="34290" marB="34290" anchor="ctr"/>
                </a:tc>
                <a:extLst>
                  <a:ext uri="{0D108BD9-81ED-4DB2-BD59-A6C34878D82A}">
                    <a16:rowId xmlns:a16="http://schemas.microsoft.com/office/drawing/2014/main" val="10003"/>
                  </a:ext>
                </a:extLst>
              </a:tr>
              <a:tr h="384629">
                <a:tc>
                  <a:txBody>
                    <a:bodyPr/>
                    <a:lstStyle/>
                    <a:p>
                      <a:r>
                        <a:rPr lang="vi-VN" sz="1800">
                          <a:solidFill>
                            <a:schemeClr val="tx1"/>
                          </a:solidFill>
                        </a:rPr>
                        <a:t>Nôn/Buồn</a:t>
                      </a:r>
                      <a:r>
                        <a:rPr lang="vi-VN" sz="1800" baseline="0">
                          <a:solidFill>
                            <a:schemeClr val="tx1"/>
                          </a:solidFill>
                        </a:rPr>
                        <a:t> nôn</a:t>
                      </a:r>
                      <a:endParaRPr lang="vi-VN" sz="1800">
                        <a:solidFill>
                          <a:schemeClr val="tx1"/>
                        </a:solidFill>
                      </a:endParaRPr>
                    </a:p>
                  </a:txBody>
                  <a:tcPr marL="68580" marR="68580" marT="34290" marB="34290" anchor="ctr"/>
                </a:tc>
                <a:tc>
                  <a:txBody>
                    <a:bodyPr/>
                    <a:lstStyle/>
                    <a:p>
                      <a:r>
                        <a:rPr lang="vi-VN" sz="1800">
                          <a:solidFill>
                            <a:schemeClr val="tx1"/>
                          </a:solidFill>
                        </a:rPr>
                        <a:t>13</a:t>
                      </a:r>
                    </a:p>
                  </a:txBody>
                  <a:tcPr marL="68580" marR="68580" marT="34290" marB="34290" anchor="ctr"/>
                </a:tc>
                <a:extLst>
                  <a:ext uri="{0D108BD9-81ED-4DB2-BD59-A6C34878D82A}">
                    <a16:rowId xmlns:a16="http://schemas.microsoft.com/office/drawing/2014/main" val="10004"/>
                  </a:ext>
                </a:extLst>
              </a:tr>
              <a:tr h="384629">
                <a:tc>
                  <a:txBody>
                    <a:bodyPr/>
                    <a:lstStyle/>
                    <a:p>
                      <a:r>
                        <a:rPr lang="vi-VN" sz="1800">
                          <a:solidFill>
                            <a:schemeClr val="tx1"/>
                          </a:solidFill>
                        </a:rPr>
                        <a:t>Ngứa</a:t>
                      </a:r>
                    </a:p>
                  </a:txBody>
                  <a:tcPr marL="68580" marR="68580" marT="34290" marB="34290" anchor="ctr"/>
                </a:tc>
                <a:tc>
                  <a:txBody>
                    <a:bodyPr/>
                    <a:lstStyle/>
                    <a:p>
                      <a:r>
                        <a:rPr lang="vi-VN" sz="1800">
                          <a:solidFill>
                            <a:schemeClr val="tx1"/>
                          </a:solidFill>
                        </a:rPr>
                        <a:t>11</a:t>
                      </a:r>
                    </a:p>
                  </a:txBody>
                  <a:tcPr marL="68580" marR="68580" marT="34290" marB="34290" anchor="ctr"/>
                </a:tc>
                <a:extLst>
                  <a:ext uri="{0D108BD9-81ED-4DB2-BD59-A6C34878D82A}">
                    <a16:rowId xmlns:a16="http://schemas.microsoft.com/office/drawing/2014/main" val="10005"/>
                  </a:ext>
                </a:extLst>
              </a:tr>
              <a:tr h="384629">
                <a:tc>
                  <a:txBody>
                    <a:bodyPr/>
                    <a:lstStyle/>
                    <a:p>
                      <a:r>
                        <a:rPr lang="vi-VN" sz="1800">
                          <a:solidFill>
                            <a:schemeClr val="tx1"/>
                          </a:solidFill>
                        </a:rPr>
                        <a:t>Sốt</a:t>
                      </a:r>
                    </a:p>
                  </a:txBody>
                  <a:tcPr marL="68580" marR="68580" marT="34290" marB="34290" anchor="ctr"/>
                </a:tc>
                <a:tc>
                  <a:txBody>
                    <a:bodyPr/>
                    <a:lstStyle/>
                    <a:p>
                      <a:r>
                        <a:rPr lang="vi-VN" sz="1800">
                          <a:solidFill>
                            <a:schemeClr val="tx1"/>
                          </a:solidFill>
                        </a:rPr>
                        <a:t>3</a:t>
                      </a:r>
                    </a:p>
                  </a:txBody>
                  <a:tcPr marL="68580" marR="68580" marT="34290" marB="34290" anchor="ctr"/>
                </a:tc>
                <a:extLst>
                  <a:ext uri="{0D108BD9-81ED-4DB2-BD59-A6C34878D82A}">
                    <a16:rowId xmlns:a16="http://schemas.microsoft.com/office/drawing/2014/main" val="10006"/>
                  </a:ext>
                </a:extLst>
              </a:tr>
              <a:tr h="384629">
                <a:tc>
                  <a:txBody>
                    <a:bodyPr/>
                    <a:lstStyle/>
                    <a:p>
                      <a:r>
                        <a:rPr lang="vi-VN" sz="1800">
                          <a:solidFill>
                            <a:schemeClr val="tx1"/>
                          </a:solidFill>
                        </a:rPr>
                        <a:t>Xuất</a:t>
                      </a:r>
                      <a:r>
                        <a:rPr lang="vi-VN" sz="1800" baseline="0">
                          <a:solidFill>
                            <a:schemeClr val="tx1"/>
                          </a:solidFill>
                        </a:rPr>
                        <a:t> huyết tiêu hóa</a:t>
                      </a:r>
                      <a:endParaRPr lang="vi-VN" sz="1800">
                        <a:solidFill>
                          <a:schemeClr val="tx1"/>
                        </a:solidFill>
                      </a:endParaRPr>
                    </a:p>
                  </a:txBody>
                  <a:tcPr marL="68580" marR="68580" marT="34290" marB="34290" anchor="ctr"/>
                </a:tc>
                <a:tc>
                  <a:txBody>
                    <a:bodyPr/>
                    <a:lstStyle/>
                    <a:p>
                      <a:r>
                        <a:rPr lang="vi-VN" sz="1800">
                          <a:solidFill>
                            <a:schemeClr val="tx1"/>
                          </a:solidFill>
                        </a:rPr>
                        <a:t>1</a:t>
                      </a:r>
                    </a:p>
                  </a:txBody>
                  <a:tcPr marL="68580" marR="68580" marT="34290" marB="34290" anchor="ctr"/>
                </a:tc>
                <a:extLst>
                  <a:ext uri="{0D108BD9-81ED-4DB2-BD59-A6C34878D82A}">
                    <a16:rowId xmlns:a16="http://schemas.microsoft.com/office/drawing/2014/main" val="10007"/>
                  </a:ext>
                </a:extLst>
              </a:tr>
            </a:tbl>
          </a:graphicData>
        </a:graphic>
      </p:graphicFrame>
      <p:sp>
        <p:nvSpPr>
          <p:cNvPr id="8" name="Title 1">
            <a:extLst>
              <a:ext uri="{FF2B5EF4-FFF2-40B4-BE49-F238E27FC236}">
                <a16:creationId xmlns:a16="http://schemas.microsoft.com/office/drawing/2014/main" id="{6A47F4A2-96CE-7F4E-8F6C-CB3C6DFA2CAF}"/>
              </a:ext>
            </a:extLst>
          </p:cNvPr>
          <p:cNvSpPr txBox="1">
            <a:spLocks/>
          </p:cNvSpPr>
          <p:nvPr/>
        </p:nvSpPr>
        <p:spPr>
          <a:xfrm>
            <a:off x="720000" y="260104"/>
            <a:ext cx="7704000" cy="7196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Open Sans ExtraBold"/>
              <a:buNone/>
              <a:defRPr sz="4500" b="0" i="0" u="none" strike="noStrike" cap="none">
                <a:solidFill>
                  <a:schemeClr val="lt1"/>
                </a:solidFill>
                <a:latin typeface="Open Sans ExtraBold"/>
                <a:ea typeface="Open Sans ExtraBold"/>
                <a:cs typeface="Open Sans ExtraBold"/>
                <a:sym typeface="Open Sans ExtraBold"/>
              </a:defRPr>
            </a:lvl1pPr>
            <a:lvl2pPr marR="0" lvl="1" algn="ctr" rtl="0">
              <a:lnSpc>
                <a:spcPct val="100000"/>
              </a:lnSpc>
              <a:spcBef>
                <a:spcPts val="0"/>
              </a:spcBef>
              <a:spcAft>
                <a:spcPts val="0"/>
              </a:spcAft>
              <a:buClr>
                <a:schemeClr val="lt1"/>
              </a:buClr>
              <a:buSzPts val="3600"/>
              <a:buFont typeface="Open Sans ExtraBold"/>
              <a:buNone/>
              <a:defRPr sz="3600" b="0" i="0" u="none" strike="noStrike" cap="none">
                <a:solidFill>
                  <a:schemeClr val="lt1"/>
                </a:solidFill>
                <a:latin typeface="Open Sans ExtraBold"/>
                <a:ea typeface="Open Sans ExtraBold"/>
                <a:cs typeface="Open Sans ExtraBold"/>
                <a:sym typeface="Open Sans ExtraBold"/>
              </a:defRPr>
            </a:lvl2pPr>
            <a:lvl3pPr marR="0" lvl="2" algn="ctr" rtl="0">
              <a:lnSpc>
                <a:spcPct val="100000"/>
              </a:lnSpc>
              <a:spcBef>
                <a:spcPts val="0"/>
              </a:spcBef>
              <a:spcAft>
                <a:spcPts val="0"/>
              </a:spcAft>
              <a:buClr>
                <a:schemeClr val="lt1"/>
              </a:buClr>
              <a:buSzPts val="3600"/>
              <a:buFont typeface="Open Sans ExtraBold"/>
              <a:buNone/>
              <a:defRPr sz="3600" b="0" i="0" u="none" strike="noStrike" cap="none">
                <a:solidFill>
                  <a:schemeClr val="lt1"/>
                </a:solidFill>
                <a:latin typeface="Open Sans ExtraBold"/>
                <a:ea typeface="Open Sans ExtraBold"/>
                <a:cs typeface="Open Sans ExtraBold"/>
                <a:sym typeface="Open Sans ExtraBold"/>
              </a:defRPr>
            </a:lvl3pPr>
            <a:lvl4pPr marR="0" lvl="3" algn="ctr" rtl="0">
              <a:lnSpc>
                <a:spcPct val="100000"/>
              </a:lnSpc>
              <a:spcBef>
                <a:spcPts val="0"/>
              </a:spcBef>
              <a:spcAft>
                <a:spcPts val="0"/>
              </a:spcAft>
              <a:buClr>
                <a:schemeClr val="lt1"/>
              </a:buClr>
              <a:buSzPts val="3600"/>
              <a:buFont typeface="Open Sans ExtraBold"/>
              <a:buNone/>
              <a:defRPr sz="3600" b="0" i="0" u="none" strike="noStrike" cap="none">
                <a:solidFill>
                  <a:schemeClr val="lt1"/>
                </a:solidFill>
                <a:latin typeface="Open Sans ExtraBold"/>
                <a:ea typeface="Open Sans ExtraBold"/>
                <a:cs typeface="Open Sans ExtraBold"/>
                <a:sym typeface="Open Sans ExtraBold"/>
              </a:defRPr>
            </a:lvl4pPr>
            <a:lvl5pPr marR="0" lvl="4" algn="ctr" rtl="0">
              <a:lnSpc>
                <a:spcPct val="100000"/>
              </a:lnSpc>
              <a:spcBef>
                <a:spcPts val="0"/>
              </a:spcBef>
              <a:spcAft>
                <a:spcPts val="0"/>
              </a:spcAft>
              <a:buClr>
                <a:schemeClr val="lt1"/>
              </a:buClr>
              <a:buSzPts val="3600"/>
              <a:buFont typeface="Open Sans ExtraBold"/>
              <a:buNone/>
              <a:defRPr sz="3600" b="0" i="0" u="none" strike="noStrike" cap="none">
                <a:solidFill>
                  <a:schemeClr val="lt1"/>
                </a:solidFill>
                <a:latin typeface="Open Sans ExtraBold"/>
                <a:ea typeface="Open Sans ExtraBold"/>
                <a:cs typeface="Open Sans ExtraBold"/>
                <a:sym typeface="Open Sans ExtraBold"/>
              </a:defRPr>
            </a:lvl5pPr>
            <a:lvl6pPr marR="0" lvl="5" algn="ctr" rtl="0">
              <a:lnSpc>
                <a:spcPct val="100000"/>
              </a:lnSpc>
              <a:spcBef>
                <a:spcPts val="0"/>
              </a:spcBef>
              <a:spcAft>
                <a:spcPts val="0"/>
              </a:spcAft>
              <a:buClr>
                <a:schemeClr val="lt1"/>
              </a:buClr>
              <a:buSzPts val="3600"/>
              <a:buFont typeface="Open Sans ExtraBold"/>
              <a:buNone/>
              <a:defRPr sz="3600" b="0" i="0" u="none" strike="noStrike" cap="none">
                <a:solidFill>
                  <a:schemeClr val="lt1"/>
                </a:solidFill>
                <a:latin typeface="Open Sans ExtraBold"/>
                <a:ea typeface="Open Sans ExtraBold"/>
                <a:cs typeface="Open Sans ExtraBold"/>
                <a:sym typeface="Open Sans ExtraBold"/>
              </a:defRPr>
            </a:lvl6pPr>
            <a:lvl7pPr marR="0" lvl="6" algn="ctr" rtl="0">
              <a:lnSpc>
                <a:spcPct val="100000"/>
              </a:lnSpc>
              <a:spcBef>
                <a:spcPts val="0"/>
              </a:spcBef>
              <a:spcAft>
                <a:spcPts val="0"/>
              </a:spcAft>
              <a:buClr>
                <a:schemeClr val="lt1"/>
              </a:buClr>
              <a:buSzPts val="3600"/>
              <a:buFont typeface="Open Sans ExtraBold"/>
              <a:buNone/>
              <a:defRPr sz="3600" b="0" i="0" u="none" strike="noStrike" cap="none">
                <a:solidFill>
                  <a:schemeClr val="lt1"/>
                </a:solidFill>
                <a:latin typeface="Open Sans ExtraBold"/>
                <a:ea typeface="Open Sans ExtraBold"/>
                <a:cs typeface="Open Sans ExtraBold"/>
                <a:sym typeface="Open Sans ExtraBold"/>
              </a:defRPr>
            </a:lvl7pPr>
            <a:lvl8pPr marR="0" lvl="7" algn="ctr" rtl="0">
              <a:lnSpc>
                <a:spcPct val="100000"/>
              </a:lnSpc>
              <a:spcBef>
                <a:spcPts val="0"/>
              </a:spcBef>
              <a:spcAft>
                <a:spcPts val="0"/>
              </a:spcAft>
              <a:buClr>
                <a:schemeClr val="lt1"/>
              </a:buClr>
              <a:buSzPts val="3600"/>
              <a:buFont typeface="Open Sans ExtraBold"/>
              <a:buNone/>
              <a:defRPr sz="3600" b="0" i="0" u="none" strike="noStrike" cap="none">
                <a:solidFill>
                  <a:schemeClr val="lt1"/>
                </a:solidFill>
                <a:latin typeface="Open Sans ExtraBold"/>
                <a:ea typeface="Open Sans ExtraBold"/>
                <a:cs typeface="Open Sans ExtraBold"/>
                <a:sym typeface="Open Sans ExtraBold"/>
              </a:defRPr>
            </a:lvl8pPr>
            <a:lvl9pPr marR="0" lvl="8" algn="ctr" rtl="0">
              <a:lnSpc>
                <a:spcPct val="100000"/>
              </a:lnSpc>
              <a:spcBef>
                <a:spcPts val="0"/>
              </a:spcBef>
              <a:spcAft>
                <a:spcPts val="0"/>
              </a:spcAft>
              <a:buClr>
                <a:schemeClr val="lt1"/>
              </a:buClr>
              <a:buSzPts val="3600"/>
              <a:buFont typeface="Open Sans ExtraBold"/>
              <a:buNone/>
              <a:defRPr sz="3600" b="0" i="0" u="none" strike="noStrike" cap="none">
                <a:solidFill>
                  <a:schemeClr val="lt1"/>
                </a:solidFill>
                <a:latin typeface="Open Sans ExtraBold"/>
                <a:ea typeface="Open Sans ExtraBold"/>
                <a:cs typeface="Open Sans ExtraBold"/>
                <a:sym typeface="Open Sans ExtraBold"/>
              </a:defRPr>
            </a:lvl9pPr>
          </a:lstStyle>
          <a:p>
            <a:r>
              <a:rPr lang="vi-VN" sz="3500" b="1">
                <a:latin typeface="+mn-lt"/>
              </a:rPr>
              <a:t>1. Lâm sàng</a:t>
            </a:r>
          </a:p>
        </p:txBody>
      </p:sp>
      <p:sp>
        <p:nvSpPr>
          <p:cNvPr id="9" name="TextBox 8">
            <a:extLst>
              <a:ext uri="{FF2B5EF4-FFF2-40B4-BE49-F238E27FC236}">
                <a16:creationId xmlns:a16="http://schemas.microsoft.com/office/drawing/2014/main" id="{B180F257-4526-D64E-9240-1422B6ACBE5A}"/>
              </a:ext>
            </a:extLst>
          </p:cNvPr>
          <p:cNvSpPr txBox="1"/>
          <p:nvPr/>
        </p:nvSpPr>
        <p:spPr>
          <a:xfrm>
            <a:off x="3096901" y="4729507"/>
            <a:ext cx="5327099" cy="307777"/>
          </a:xfrm>
          <a:prstGeom prst="rect">
            <a:avLst/>
          </a:prstGeom>
          <a:noFill/>
        </p:spPr>
        <p:txBody>
          <a:bodyPr wrap="none" rtlCol="0">
            <a:spAutoFit/>
          </a:bodyPr>
          <a:lstStyle/>
          <a:p>
            <a:r>
              <a:rPr lang="en-VN">
                <a:solidFill>
                  <a:schemeClr val="bg1"/>
                </a:solidFill>
              </a:rPr>
              <a:t>Ung thư quanh bóng Vater, Bệnh học ngoại khoa Tiêu hoá 2021</a:t>
            </a:r>
          </a:p>
        </p:txBody>
      </p:sp>
    </p:spTree>
    <p:extLst>
      <p:ext uri="{BB962C8B-B14F-4D97-AF65-F5344CB8AC3E}">
        <p14:creationId xmlns:p14="http://schemas.microsoft.com/office/powerpoint/2010/main" val="42606526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831"/>
        <p:cNvGrpSpPr/>
        <p:nvPr/>
      </p:nvGrpSpPr>
      <p:grpSpPr>
        <a:xfrm>
          <a:off x="0" y="0"/>
          <a:ext cx="0" cy="0"/>
          <a:chOff x="0" y="0"/>
          <a:chExt cx="0" cy="0"/>
        </a:xfrm>
      </p:grpSpPr>
      <p:grpSp>
        <p:nvGrpSpPr>
          <p:cNvPr id="2838" name="Google Shape;2838;p60"/>
          <p:cNvGrpSpPr/>
          <p:nvPr/>
        </p:nvGrpSpPr>
        <p:grpSpPr>
          <a:xfrm rot="21306577">
            <a:off x="1684013" y="3265273"/>
            <a:ext cx="1051840" cy="1587325"/>
            <a:chOff x="2738273" y="2696825"/>
            <a:chExt cx="581415" cy="952248"/>
          </a:xfrm>
        </p:grpSpPr>
        <p:sp>
          <p:nvSpPr>
            <p:cNvPr id="2839" name="Google Shape;2839;p60"/>
            <p:cNvSpPr/>
            <p:nvPr/>
          </p:nvSpPr>
          <p:spPr>
            <a:xfrm>
              <a:off x="3029080" y="3385022"/>
              <a:ext cx="122782" cy="264050"/>
            </a:xfrm>
            <a:custGeom>
              <a:avLst/>
              <a:gdLst/>
              <a:ahLst/>
              <a:cxnLst/>
              <a:rect l="l" t="t" r="r" b="b"/>
              <a:pathLst>
                <a:path w="2630" h="5656" extrusionOk="0">
                  <a:moveTo>
                    <a:pt x="440" y="252"/>
                  </a:moveTo>
                  <a:cubicBezTo>
                    <a:pt x="789" y="112"/>
                    <a:pt x="1541" y="0"/>
                    <a:pt x="1803" y="127"/>
                  </a:cubicBezTo>
                  <a:cubicBezTo>
                    <a:pt x="1938" y="196"/>
                    <a:pt x="2050" y="375"/>
                    <a:pt x="2116" y="580"/>
                  </a:cubicBezTo>
                  <a:cubicBezTo>
                    <a:pt x="2172" y="771"/>
                    <a:pt x="2205" y="981"/>
                    <a:pt x="2242" y="1239"/>
                  </a:cubicBezTo>
                  <a:cubicBezTo>
                    <a:pt x="2364" y="2079"/>
                    <a:pt x="2517" y="2957"/>
                    <a:pt x="2578" y="3797"/>
                  </a:cubicBezTo>
                  <a:cubicBezTo>
                    <a:pt x="2606" y="4166"/>
                    <a:pt x="2629" y="4633"/>
                    <a:pt x="2532" y="4937"/>
                  </a:cubicBezTo>
                  <a:cubicBezTo>
                    <a:pt x="2420" y="5286"/>
                    <a:pt x="2018" y="5655"/>
                    <a:pt x="1476" y="5558"/>
                  </a:cubicBezTo>
                  <a:cubicBezTo>
                    <a:pt x="1294" y="5525"/>
                    <a:pt x="1065" y="5418"/>
                    <a:pt x="911" y="5221"/>
                  </a:cubicBezTo>
                  <a:cubicBezTo>
                    <a:pt x="705" y="4950"/>
                    <a:pt x="575" y="4399"/>
                    <a:pt x="505" y="4007"/>
                  </a:cubicBezTo>
                  <a:cubicBezTo>
                    <a:pt x="431" y="3605"/>
                    <a:pt x="356" y="3200"/>
                    <a:pt x="295" y="2704"/>
                  </a:cubicBezTo>
                  <a:cubicBezTo>
                    <a:pt x="235" y="2214"/>
                    <a:pt x="159" y="1775"/>
                    <a:pt x="117" y="1420"/>
                  </a:cubicBezTo>
                  <a:cubicBezTo>
                    <a:pt x="61" y="963"/>
                    <a:pt x="0" y="426"/>
                    <a:pt x="440" y="25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0"/>
            <p:cNvSpPr/>
            <p:nvPr/>
          </p:nvSpPr>
          <p:spPr>
            <a:xfrm>
              <a:off x="3076373" y="3578395"/>
              <a:ext cx="52147" cy="51494"/>
            </a:xfrm>
            <a:custGeom>
              <a:avLst/>
              <a:gdLst/>
              <a:ahLst/>
              <a:cxnLst/>
              <a:rect l="l" t="t" r="r" b="b"/>
              <a:pathLst>
                <a:path w="1117" h="1103" extrusionOk="0">
                  <a:moveTo>
                    <a:pt x="15" y="183"/>
                  </a:moveTo>
                  <a:cubicBezTo>
                    <a:pt x="188" y="80"/>
                    <a:pt x="403" y="84"/>
                    <a:pt x="584" y="71"/>
                  </a:cubicBezTo>
                  <a:cubicBezTo>
                    <a:pt x="776" y="52"/>
                    <a:pt x="972" y="0"/>
                    <a:pt x="1117" y="84"/>
                  </a:cubicBezTo>
                  <a:cubicBezTo>
                    <a:pt x="1080" y="341"/>
                    <a:pt x="968" y="571"/>
                    <a:pt x="879" y="836"/>
                  </a:cubicBezTo>
                  <a:cubicBezTo>
                    <a:pt x="855" y="907"/>
                    <a:pt x="841" y="1047"/>
                    <a:pt x="776" y="1069"/>
                  </a:cubicBezTo>
                  <a:cubicBezTo>
                    <a:pt x="668" y="1103"/>
                    <a:pt x="459" y="799"/>
                    <a:pt x="379" y="711"/>
                  </a:cubicBezTo>
                  <a:cubicBezTo>
                    <a:pt x="319" y="636"/>
                    <a:pt x="253" y="565"/>
                    <a:pt x="197" y="500"/>
                  </a:cubicBezTo>
                  <a:cubicBezTo>
                    <a:pt x="103" y="403"/>
                    <a:pt x="0" y="319"/>
                    <a:pt x="15" y="18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0"/>
            <p:cNvSpPr/>
            <p:nvPr/>
          </p:nvSpPr>
          <p:spPr>
            <a:xfrm>
              <a:off x="2738273" y="2696825"/>
              <a:ext cx="581415" cy="803309"/>
            </a:xfrm>
            <a:custGeom>
              <a:avLst/>
              <a:gdLst/>
              <a:ahLst/>
              <a:cxnLst/>
              <a:rect l="l" t="t" r="r" b="b"/>
              <a:pathLst>
                <a:path w="12454" h="17207" extrusionOk="0">
                  <a:moveTo>
                    <a:pt x="841" y="1448"/>
                  </a:moveTo>
                  <a:cubicBezTo>
                    <a:pt x="1229" y="1327"/>
                    <a:pt x="1738" y="1256"/>
                    <a:pt x="2149" y="1209"/>
                  </a:cubicBezTo>
                  <a:cubicBezTo>
                    <a:pt x="3367" y="1060"/>
                    <a:pt x="4628" y="916"/>
                    <a:pt x="5903" y="729"/>
                  </a:cubicBezTo>
                  <a:cubicBezTo>
                    <a:pt x="6716" y="608"/>
                    <a:pt x="7598" y="468"/>
                    <a:pt x="8457" y="336"/>
                  </a:cubicBezTo>
                  <a:cubicBezTo>
                    <a:pt x="9274" y="211"/>
                    <a:pt x="10218" y="0"/>
                    <a:pt x="10614" y="575"/>
                  </a:cubicBezTo>
                  <a:cubicBezTo>
                    <a:pt x="10824" y="883"/>
                    <a:pt x="10899" y="1397"/>
                    <a:pt x="10992" y="1849"/>
                  </a:cubicBezTo>
                  <a:cubicBezTo>
                    <a:pt x="11086" y="2308"/>
                    <a:pt x="11128" y="2676"/>
                    <a:pt x="11216" y="3153"/>
                  </a:cubicBezTo>
                  <a:cubicBezTo>
                    <a:pt x="11473" y="4539"/>
                    <a:pt x="11632" y="5688"/>
                    <a:pt x="11837" y="7037"/>
                  </a:cubicBezTo>
                  <a:cubicBezTo>
                    <a:pt x="12029" y="8284"/>
                    <a:pt x="12253" y="9698"/>
                    <a:pt x="12341" y="10838"/>
                  </a:cubicBezTo>
                  <a:cubicBezTo>
                    <a:pt x="12408" y="11665"/>
                    <a:pt x="12453" y="12468"/>
                    <a:pt x="12272" y="13131"/>
                  </a:cubicBezTo>
                  <a:cubicBezTo>
                    <a:pt x="12089" y="13784"/>
                    <a:pt x="11740" y="14364"/>
                    <a:pt x="11343" y="14877"/>
                  </a:cubicBezTo>
                  <a:cubicBezTo>
                    <a:pt x="11137" y="15148"/>
                    <a:pt x="10918" y="15381"/>
                    <a:pt x="10660" y="15620"/>
                  </a:cubicBezTo>
                  <a:cubicBezTo>
                    <a:pt x="10535" y="15736"/>
                    <a:pt x="10418" y="15858"/>
                    <a:pt x="10274" y="15956"/>
                  </a:cubicBezTo>
                  <a:cubicBezTo>
                    <a:pt x="9848" y="16245"/>
                    <a:pt x="9293" y="16540"/>
                    <a:pt x="8699" y="16726"/>
                  </a:cubicBezTo>
                  <a:cubicBezTo>
                    <a:pt x="7173" y="17207"/>
                    <a:pt x="5763" y="17114"/>
                    <a:pt x="4651" y="16750"/>
                  </a:cubicBezTo>
                  <a:cubicBezTo>
                    <a:pt x="4488" y="16698"/>
                    <a:pt x="4357" y="16618"/>
                    <a:pt x="4199" y="16540"/>
                  </a:cubicBezTo>
                  <a:cubicBezTo>
                    <a:pt x="3904" y="16390"/>
                    <a:pt x="3628" y="16241"/>
                    <a:pt x="3348" y="16036"/>
                  </a:cubicBezTo>
                  <a:cubicBezTo>
                    <a:pt x="2816" y="15643"/>
                    <a:pt x="2289" y="15185"/>
                    <a:pt x="1934" y="14573"/>
                  </a:cubicBezTo>
                  <a:cubicBezTo>
                    <a:pt x="1574" y="13962"/>
                    <a:pt x="1345" y="13042"/>
                    <a:pt x="1168" y="12090"/>
                  </a:cubicBezTo>
                  <a:cubicBezTo>
                    <a:pt x="995" y="11146"/>
                    <a:pt x="902" y="10385"/>
                    <a:pt x="804" y="9526"/>
                  </a:cubicBezTo>
                  <a:cubicBezTo>
                    <a:pt x="613" y="7868"/>
                    <a:pt x="350" y="6159"/>
                    <a:pt x="188" y="4497"/>
                  </a:cubicBezTo>
                  <a:cubicBezTo>
                    <a:pt x="150" y="4114"/>
                    <a:pt x="89" y="3675"/>
                    <a:pt x="66" y="3255"/>
                  </a:cubicBezTo>
                  <a:cubicBezTo>
                    <a:pt x="38" y="2853"/>
                    <a:pt x="1" y="2420"/>
                    <a:pt x="85" y="2106"/>
                  </a:cubicBezTo>
                  <a:cubicBezTo>
                    <a:pt x="197" y="1681"/>
                    <a:pt x="468" y="1560"/>
                    <a:pt x="841" y="14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0"/>
            <p:cNvSpPr/>
            <p:nvPr/>
          </p:nvSpPr>
          <p:spPr>
            <a:xfrm>
              <a:off x="3074225" y="3436517"/>
              <a:ext cx="52147" cy="32026"/>
            </a:xfrm>
            <a:custGeom>
              <a:avLst/>
              <a:gdLst/>
              <a:ahLst/>
              <a:cxnLst/>
              <a:rect l="l" t="t" r="r" b="b"/>
              <a:pathLst>
                <a:path w="1117" h="686" extrusionOk="0">
                  <a:moveTo>
                    <a:pt x="141" y="276"/>
                  </a:moveTo>
                  <a:cubicBezTo>
                    <a:pt x="0" y="686"/>
                    <a:pt x="1117" y="541"/>
                    <a:pt x="878" y="186"/>
                  </a:cubicBezTo>
                  <a:cubicBezTo>
                    <a:pt x="757" y="0"/>
                    <a:pt x="313" y="154"/>
                    <a:pt x="141" y="27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0"/>
            <p:cNvSpPr/>
            <p:nvPr/>
          </p:nvSpPr>
          <p:spPr>
            <a:xfrm>
              <a:off x="2972217" y="3438431"/>
              <a:ext cx="92016" cy="37955"/>
            </a:xfrm>
            <a:custGeom>
              <a:avLst/>
              <a:gdLst/>
              <a:ahLst/>
              <a:cxnLst/>
              <a:rect l="l" t="t" r="r" b="b"/>
              <a:pathLst>
                <a:path w="1971" h="813" extrusionOk="0">
                  <a:moveTo>
                    <a:pt x="1751" y="724"/>
                  </a:moveTo>
                  <a:cubicBezTo>
                    <a:pt x="1830" y="677"/>
                    <a:pt x="1970" y="543"/>
                    <a:pt x="1867" y="388"/>
                  </a:cubicBezTo>
                  <a:cubicBezTo>
                    <a:pt x="1733" y="188"/>
                    <a:pt x="1251" y="220"/>
                    <a:pt x="1055" y="192"/>
                  </a:cubicBezTo>
                  <a:cubicBezTo>
                    <a:pt x="822" y="164"/>
                    <a:pt x="392" y="1"/>
                    <a:pt x="229" y="216"/>
                  </a:cubicBezTo>
                  <a:cubicBezTo>
                    <a:pt x="0" y="519"/>
                    <a:pt x="677" y="659"/>
                    <a:pt x="910" y="696"/>
                  </a:cubicBezTo>
                  <a:cubicBezTo>
                    <a:pt x="1037" y="720"/>
                    <a:pt x="1162" y="724"/>
                    <a:pt x="1270" y="739"/>
                  </a:cubicBezTo>
                  <a:cubicBezTo>
                    <a:pt x="1453" y="757"/>
                    <a:pt x="1597" y="813"/>
                    <a:pt x="1751" y="72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0"/>
            <p:cNvSpPr/>
            <p:nvPr/>
          </p:nvSpPr>
          <p:spPr>
            <a:xfrm>
              <a:off x="2822215" y="3301968"/>
              <a:ext cx="35341" cy="61764"/>
            </a:xfrm>
            <a:custGeom>
              <a:avLst/>
              <a:gdLst/>
              <a:ahLst/>
              <a:cxnLst/>
              <a:rect l="l" t="t" r="r" b="b"/>
              <a:pathLst>
                <a:path w="757" h="1323" extrusionOk="0">
                  <a:moveTo>
                    <a:pt x="164" y="1"/>
                  </a:moveTo>
                  <a:cubicBezTo>
                    <a:pt x="341" y="126"/>
                    <a:pt x="491" y="463"/>
                    <a:pt x="617" y="804"/>
                  </a:cubicBezTo>
                  <a:cubicBezTo>
                    <a:pt x="673" y="949"/>
                    <a:pt x="757" y="1187"/>
                    <a:pt x="631" y="1247"/>
                  </a:cubicBezTo>
                  <a:cubicBezTo>
                    <a:pt x="481" y="1322"/>
                    <a:pt x="345" y="1070"/>
                    <a:pt x="295" y="981"/>
                  </a:cubicBezTo>
                  <a:cubicBezTo>
                    <a:pt x="140" y="692"/>
                    <a:pt x="9" y="314"/>
                    <a:pt x="0" y="89"/>
                  </a:cubicBezTo>
                  <a:cubicBezTo>
                    <a:pt x="19" y="42"/>
                    <a:pt x="103"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0"/>
            <p:cNvSpPr/>
            <p:nvPr/>
          </p:nvSpPr>
          <p:spPr>
            <a:xfrm>
              <a:off x="2881272" y="3346226"/>
              <a:ext cx="34033" cy="39075"/>
            </a:xfrm>
            <a:custGeom>
              <a:avLst/>
              <a:gdLst/>
              <a:ahLst/>
              <a:cxnLst/>
              <a:rect l="l" t="t" r="r" b="b"/>
              <a:pathLst>
                <a:path w="729" h="837" extrusionOk="0">
                  <a:moveTo>
                    <a:pt x="89" y="221"/>
                  </a:moveTo>
                  <a:cubicBezTo>
                    <a:pt x="365" y="1"/>
                    <a:pt x="729" y="682"/>
                    <a:pt x="459" y="790"/>
                  </a:cubicBezTo>
                  <a:cubicBezTo>
                    <a:pt x="341" y="837"/>
                    <a:pt x="43" y="575"/>
                    <a:pt x="11" y="383"/>
                  </a:cubicBezTo>
                  <a:cubicBezTo>
                    <a:pt x="0" y="318"/>
                    <a:pt x="39" y="258"/>
                    <a:pt x="89" y="22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0"/>
            <p:cNvSpPr/>
            <p:nvPr/>
          </p:nvSpPr>
          <p:spPr>
            <a:xfrm>
              <a:off x="2884354" y="3395760"/>
              <a:ext cx="35107" cy="30532"/>
            </a:xfrm>
            <a:custGeom>
              <a:avLst/>
              <a:gdLst/>
              <a:ahLst/>
              <a:cxnLst/>
              <a:rect l="l" t="t" r="r" b="b"/>
              <a:pathLst>
                <a:path w="752" h="654" extrusionOk="0">
                  <a:moveTo>
                    <a:pt x="117" y="84"/>
                  </a:moveTo>
                  <a:cubicBezTo>
                    <a:pt x="206" y="0"/>
                    <a:pt x="374" y="70"/>
                    <a:pt x="499" y="201"/>
                  </a:cubicBezTo>
                  <a:cubicBezTo>
                    <a:pt x="602" y="303"/>
                    <a:pt x="751" y="546"/>
                    <a:pt x="602" y="621"/>
                  </a:cubicBezTo>
                  <a:cubicBezTo>
                    <a:pt x="537" y="653"/>
                    <a:pt x="397" y="616"/>
                    <a:pt x="290" y="509"/>
                  </a:cubicBezTo>
                  <a:cubicBezTo>
                    <a:pt x="159" y="387"/>
                    <a:pt x="1" y="196"/>
                    <a:pt x="117" y="8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0"/>
            <p:cNvSpPr/>
            <p:nvPr/>
          </p:nvSpPr>
          <p:spPr>
            <a:xfrm>
              <a:off x="2772728" y="2749580"/>
              <a:ext cx="498362" cy="565916"/>
            </a:xfrm>
            <a:custGeom>
              <a:avLst/>
              <a:gdLst/>
              <a:ahLst/>
              <a:cxnLst/>
              <a:rect l="l" t="t" r="r" b="b"/>
              <a:pathLst>
                <a:path w="10675" h="12122" extrusionOk="0">
                  <a:moveTo>
                    <a:pt x="537" y="1234"/>
                  </a:moveTo>
                  <a:cubicBezTo>
                    <a:pt x="864" y="1116"/>
                    <a:pt x="1317" y="1051"/>
                    <a:pt x="1681" y="995"/>
                  </a:cubicBezTo>
                  <a:cubicBezTo>
                    <a:pt x="2774" y="827"/>
                    <a:pt x="3843" y="706"/>
                    <a:pt x="4931" y="551"/>
                  </a:cubicBezTo>
                  <a:cubicBezTo>
                    <a:pt x="5972" y="402"/>
                    <a:pt x="7121" y="211"/>
                    <a:pt x="8181" y="103"/>
                  </a:cubicBezTo>
                  <a:cubicBezTo>
                    <a:pt x="8728" y="51"/>
                    <a:pt x="9213" y="1"/>
                    <a:pt x="9433" y="444"/>
                  </a:cubicBezTo>
                  <a:cubicBezTo>
                    <a:pt x="9568" y="715"/>
                    <a:pt x="9620" y="1060"/>
                    <a:pt x="9685" y="1406"/>
                  </a:cubicBezTo>
                  <a:cubicBezTo>
                    <a:pt x="9745" y="1728"/>
                    <a:pt x="9829" y="2083"/>
                    <a:pt x="9890" y="2396"/>
                  </a:cubicBezTo>
                  <a:cubicBezTo>
                    <a:pt x="9956" y="2741"/>
                    <a:pt x="9989" y="3049"/>
                    <a:pt x="10030" y="3353"/>
                  </a:cubicBezTo>
                  <a:cubicBezTo>
                    <a:pt x="10264" y="4904"/>
                    <a:pt x="10549" y="6594"/>
                    <a:pt x="10637" y="8055"/>
                  </a:cubicBezTo>
                  <a:cubicBezTo>
                    <a:pt x="10674" y="8676"/>
                    <a:pt x="10651" y="9213"/>
                    <a:pt x="10437" y="9661"/>
                  </a:cubicBezTo>
                  <a:cubicBezTo>
                    <a:pt x="10226" y="10091"/>
                    <a:pt x="9844" y="10445"/>
                    <a:pt x="9424" y="10768"/>
                  </a:cubicBezTo>
                  <a:cubicBezTo>
                    <a:pt x="8597" y="11404"/>
                    <a:pt x="7327" y="11842"/>
                    <a:pt x="6052" y="11986"/>
                  </a:cubicBezTo>
                  <a:cubicBezTo>
                    <a:pt x="4861" y="12122"/>
                    <a:pt x="3717" y="12024"/>
                    <a:pt x="2802" y="11646"/>
                  </a:cubicBezTo>
                  <a:cubicBezTo>
                    <a:pt x="2302" y="11441"/>
                    <a:pt x="1905" y="11230"/>
                    <a:pt x="1573" y="10829"/>
                  </a:cubicBezTo>
                  <a:cubicBezTo>
                    <a:pt x="1256" y="10441"/>
                    <a:pt x="1047" y="9848"/>
                    <a:pt x="911" y="9111"/>
                  </a:cubicBezTo>
                  <a:cubicBezTo>
                    <a:pt x="677" y="7863"/>
                    <a:pt x="519" y="6561"/>
                    <a:pt x="346" y="5296"/>
                  </a:cubicBezTo>
                  <a:cubicBezTo>
                    <a:pt x="211" y="4333"/>
                    <a:pt x="136" y="3479"/>
                    <a:pt x="52" y="2508"/>
                  </a:cubicBezTo>
                  <a:cubicBezTo>
                    <a:pt x="28" y="2256"/>
                    <a:pt x="0" y="1896"/>
                    <a:pt x="71" y="1663"/>
                  </a:cubicBezTo>
                  <a:cubicBezTo>
                    <a:pt x="140" y="1434"/>
                    <a:pt x="323" y="1312"/>
                    <a:pt x="537" y="12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0"/>
            <p:cNvSpPr/>
            <p:nvPr/>
          </p:nvSpPr>
          <p:spPr>
            <a:xfrm>
              <a:off x="2827444" y="2819749"/>
              <a:ext cx="401164" cy="325955"/>
            </a:xfrm>
            <a:custGeom>
              <a:avLst/>
              <a:gdLst/>
              <a:ahLst/>
              <a:cxnLst/>
              <a:rect l="l" t="t" r="r" b="b"/>
              <a:pathLst>
                <a:path w="8593" h="6982" extrusionOk="0">
                  <a:moveTo>
                    <a:pt x="7849" y="380"/>
                  </a:moveTo>
                  <a:cubicBezTo>
                    <a:pt x="8074" y="2140"/>
                    <a:pt x="8270" y="3886"/>
                    <a:pt x="8592" y="5707"/>
                  </a:cubicBezTo>
                  <a:cubicBezTo>
                    <a:pt x="7546" y="6380"/>
                    <a:pt x="5791" y="6688"/>
                    <a:pt x="4450" y="6819"/>
                  </a:cubicBezTo>
                  <a:cubicBezTo>
                    <a:pt x="3050" y="6959"/>
                    <a:pt x="1709" y="6981"/>
                    <a:pt x="603" y="6716"/>
                  </a:cubicBezTo>
                  <a:cubicBezTo>
                    <a:pt x="364" y="4890"/>
                    <a:pt x="164" y="3087"/>
                    <a:pt x="0" y="1309"/>
                  </a:cubicBezTo>
                  <a:cubicBezTo>
                    <a:pt x="659" y="1061"/>
                    <a:pt x="1317" y="828"/>
                    <a:pt x="2017" y="627"/>
                  </a:cubicBezTo>
                  <a:cubicBezTo>
                    <a:pt x="4212" y="1"/>
                    <a:pt x="6168" y="136"/>
                    <a:pt x="7849" y="3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0"/>
            <p:cNvSpPr/>
            <p:nvPr/>
          </p:nvSpPr>
          <p:spPr>
            <a:xfrm>
              <a:off x="2880619" y="2900842"/>
              <a:ext cx="26237" cy="97758"/>
            </a:xfrm>
            <a:custGeom>
              <a:avLst/>
              <a:gdLst/>
              <a:ahLst/>
              <a:cxnLst/>
              <a:rect l="l" t="t" r="r" b="b"/>
              <a:pathLst>
                <a:path w="562" h="2094" extrusionOk="0">
                  <a:moveTo>
                    <a:pt x="271" y="1"/>
                  </a:moveTo>
                  <a:cubicBezTo>
                    <a:pt x="449" y="76"/>
                    <a:pt x="458" y="328"/>
                    <a:pt x="477" y="524"/>
                  </a:cubicBezTo>
                  <a:cubicBezTo>
                    <a:pt x="523" y="897"/>
                    <a:pt x="561" y="1281"/>
                    <a:pt x="542" y="1677"/>
                  </a:cubicBezTo>
                  <a:cubicBezTo>
                    <a:pt x="538" y="1841"/>
                    <a:pt x="514" y="2061"/>
                    <a:pt x="337" y="2093"/>
                  </a:cubicBezTo>
                  <a:cubicBezTo>
                    <a:pt x="150" y="1976"/>
                    <a:pt x="131" y="1705"/>
                    <a:pt x="94" y="1496"/>
                  </a:cubicBezTo>
                  <a:cubicBezTo>
                    <a:pt x="1" y="981"/>
                    <a:pt x="25" y="375"/>
                    <a:pt x="187" y="61"/>
                  </a:cubicBezTo>
                  <a:cubicBezTo>
                    <a:pt x="197" y="29"/>
                    <a:pt x="225" y="5"/>
                    <a:pt x="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0"/>
            <p:cNvSpPr/>
            <p:nvPr/>
          </p:nvSpPr>
          <p:spPr>
            <a:xfrm>
              <a:off x="2891964" y="3013822"/>
              <a:ext cx="29878" cy="86974"/>
            </a:xfrm>
            <a:custGeom>
              <a:avLst/>
              <a:gdLst/>
              <a:ahLst/>
              <a:cxnLst/>
              <a:rect l="l" t="t" r="r" b="b"/>
              <a:pathLst>
                <a:path w="640" h="1863" extrusionOk="0">
                  <a:moveTo>
                    <a:pt x="295" y="14"/>
                  </a:moveTo>
                  <a:cubicBezTo>
                    <a:pt x="467" y="229"/>
                    <a:pt x="495" y="649"/>
                    <a:pt x="523" y="985"/>
                  </a:cubicBezTo>
                  <a:cubicBezTo>
                    <a:pt x="538" y="1167"/>
                    <a:pt x="640" y="1802"/>
                    <a:pt x="392" y="1835"/>
                  </a:cubicBezTo>
                  <a:cubicBezTo>
                    <a:pt x="183" y="1863"/>
                    <a:pt x="122" y="1311"/>
                    <a:pt x="94" y="985"/>
                  </a:cubicBezTo>
                  <a:cubicBezTo>
                    <a:pt x="56" y="607"/>
                    <a:pt x="0" y="107"/>
                    <a:pt x="174" y="23"/>
                  </a:cubicBezTo>
                  <a:cubicBezTo>
                    <a:pt x="224" y="0"/>
                    <a:pt x="262" y="23"/>
                    <a:pt x="295" y="1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0"/>
            <p:cNvSpPr/>
            <p:nvPr/>
          </p:nvSpPr>
          <p:spPr>
            <a:xfrm>
              <a:off x="2926838" y="2896921"/>
              <a:ext cx="22689" cy="95331"/>
            </a:xfrm>
            <a:custGeom>
              <a:avLst/>
              <a:gdLst/>
              <a:ahLst/>
              <a:cxnLst/>
              <a:rect l="l" t="t" r="r" b="b"/>
              <a:pathLst>
                <a:path w="486" h="2042" extrusionOk="0">
                  <a:moveTo>
                    <a:pt x="239" y="1"/>
                  </a:moveTo>
                  <a:cubicBezTo>
                    <a:pt x="384" y="104"/>
                    <a:pt x="365" y="328"/>
                    <a:pt x="379" y="501"/>
                  </a:cubicBezTo>
                  <a:cubicBezTo>
                    <a:pt x="407" y="860"/>
                    <a:pt x="435" y="1196"/>
                    <a:pt x="444" y="1570"/>
                  </a:cubicBezTo>
                  <a:cubicBezTo>
                    <a:pt x="449" y="1714"/>
                    <a:pt x="486" y="1985"/>
                    <a:pt x="323" y="2009"/>
                  </a:cubicBezTo>
                  <a:cubicBezTo>
                    <a:pt x="104" y="2041"/>
                    <a:pt x="76" y="1337"/>
                    <a:pt x="52" y="1131"/>
                  </a:cubicBezTo>
                  <a:cubicBezTo>
                    <a:pt x="20" y="767"/>
                    <a:pt x="1" y="323"/>
                    <a:pt x="113" y="71"/>
                  </a:cubicBezTo>
                  <a:cubicBezTo>
                    <a:pt x="122" y="29"/>
                    <a:pt x="178" y="15"/>
                    <a:pt x="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0"/>
            <p:cNvSpPr/>
            <p:nvPr/>
          </p:nvSpPr>
          <p:spPr>
            <a:xfrm>
              <a:off x="2947753" y="2889778"/>
              <a:ext cx="64379" cy="21148"/>
            </a:xfrm>
            <a:custGeom>
              <a:avLst/>
              <a:gdLst/>
              <a:ahLst/>
              <a:cxnLst/>
              <a:rect l="l" t="t" r="r" b="b"/>
              <a:pathLst>
                <a:path w="1379" h="453" extrusionOk="0">
                  <a:moveTo>
                    <a:pt x="113" y="121"/>
                  </a:moveTo>
                  <a:cubicBezTo>
                    <a:pt x="206" y="61"/>
                    <a:pt x="576" y="46"/>
                    <a:pt x="809" y="37"/>
                  </a:cubicBezTo>
                  <a:cubicBezTo>
                    <a:pt x="981" y="33"/>
                    <a:pt x="1355" y="0"/>
                    <a:pt x="1369" y="154"/>
                  </a:cubicBezTo>
                  <a:cubicBezTo>
                    <a:pt x="1378" y="266"/>
                    <a:pt x="1177" y="313"/>
                    <a:pt x="981" y="345"/>
                  </a:cubicBezTo>
                  <a:cubicBezTo>
                    <a:pt x="753" y="388"/>
                    <a:pt x="66" y="453"/>
                    <a:pt x="24" y="266"/>
                  </a:cubicBezTo>
                  <a:cubicBezTo>
                    <a:pt x="1" y="168"/>
                    <a:pt x="48" y="164"/>
                    <a:pt x="113" y="12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0"/>
            <p:cNvSpPr/>
            <p:nvPr/>
          </p:nvSpPr>
          <p:spPr>
            <a:xfrm>
              <a:off x="3017502" y="2887350"/>
              <a:ext cx="31933" cy="95097"/>
            </a:xfrm>
            <a:custGeom>
              <a:avLst/>
              <a:gdLst/>
              <a:ahLst/>
              <a:cxnLst/>
              <a:rect l="l" t="t" r="r" b="b"/>
              <a:pathLst>
                <a:path w="684" h="2037" extrusionOk="0">
                  <a:moveTo>
                    <a:pt x="216" y="85"/>
                  </a:moveTo>
                  <a:cubicBezTo>
                    <a:pt x="449" y="1"/>
                    <a:pt x="543" y="818"/>
                    <a:pt x="571" y="1084"/>
                  </a:cubicBezTo>
                  <a:cubicBezTo>
                    <a:pt x="613" y="1466"/>
                    <a:pt x="683" y="1990"/>
                    <a:pt x="463" y="2013"/>
                  </a:cubicBezTo>
                  <a:cubicBezTo>
                    <a:pt x="239" y="2037"/>
                    <a:pt x="174" y="1387"/>
                    <a:pt x="136" y="1065"/>
                  </a:cubicBezTo>
                  <a:cubicBezTo>
                    <a:pt x="108" y="846"/>
                    <a:pt x="1" y="164"/>
                    <a:pt x="216" y="8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0"/>
            <p:cNvSpPr/>
            <p:nvPr/>
          </p:nvSpPr>
          <p:spPr>
            <a:xfrm>
              <a:off x="2938603" y="3005979"/>
              <a:ext cx="23996" cy="86087"/>
            </a:xfrm>
            <a:custGeom>
              <a:avLst/>
              <a:gdLst/>
              <a:ahLst/>
              <a:cxnLst/>
              <a:rect l="l" t="t" r="r" b="b"/>
              <a:pathLst>
                <a:path w="514" h="1844" extrusionOk="0">
                  <a:moveTo>
                    <a:pt x="332" y="1844"/>
                  </a:moveTo>
                  <a:cubicBezTo>
                    <a:pt x="183" y="1751"/>
                    <a:pt x="141" y="1423"/>
                    <a:pt x="94" y="1181"/>
                  </a:cubicBezTo>
                  <a:cubicBezTo>
                    <a:pt x="24" y="789"/>
                    <a:pt x="1" y="345"/>
                    <a:pt x="33" y="51"/>
                  </a:cubicBezTo>
                  <a:cubicBezTo>
                    <a:pt x="136" y="0"/>
                    <a:pt x="164" y="28"/>
                    <a:pt x="244" y="61"/>
                  </a:cubicBezTo>
                  <a:cubicBezTo>
                    <a:pt x="365" y="471"/>
                    <a:pt x="388" y="863"/>
                    <a:pt x="416" y="1233"/>
                  </a:cubicBezTo>
                  <a:cubicBezTo>
                    <a:pt x="430" y="1442"/>
                    <a:pt x="514" y="1723"/>
                    <a:pt x="332" y="18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0"/>
            <p:cNvSpPr/>
            <p:nvPr/>
          </p:nvSpPr>
          <p:spPr>
            <a:xfrm>
              <a:off x="3032582" y="2995522"/>
              <a:ext cx="27731" cy="90896"/>
            </a:xfrm>
            <a:custGeom>
              <a:avLst/>
              <a:gdLst/>
              <a:ahLst/>
              <a:cxnLst/>
              <a:rect l="l" t="t" r="r" b="b"/>
              <a:pathLst>
                <a:path w="594" h="1947" extrusionOk="0">
                  <a:moveTo>
                    <a:pt x="253" y="18"/>
                  </a:moveTo>
                  <a:cubicBezTo>
                    <a:pt x="458" y="341"/>
                    <a:pt x="505" y="779"/>
                    <a:pt x="528" y="1265"/>
                  </a:cubicBezTo>
                  <a:cubicBezTo>
                    <a:pt x="537" y="1447"/>
                    <a:pt x="593" y="1928"/>
                    <a:pt x="356" y="1938"/>
                  </a:cubicBezTo>
                  <a:cubicBezTo>
                    <a:pt x="154" y="1947"/>
                    <a:pt x="70" y="1373"/>
                    <a:pt x="42" y="1027"/>
                  </a:cubicBezTo>
                  <a:cubicBezTo>
                    <a:pt x="9" y="639"/>
                    <a:pt x="0" y="270"/>
                    <a:pt x="70" y="102"/>
                  </a:cubicBezTo>
                  <a:cubicBezTo>
                    <a:pt x="98" y="28"/>
                    <a:pt x="154" y="0"/>
                    <a:pt x="253" y="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0"/>
            <p:cNvSpPr/>
            <p:nvPr/>
          </p:nvSpPr>
          <p:spPr>
            <a:xfrm>
              <a:off x="2962833" y="3077922"/>
              <a:ext cx="68907" cy="25490"/>
            </a:xfrm>
            <a:custGeom>
              <a:avLst/>
              <a:gdLst/>
              <a:ahLst/>
              <a:cxnLst/>
              <a:rect l="l" t="t" r="r" b="b"/>
              <a:pathLst>
                <a:path w="1476" h="546" extrusionOk="0">
                  <a:moveTo>
                    <a:pt x="163" y="219"/>
                  </a:moveTo>
                  <a:cubicBezTo>
                    <a:pt x="197" y="201"/>
                    <a:pt x="453" y="140"/>
                    <a:pt x="611" y="117"/>
                  </a:cubicBezTo>
                  <a:cubicBezTo>
                    <a:pt x="850" y="74"/>
                    <a:pt x="1447" y="0"/>
                    <a:pt x="1466" y="182"/>
                  </a:cubicBezTo>
                  <a:cubicBezTo>
                    <a:pt x="1475" y="322"/>
                    <a:pt x="1167" y="359"/>
                    <a:pt x="939" y="387"/>
                  </a:cubicBezTo>
                  <a:cubicBezTo>
                    <a:pt x="714" y="415"/>
                    <a:pt x="486" y="420"/>
                    <a:pt x="359" y="438"/>
                  </a:cubicBezTo>
                  <a:cubicBezTo>
                    <a:pt x="225" y="466"/>
                    <a:pt x="94" y="546"/>
                    <a:pt x="42" y="410"/>
                  </a:cubicBezTo>
                  <a:cubicBezTo>
                    <a:pt x="1" y="289"/>
                    <a:pt x="89" y="261"/>
                    <a:pt x="163" y="21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0"/>
            <p:cNvSpPr/>
            <p:nvPr/>
          </p:nvSpPr>
          <p:spPr>
            <a:xfrm>
              <a:off x="3070070" y="2872084"/>
              <a:ext cx="83286" cy="25350"/>
            </a:xfrm>
            <a:custGeom>
              <a:avLst/>
              <a:gdLst/>
              <a:ahLst/>
              <a:cxnLst/>
              <a:rect l="l" t="t" r="r" b="b"/>
              <a:pathLst>
                <a:path w="1784" h="543" extrusionOk="0">
                  <a:moveTo>
                    <a:pt x="1784" y="112"/>
                  </a:moveTo>
                  <a:cubicBezTo>
                    <a:pt x="1770" y="257"/>
                    <a:pt x="1564" y="263"/>
                    <a:pt x="1439" y="295"/>
                  </a:cubicBezTo>
                  <a:cubicBezTo>
                    <a:pt x="967" y="412"/>
                    <a:pt x="360" y="543"/>
                    <a:pt x="51" y="416"/>
                  </a:cubicBezTo>
                  <a:cubicBezTo>
                    <a:pt x="1" y="216"/>
                    <a:pt x="388" y="183"/>
                    <a:pt x="640" y="136"/>
                  </a:cubicBezTo>
                  <a:cubicBezTo>
                    <a:pt x="831" y="99"/>
                    <a:pt x="1060" y="71"/>
                    <a:pt x="1256" y="52"/>
                  </a:cubicBezTo>
                  <a:cubicBezTo>
                    <a:pt x="1476" y="28"/>
                    <a:pt x="1710" y="0"/>
                    <a:pt x="1784" y="11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0"/>
            <p:cNvSpPr/>
            <p:nvPr/>
          </p:nvSpPr>
          <p:spPr>
            <a:xfrm>
              <a:off x="3060920" y="2896734"/>
              <a:ext cx="29458" cy="81139"/>
            </a:xfrm>
            <a:custGeom>
              <a:avLst/>
              <a:gdLst/>
              <a:ahLst/>
              <a:cxnLst/>
              <a:rect l="l" t="t" r="r" b="b"/>
              <a:pathLst>
                <a:path w="631" h="1738" extrusionOk="0">
                  <a:moveTo>
                    <a:pt x="243" y="33"/>
                  </a:moveTo>
                  <a:cubicBezTo>
                    <a:pt x="359" y="252"/>
                    <a:pt x="374" y="570"/>
                    <a:pt x="426" y="911"/>
                  </a:cubicBezTo>
                  <a:cubicBezTo>
                    <a:pt x="463" y="1121"/>
                    <a:pt x="631" y="1649"/>
                    <a:pt x="387" y="1700"/>
                  </a:cubicBezTo>
                  <a:cubicBezTo>
                    <a:pt x="197" y="1737"/>
                    <a:pt x="163" y="1406"/>
                    <a:pt x="126" y="1205"/>
                  </a:cubicBezTo>
                  <a:cubicBezTo>
                    <a:pt x="57" y="822"/>
                    <a:pt x="1" y="285"/>
                    <a:pt x="85" y="71"/>
                  </a:cubicBezTo>
                  <a:cubicBezTo>
                    <a:pt x="103" y="0"/>
                    <a:pt x="187" y="24"/>
                    <a:pt x="243" y="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0"/>
            <p:cNvSpPr/>
            <p:nvPr/>
          </p:nvSpPr>
          <p:spPr>
            <a:xfrm>
              <a:off x="3078147" y="2965643"/>
              <a:ext cx="91596" cy="26797"/>
            </a:xfrm>
            <a:custGeom>
              <a:avLst/>
              <a:gdLst/>
              <a:ahLst/>
              <a:cxnLst/>
              <a:rect l="l" t="t" r="r" b="b"/>
              <a:pathLst>
                <a:path w="1962" h="574" extrusionOk="0">
                  <a:moveTo>
                    <a:pt x="178" y="289"/>
                  </a:moveTo>
                  <a:cubicBezTo>
                    <a:pt x="383" y="186"/>
                    <a:pt x="803" y="173"/>
                    <a:pt x="1126" y="145"/>
                  </a:cubicBezTo>
                  <a:cubicBezTo>
                    <a:pt x="1326" y="130"/>
                    <a:pt x="1901" y="0"/>
                    <a:pt x="1934" y="182"/>
                  </a:cubicBezTo>
                  <a:cubicBezTo>
                    <a:pt x="1962" y="345"/>
                    <a:pt x="1555" y="410"/>
                    <a:pt x="1322" y="448"/>
                  </a:cubicBezTo>
                  <a:cubicBezTo>
                    <a:pt x="1195" y="472"/>
                    <a:pt x="865" y="513"/>
                    <a:pt x="621" y="532"/>
                  </a:cubicBezTo>
                  <a:cubicBezTo>
                    <a:pt x="421" y="546"/>
                    <a:pt x="61" y="574"/>
                    <a:pt x="29" y="444"/>
                  </a:cubicBezTo>
                  <a:cubicBezTo>
                    <a:pt x="0" y="322"/>
                    <a:pt x="74" y="336"/>
                    <a:pt x="178" y="28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0"/>
            <p:cNvSpPr/>
            <p:nvPr/>
          </p:nvSpPr>
          <p:spPr>
            <a:xfrm>
              <a:off x="3163816" y="2981936"/>
              <a:ext cx="29271" cy="90102"/>
            </a:xfrm>
            <a:custGeom>
              <a:avLst/>
              <a:gdLst/>
              <a:ahLst/>
              <a:cxnLst/>
              <a:rect l="l" t="t" r="r" b="b"/>
              <a:pathLst>
                <a:path w="627" h="1930" extrusionOk="0">
                  <a:moveTo>
                    <a:pt x="285" y="15"/>
                  </a:moveTo>
                  <a:cubicBezTo>
                    <a:pt x="463" y="253"/>
                    <a:pt x="444" y="660"/>
                    <a:pt x="476" y="1014"/>
                  </a:cubicBezTo>
                  <a:cubicBezTo>
                    <a:pt x="491" y="1169"/>
                    <a:pt x="514" y="1365"/>
                    <a:pt x="537" y="1533"/>
                  </a:cubicBezTo>
                  <a:cubicBezTo>
                    <a:pt x="556" y="1677"/>
                    <a:pt x="626" y="1925"/>
                    <a:pt x="407" y="1929"/>
                  </a:cubicBezTo>
                  <a:cubicBezTo>
                    <a:pt x="267" y="1878"/>
                    <a:pt x="271" y="1664"/>
                    <a:pt x="229" y="1440"/>
                  </a:cubicBezTo>
                  <a:cubicBezTo>
                    <a:pt x="140" y="977"/>
                    <a:pt x="0" y="313"/>
                    <a:pt x="99" y="99"/>
                  </a:cubicBezTo>
                  <a:cubicBezTo>
                    <a:pt x="131" y="29"/>
                    <a:pt x="173" y="1"/>
                    <a:pt x="285" y="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0"/>
            <p:cNvSpPr/>
            <p:nvPr/>
          </p:nvSpPr>
          <p:spPr>
            <a:xfrm>
              <a:off x="3083609" y="3061535"/>
              <a:ext cx="89589" cy="29038"/>
            </a:xfrm>
            <a:custGeom>
              <a:avLst/>
              <a:gdLst/>
              <a:ahLst/>
              <a:cxnLst/>
              <a:rect l="l" t="t" r="r" b="b"/>
              <a:pathLst>
                <a:path w="1919" h="622" extrusionOk="0">
                  <a:moveTo>
                    <a:pt x="168" y="276"/>
                  </a:moveTo>
                  <a:cubicBezTo>
                    <a:pt x="350" y="164"/>
                    <a:pt x="756" y="155"/>
                    <a:pt x="1134" y="112"/>
                  </a:cubicBezTo>
                  <a:cubicBezTo>
                    <a:pt x="1368" y="84"/>
                    <a:pt x="1910" y="0"/>
                    <a:pt x="1914" y="215"/>
                  </a:cubicBezTo>
                  <a:cubicBezTo>
                    <a:pt x="1919" y="407"/>
                    <a:pt x="1177" y="468"/>
                    <a:pt x="981" y="496"/>
                  </a:cubicBezTo>
                  <a:cubicBezTo>
                    <a:pt x="817" y="514"/>
                    <a:pt x="154" y="621"/>
                    <a:pt x="75" y="481"/>
                  </a:cubicBezTo>
                  <a:cubicBezTo>
                    <a:pt x="0" y="351"/>
                    <a:pt x="93" y="323"/>
                    <a:pt x="168" y="27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0"/>
            <p:cNvSpPr/>
            <p:nvPr/>
          </p:nvSpPr>
          <p:spPr>
            <a:xfrm>
              <a:off x="2921189" y="3198465"/>
              <a:ext cx="49953" cy="52987"/>
            </a:xfrm>
            <a:custGeom>
              <a:avLst/>
              <a:gdLst/>
              <a:ahLst/>
              <a:cxnLst/>
              <a:rect l="l" t="t" r="r" b="b"/>
              <a:pathLst>
                <a:path w="1070" h="1135" extrusionOk="0">
                  <a:moveTo>
                    <a:pt x="986" y="28"/>
                  </a:moveTo>
                  <a:cubicBezTo>
                    <a:pt x="1070" y="210"/>
                    <a:pt x="1042" y="425"/>
                    <a:pt x="1037" y="606"/>
                  </a:cubicBezTo>
                  <a:cubicBezTo>
                    <a:pt x="1037" y="798"/>
                    <a:pt x="1065" y="999"/>
                    <a:pt x="971" y="1134"/>
                  </a:cubicBezTo>
                  <a:cubicBezTo>
                    <a:pt x="719" y="1074"/>
                    <a:pt x="505" y="938"/>
                    <a:pt x="248" y="822"/>
                  </a:cubicBezTo>
                  <a:cubicBezTo>
                    <a:pt x="178" y="789"/>
                    <a:pt x="37" y="761"/>
                    <a:pt x="24" y="696"/>
                  </a:cubicBezTo>
                  <a:cubicBezTo>
                    <a:pt x="0" y="588"/>
                    <a:pt x="327" y="406"/>
                    <a:pt x="425" y="341"/>
                  </a:cubicBezTo>
                  <a:cubicBezTo>
                    <a:pt x="500" y="285"/>
                    <a:pt x="579" y="229"/>
                    <a:pt x="649" y="177"/>
                  </a:cubicBezTo>
                  <a:cubicBezTo>
                    <a:pt x="757" y="93"/>
                    <a:pt x="854" y="0"/>
                    <a:pt x="986" y="2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0"/>
            <p:cNvSpPr/>
            <p:nvPr/>
          </p:nvSpPr>
          <p:spPr>
            <a:xfrm>
              <a:off x="3137625" y="3175542"/>
              <a:ext cx="50653" cy="53221"/>
            </a:xfrm>
            <a:custGeom>
              <a:avLst/>
              <a:gdLst/>
              <a:ahLst/>
              <a:cxnLst/>
              <a:rect l="l" t="t" r="r" b="b"/>
              <a:pathLst>
                <a:path w="1085" h="1140" extrusionOk="0">
                  <a:moveTo>
                    <a:pt x="80" y="33"/>
                  </a:moveTo>
                  <a:cubicBezTo>
                    <a:pt x="1" y="215"/>
                    <a:pt x="39" y="431"/>
                    <a:pt x="43" y="612"/>
                  </a:cubicBezTo>
                  <a:cubicBezTo>
                    <a:pt x="52" y="804"/>
                    <a:pt x="29" y="1004"/>
                    <a:pt x="132" y="1140"/>
                  </a:cubicBezTo>
                  <a:cubicBezTo>
                    <a:pt x="379" y="1069"/>
                    <a:pt x="589" y="925"/>
                    <a:pt x="841" y="804"/>
                  </a:cubicBezTo>
                  <a:cubicBezTo>
                    <a:pt x="912" y="767"/>
                    <a:pt x="1047" y="733"/>
                    <a:pt x="1061" y="668"/>
                  </a:cubicBezTo>
                  <a:cubicBezTo>
                    <a:pt x="1084" y="556"/>
                    <a:pt x="748" y="388"/>
                    <a:pt x="650" y="323"/>
                  </a:cubicBezTo>
                  <a:cubicBezTo>
                    <a:pt x="571" y="276"/>
                    <a:pt x="492" y="220"/>
                    <a:pt x="421" y="168"/>
                  </a:cubicBezTo>
                  <a:cubicBezTo>
                    <a:pt x="309" y="94"/>
                    <a:pt x="211" y="0"/>
                    <a:pt x="80" y="3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0"/>
            <p:cNvSpPr/>
            <p:nvPr/>
          </p:nvSpPr>
          <p:spPr>
            <a:xfrm>
              <a:off x="3027960" y="3192536"/>
              <a:ext cx="51353" cy="52847"/>
            </a:xfrm>
            <a:custGeom>
              <a:avLst/>
              <a:gdLst/>
              <a:ahLst/>
              <a:cxnLst/>
              <a:rect l="l" t="t" r="r" b="b"/>
              <a:pathLst>
                <a:path w="1100" h="1132" extrusionOk="0">
                  <a:moveTo>
                    <a:pt x="356" y="164"/>
                  </a:moveTo>
                  <a:cubicBezTo>
                    <a:pt x="711" y="0"/>
                    <a:pt x="1099" y="248"/>
                    <a:pt x="1052" y="664"/>
                  </a:cubicBezTo>
                  <a:cubicBezTo>
                    <a:pt x="1028" y="912"/>
                    <a:pt x="776" y="1131"/>
                    <a:pt x="520" y="1093"/>
                  </a:cubicBezTo>
                  <a:cubicBezTo>
                    <a:pt x="389" y="1075"/>
                    <a:pt x="207" y="953"/>
                    <a:pt x="136" y="813"/>
                  </a:cubicBezTo>
                  <a:cubicBezTo>
                    <a:pt x="1" y="533"/>
                    <a:pt x="151" y="263"/>
                    <a:pt x="356" y="16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7" name="Google Shape;2917;p60"/>
          <p:cNvGrpSpPr/>
          <p:nvPr/>
        </p:nvGrpSpPr>
        <p:grpSpPr>
          <a:xfrm>
            <a:off x="3227137" y="1559913"/>
            <a:ext cx="213408" cy="280329"/>
            <a:chOff x="2664095" y="4343724"/>
            <a:chExt cx="111755" cy="146823"/>
          </a:xfrm>
        </p:grpSpPr>
        <p:sp>
          <p:nvSpPr>
            <p:cNvPr id="2918" name="Google Shape;2918;p60"/>
            <p:cNvSpPr/>
            <p:nvPr/>
          </p:nvSpPr>
          <p:spPr>
            <a:xfrm>
              <a:off x="2664095" y="4343724"/>
              <a:ext cx="111755" cy="146823"/>
            </a:xfrm>
            <a:custGeom>
              <a:avLst/>
              <a:gdLst/>
              <a:ahLst/>
              <a:cxnLst/>
              <a:rect l="l" t="t" r="r" b="b"/>
              <a:pathLst>
                <a:path w="2396" h="3148" extrusionOk="0">
                  <a:moveTo>
                    <a:pt x="359" y="1733"/>
                  </a:moveTo>
                  <a:cubicBezTo>
                    <a:pt x="318" y="1813"/>
                    <a:pt x="215" y="1971"/>
                    <a:pt x="163" y="2106"/>
                  </a:cubicBezTo>
                  <a:cubicBezTo>
                    <a:pt x="1" y="2507"/>
                    <a:pt x="9" y="3096"/>
                    <a:pt x="565" y="3134"/>
                  </a:cubicBezTo>
                  <a:cubicBezTo>
                    <a:pt x="770" y="3147"/>
                    <a:pt x="1027" y="3012"/>
                    <a:pt x="1186" y="2858"/>
                  </a:cubicBezTo>
                  <a:cubicBezTo>
                    <a:pt x="1410" y="2643"/>
                    <a:pt x="1690" y="2223"/>
                    <a:pt x="1906" y="1835"/>
                  </a:cubicBezTo>
                  <a:cubicBezTo>
                    <a:pt x="2124" y="1443"/>
                    <a:pt x="2395" y="929"/>
                    <a:pt x="2386" y="630"/>
                  </a:cubicBezTo>
                  <a:cubicBezTo>
                    <a:pt x="2376" y="332"/>
                    <a:pt x="2139" y="0"/>
                    <a:pt x="1738" y="14"/>
                  </a:cubicBezTo>
                  <a:cubicBezTo>
                    <a:pt x="1368" y="28"/>
                    <a:pt x="1144" y="421"/>
                    <a:pt x="882" y="832"/>
                  </a:cubicBezTo>
                  <a:cubicBezTo>
                    <a:pt x="691" y="1135"/>
                    <a:pt x="533" y="1420"/>
                    <a:pt x="359" y="17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0"/>
            <p:cNvSpPr/>
            <p:nvPr/>
          </p:nvSpPr>
          <p:spPr>
            <a:xfrm>
              <a:off x="2664095" y="4402304"/>
              <a:ext cx="85402" cy="87637"/>
            </a:xfrm>
            <a:custGeom>
              <a:avLst/>
              <a:gdLst/>
              <a:ahLst/>
              <a:cxnLst/>
              <a:rect l="l" t="t" r="r" b="b"/>
              <a:pathLst>
                <a:path w="1831" h="1879" extrusionOk="0">
                  <a:moveTo>
                    <a:pt x="630" y="1"/>
                  </a:moveTo>
                  <a:cubicBezTo>
                    <a:pt x="537" y="154"/>
                    <a:pt x="453" y="313"/>
                    <a:pt x="359" y="477"/>
                  </a:cubicBezTo>
                  <a:cubicBezTo>
                    <a:pt x="318" y="557"/>
                    <a:pt x="215" y="715"/>
                    <a:pt x="163" y="850"/>
                  </a:cubicBezTo>
                  <a:cubicBezTo>
                    <a:pt x="1" y="1251"/>
                    <a:pt x="9" y="1840"/>
                    <a:pt x="565" y="1878"/>
                  </a:cubicBezTo>
                  <a:cubicBezTo>
                    <a:pt x="575" y="1878"/>
                    <a:pt x="584" y="1879"/>
                    <a:pt x="594" y="1879"/>
                  </a:cubicBezTo>
                  <a:cubicBezTo>
                    <a:pt x="794" y="1879"/>
                    <a:pt x="1034" y="1749"/>
                    <a:pt x="1186" y="1602"/>
                  </a:cubicBezTo>
                  <a:cubicBezTo>
                    <a:pt x="1382" y="1410"/>
                    <a:pt x="1625" y="1061"/>
                    <a:pt x="1831" y="715"/>
                  </a:cubicBezTo>
                  <a:lnTo>
                    <a:pt x="1831" y="715"/>
                  </a:lnTo>
                  <a:cubicBezTo>
                    <a:pt x="1734" y="736"/>
                    <a:pt x="1644" y="746"/>
                    <a:pt x="1560" y="746"/>
                  </a:cubicBezTo>
                  <a:cubicBezTo>
                    <a:pt x="1037" y="746"/>
                    <a:pt x="768" y="351"/>
                    <a:pt x="6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0"/>
            <p:cNvSpPr/>
            <p:nvPr/>
          </p:nvSpPr>
          <p:spPr>
            <a:xfrm>
              <a:off x="2686950" y="4393816"/>
              <a:ext cx="25747" cy="34654"/>
            </a:xfrm>
            <a:custGeom>
              <a:avLst/>
              <a:gdLst/>
              <a:ahLst/>
              <a:cxnLst/>
              <a:rect l="l" t="t" r="r" b="b"/>
              <a:pathLst>
                <a:path w="552" h="743" extrusionOk="0">
                  <a:moveTo>
                    <a:pt x="552" y="56"/>
                  </a:moveTo>
                  <a:cubicBezTo>
                    <a:pt x="552" y="187"/>
                    <a:pt x="429" y="374"/>
                    <a:pt x="304" y="551"/>
                  </a:cubicBezTo>
                  <a:cubicBezTo>
                    <a:pt x="252" y="626"/>
                    <a:pt x="159" y="743"/>
                    <a:pt x="89" y="705"/>
                  </a:cubicBezTo>
                  <a:cubicBezTo>
                    <a:pt x="0" y="654"/>
                    <a:pt x="80" y="500"/>
                    <a:pt x="112" y="448"/>
                  </a:cubicBezTo>
                  <a:cubicBezTo>
                    <a:pt x="201" y="276"/>
                    <a:pt x="345" y="84"/>
                    <a:pt x="453" y="4"/>
                  </a:cubicBezTo>
                  <a:cubicBezTo>
                    <a:pt x="485" y="0"/>
                    <a:pt x="533" y="28"/>
                    <a:pt x="552" y="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0"/>
            <p:cNvSpPr/>
            <p:nvPr/>
          </p:nvSpPr>
          <p:spPr>
            <a:xfrm>
              <a:off x="2698890" y="4424039"/>
              <a:ext cx="19870" cy="22760"/>
            </a:xfrm>
            <a:custGeom>
              <a:avLst/>
              <a:gdLst/>
              <a:ahLst/>
              <a:cxnLst/>
              <a:rect l="l" t="t" r="r" b="b"/>
              <a:pathLst>
                <a:path w="426" h="488" extrusionOk="0">
                  <a:moveTo>
                    <a:pt x="225" y="15"/>
                  </a:moveTo>
                  <a:cubicBezTo>
                    <a:pt x="426" y="80"/>
                    <a:pt x="212" y="487"/>
                    <a:pt x="67" y="389"/>
                  </a:cubicBezTo>
                  <a:cubicBezTo>
                    <a:pt x="1" y="347"/>
                    <a:pt x="33" y="108"/>
                    <a:pt x="117" y="34"/>
                  </a:cubicBezTo>
                  <a:cubicBezTo>
                    <a:pt x="145" y="6"/>
                    <a:pt x="193" y="1"/>
                    <a:pt x="225" y="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Title 1">
            <a:extLst>
              <a:ext uri="{FF2B5EF4-FFF2-40B4-BE49-F238E27FC236}">
                <a16:creationId xmlns:a16="http://schemas.microsoft.com/office/drawing/2014/main" id="{94ED9032-CAD1-614A-8B2D-8AA8AA114A9D}"/>
              </a:ext>
            </a:extLst>
          </p:cNvPr>
          <p:cNvSpPr txBox="1">
            <a:spLocks noGrp="1"/>
          </p:cNvSpPr>
          <p:nvPr>
            <p:ph type="title"/>
          </p:nvPr>
        </p:nvSpPr>
        <p:spPr>
          <a:xfrm>
            <a:off x="1387141" y="355274"/>
            <a:ext cx="4474500" cy="567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Open Sans ExtraBold"/>
              <a:buNone/>
              <a:defRPr sz="4500" b="0" i="0" u="none" strike="noStrike" cap="none">
                <a:solidFill>
                  <a:schemeClr val="lt1"/>
                </a:solidFill>
                <a:latin typeface="Open Sans ExtraBold"/>
                <a:ea typeface="Open Sans ExtraBold"/>
                <a:cs typeface="Open Sans ExtraBold"/>
                <a:sym typeface="Open Sans ExtraBold"/>
              </a:defRPr>
            </a:lvl1pPr>
            <a:lvl2pPr marR="0" lvl="1" algn="ctr" rtl="0">
              <a:lnSpc>
                <a:spcPct val="100000"/>
              </a:lnSpc>
              <a:spcBef>
                <a:spcPts val="0"/>
              </a:spcBef>
              <a:spcAft>
                <a:spcPts val="0"/>
              </a:spcAft>
              <a:buClr>
                <a:schemeClr val="lt1"/>
              </a:buClr>
              <a:buSzPts val="3600"/>
              <a:buFont typeface="Open Sans ExtraBold"/>
              <a:buNone/>
              <a:defRPr sz="3600" b="0" i="0" u="none" strike="noStrike" cap="none">
                <a:solidFill>
                  <a:schemeClr val="lt1"/>
                </a:solidFill>
                <a:latin typeface="Open Sans ExtraBold"/>
                <a:ea typeface="Open Sans ExtraBold"/>
                <a:cs typeface="Open Sans ExtraBold"/>
                <a:sym typeface="Open Sans ExtraBold"/>
              </a:defRPr>
            </a:lvl2pPr>
            <a:lvl3pPr marR="0" lvl="2" algn="ctr" rtl="0">
              <a:lnSpc>
                <a:spcPct val="100000"/>
              </a:lnSpc>
              <a:spcBef>
                <a:spcPts val="0"/>
              </a:spcBef>
              <a:spcAft>
                <a:spcPts val="0"/>
              </a:spcAft>
              <a:buClr>
                <a:schemeClr val="lt1"/>
              </a:buClr>
              <a:buSzPts val="3600"/>
              <a:buFont typeface="Open Sans ExtraBold"/>
              <a:buNone/>
              <a:defRPr sz="3600" b="0" i="0" u="none" strike="noStrike" cap="none">
                <a:solidFill>
                  <a:schemeClr val="lt1"/>
                </a:solidFill>
                <a:latin typeface="Open Sans ExtraBold"/>
                <a:ea typeface="Open Sans ExtraBold"/>
                <a:cs typeface="Open Sans ExtraBold"/>
                <a:sym typeface="Open Sans ExtraBold"/>
              </a:defRPr>
            </a:lvl3pPr>
            <a:lvl4pPr marR="0" lvl="3" algn="ctr" rtl="0">
              <a:lnSpc>
                <a:spcPct val="100000"/>
              </a:lnSpc>
              <a:spcBef>
                <a:spcPts val="0"/>
              </a:spcBef>
              <a:spcAft>
                <a:spcPts val="0"/>
              </a:spcAft>
              <a:buClr>
                <a:schemeClr val="lt1"/>
              </a:buClr>
              <a:buSzPts val="3600"/>
              <a:buFont typeface="Open Sans ExtraBold"/>
              <a:buNone/>
              <a:defRPr sz="3600" b="0" i="0" u="none" strike="noStrike" cap="none">
                <a:solidFill>
                  <a:schemeClr val="lt1"/>
                </a:solidFill>
                <a:latin typeface="Open Sans ExtraBold"/>
                <a:ea typeface="Open Sans ExtraBold"/>
                <a:cs typeface="Open Sans ExtraBold"/>
                <a:sym typeface="Open Sans ExtraBold"/>
              </a:defRPr>
            </a:lvl4pPr>
            <a:lvl5pPr marR="0" lvl="4" algn="ctr" rtl="0">
              <a:lnSpc>
                <a:spcPct val="100000"/>
              </a:lnSpc>
              <a:spcBef>
                <a:spcPts val="0"/>
              </a:spcBef>
              <a:spcAft>
                <a:spcPts val="0"/>
              </a:spcAft>
              <a:buClr>
                <a:schemeClr val="lt1"/>
              </a:buClr>
              <a:buSzPts val="3600"/>
              <a:buFont typeface="Open Sans ExtraBold"/>
              <a:buNone/>
              <a:defRPr sz="3600" b="0" i="0" u="none" strike="noStrike" cap="none">
                <a:solidFill>
                  <a:schemeClr val="lt1"/>
                </a:solidFill>
                <a:latin typeface="Open Sans ExtraBold"/>
                <a:ea typeface="Open Sans ExtraBold"/>
                <a:cs typeface="Open Sans ExtraBold"/>
                <a:sym typeface="Open Sans ExtraBold"/>
              </a:defRPr>
            </a:lvl5pPr>
            <a:lvl6pPr marR="0" lvl="5" algn="ctr" rtl="0">
              <a:lnSpc>
                <a:spcPct val="100000"/>
              </a:lnSpc>
              <a:spcBef>
                <a:spcPts val="0"/>
              </a:spcBef>
              <a:spcAft>
                <a:spcPts val="0"/>
              </a:spcAft>
              <a:buClr>
                <a:schemeClr val="lt1"/>
              </a:buClr>
              <a:buSzPts val="3600"/>
              <a:buFont typeface="Open Sans ExtraBold"/>
              <a:buNone/>
              <a:defRPr sz="3600" b="0" i="0" u="none" strike="noStrike" cap="none">
                <a:solidFill>
                  <a:schemeClr val="lt1"/>
                </a:solidFill>
                <a:latin typeface="Open Sans ExtraBold"/>
                <a:ea typeface="Open Sans ExtraBold"/>
                <a:cs typeface="Open Sans ExtraBold"/>
                <a:sym typeface="Open Sans ExtraBold"/>
              </a:defRPr>
            </a:lvl6pPr>
            <a:lvl7pPr marR="0" lvl="6" algn="ctr" rtl="0">
              <a:lnSpc>
                <a:spcPct val="100000"/>
              </a:lnSpc>
              <a:spcBef>
                <a:spcPts val="0"/>
              </a:spcBef>
              <a:spcAft>
                <a:spcPts val="0"/>
              </a:spcAft>
              <a:buClr>
                <a:schemeClr val="lt1"/>
              </a:buClr>
              <a:buSzPts val="3600"/>
              <a:buFont typeface="Open Sans ExtraBold"/>
              <a:buNone/>
              <a:defRPr sz="3600" b="0" i="0" u="none" strike="noStrike" cap="none">
                <a:solidFill>
                  <a:schemeClr val="lt1"/>
                </a:solidFill>
                <a:latin typeface="Open Sans ExtraBold"/>
                <a:ea typeface="Open Sans ExtraBold"/>
                <a:cs typeface="Open Sans ExtraBold"/>
                <a:sym typeface="Open Sans ExtraBold"/>
              </a:defRPr>
            </a:lvl7pPr>
            <a:lvl8pPr marR="0" lvl="7" algn="ctr" rtl="0">
              <a:lnSpc>
                <a:spcPct val="100000"/>
              </a:lnSpc>
              <a:spcBef>
                <a:spcPts val="0"/>
              </a:spcBef>
              <a:spcAft>
                <a:spcPts val="0"/>
              </a:spcAft>
              <a:buClr>
                <a:schemeClr val="lt1"/>
              </a:buClr>
              <a:buSzPts val="3600"/>
              <a:buFont typeface="Open Sans ExtraBold"/>
              <a:buNone/>
              <a:defRPr sz="3600" b="0" i="0" u="none" strike="noStrike" cap="none">
                <a:solidFill>
                  <a:schemeClr val="lt1"/>
                </a:solidFill>
                <a:latin typeface="Open Sans ExtraBold"/>
                <a:ea typeface="Open Sans ExtraBold"/>
                <a:cs typeface="Open Sans ExtraBold"/>
                <a:sym typeface="Open Sans ExtraBold"/>
              </a:defRPr>
            </a:lvl8pPr>
            <a:lvl9pPr marR="0" lvl="8" algn="ctr" rtl="0">
              <a:lnSpc>
                <a:spcPct val="100000"/>
              </a:lnSpc>
              <a:spcBef>
                <a:spcPts val="0"/>
              </a:spcBef>
              <a:spcAft>
                <a:spcPts val="0"/>
              </a:spcAft>
              <a:buClr>
                <a:schemeClr val="lt1"/>
              </a:buClr>
              <a:buSzPts val="3600"/>
              <a:buFont typeface="Open Sans ExtraBold"/>
              <a:buNone/>
              <a:defRPr sz="3600" b="0" i="0" u="none" strike="noStrike" cap="none">
                <a:solidFill>
                  <a:schemeClr val="lt1"/>
                </a:solidFill>
                <a:latin typeface="Open Sans ExtraBold"/>
                <a:ea typeface="Open Sans ExtraBold"/>
                <a:cs typeface="Open Sans ExtraBold"/>
                <a:sym typeface="Open Sans ExtraBold"/>
              </a:defRPr>
            </a:lvl9pPr>
          </a:lstStyle>
          <a:p>
            <a:r>
              <a:rPr lang="vi-VN" sz="3500" b="1">
                <a:solidFill>
                  <a:schemeClr val="tx1"/>
                </a:solidFill>
                <a:latin typeface="+mn-lt"/>
              </a:rPr>
              <a:t>1. Lâm sàng</a:t>
            </a:r>
          </a:p>
        </p:txBody>
      </p:sp>
      <p:sp>
        <p:nvSpPr>
          <p:cNvPr id="108" name="Google Shape;3303;p69">
            <a:extLst>
              <a:ext uri="{FF2B5EF4-FFF2-40B4-BE49-F238E27FC236}">
                <a16:creationId xmlns:a16="http://schemas.microsoft.com/office/drawing/2014/main" id="{1E870A21-7AA4-C84C-B55C-801033FEE7AF}"/>
              </a:ext>
            </a:extLst>
          </p:cNvPr>
          <p:cNvSpPr/>
          <p:nvPr/>
        </p:nvSpPr>
        <p:spPr>
          <a:xfrm>
            <a:off x="4143096" y="637821"/>
            <a:ext cx="4474500" cy="4165869"/>
          </a:xfrm>
          <a:prstGeom prst="roundRect">
            <a:avLst>
              <a:gd name="adj" fmla="val 10516"/>
            </a:avLst>
          </a:prstGeom>
          <a:noFill/>
          <a:ln w="19050" cap="flat" cmpd="sng">
            <a:solidFill>
              <a:schemeClr val="dk1"/>
            </a:solidFill>
            <a:prstDash val="solid"/>
            <a:round/>
            <a:headEnd type="none" w="sm" len="sm"/>
            <a:tailEnd type="none" w="sm" len="sm"/>
          </a:ln>
        </p:spPr>
        <p:txBody>
          <a:bodyPr spcFirstLastPara="1" wrap="square" lIns="162000" tIns="234000" rIns="162000" bIns="234000" anchor="t" anchorCtr="0">
            <a:noAutofit/>
          </a:bodyPr>
          <a:lstStyle/>
          <a:p>
            <a:pPr marL="285750" indent="-285750">
              <a:buFont typeface="Arial" panose="020B0604020202020204" pitchFamily="34" charset="0"/>
              <a:buChar char="•"/>
            </a:pPr>
            <a:r>
              <a:rPr lang="en-US" sz="1800" err="1">
                <a:latin typeface="Times New Roman" panose="02020603050405020304" pitchFamily="18" charset="0"/>
                <a:cs typeface="Times New Roman" panose="02020603050405020304" pitchFamily="18" charset="0"/>
              </a:rPr>
              <a:t>Hội</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chứng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vàng</a:t>
            </a:r>
            <a:r>
              <a:rPr lang="en-US" sz="1800">
                <a:latin typeface="Times New Roman" panose="02020603050405020304" pitchFamily="18" charset="0"/>
                <a:cs typeface="Times New Roman" panose="02020603050405020304" pitchFamily="18" charset="0"/>
              </a:rPr>
              <a:t> da </a:t>
            </a:r>
            <a:r>
              <a:rPr lang="en-US" sz="1800" err="1">
                <a:latin typeface="Times New Roman" panose="02020603050405020304" pitchFamily="18" charset="0"/>
                <a:cs typeface="Times New Roman" panose="02020603050405020304" pitchFamily="18" charset="0"/>
              </a:rPr>
              <a:t>tắc</a:t>
            </a:r>
            <a:r>
              <a:rPr lang="en-US" sz="1800">
                <a:latin typeface="Times New Roman" panose="02020603050405020304" pitchFamily="18" charset="0"/>
                <a:cs typeface="Times New Roman" panose="02020603050405020304" pitchFamily="18" charset="0"/>
              </a:rPr>
              <a:t> </a:t>
            </a:r>
            <a:r>
              <a:rPr lang="vi-VN" sz="1800">
                <a:latin typeface="Times New Roman" panose="02020603050405020304" pitchFamily="18" charset="0"/>
                <a:cs typeface="Times New Roman" panose="02020603050405020304" pitchFamily="18" charset="0"/>
              </a:rPr>
              <a:t>mật: kết mạc mắt vàng, sang thương da do cào gãi,..</a:t>
            </a:r>
            <a:endParaRPr lang="en-US" sz="18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err="1">
                <a:latin typeface="Times New Roman" panose="02020603050405020304" pitchFamily="18" charset="0"/>
                <a:cs typeface="Times New Roman" panose="02020603050405020304" pitchFamily="18" charset="0"/>
              </a:rPr>
              <a:t>Túi</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mật</a:t>
            </a:r>
            <a:r>
              <a:rPr lang="en-US" sz="1800">
                <a:latin typeface="Times New Roman" panose="02020603050405020304" pitchFamily="18" charset="0"/>
                <a:cs typeface="Times New Roman" panose="02020603050405020304" pitchFamily="18" charset="0"/>
              </a:rPr>
              <a:t> to </a:t>
            </a:r>
            <a:r>
              <a:rPr lang="en-US" sz="1800" err="1">
                <a:latin typeface="Times New Roman" panose="02020603050405020304" pitchFamily="18" charset="0"/>
                <a:cs typeface="Times New Roman" panose="02020603050405020304" pitchFamily="18" charset="0"/>
              </a:rPr>
              <a:t>sờ</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thấy</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Định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luật</a:t>
            </a:r>
            <a:r>
              <a:rPr lang="en-US" sz="1800">
                <a:latin typeface="Times New Roman" panose="02020603050405020304" pitchFamily="18" charset="0"/>
                <a:cs typeface="Times New Roman" panose="02020603050405020304" pitchFamily="18" charset="0"/>
              </a:rPr>
              <a:t> Courvoisier</a:t>
            </a:r>
          </a:p>
          <a:p>
            <a:pPr marL="285750" indent="-285750">
              <a:buFont typeface="Arial" panose="020B0604020202020204" pitchFamily="34" charset="0"/>
              <a:buChar char="•"/>
            </a:pPr>
            <a:r>
              <a:rPr lang="en-US" sz="1800" err="1">
                <a:latin typeface="Times New Roman" panose="02020603050405020304" pitchFamily="18" charset="0"/>
                <a:cs typeface="Times New Roman" panose="02020603050405020304" pitchFamily="18" charset="0"/>
              </a:rPr>
              <a:t>Sờ</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được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nốt</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ở</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gan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gan</a:t>
            </a:r>
            <a:r>
              <a:rPr lang="en-US" sz="1800">
                <a:latin typeface="Times New Roman" panose="02020603050405020304" pitchFamily="18" charset="0"/>
                <a:cs typeface="Times New Roman" panose="02020603050405020304" pitchFamily="18" charset="0"/>
              </a:rPr>
              <a:t> to</a:t>
            </a:r>
          </a:p>
          <a:p>
            <a:pPr marL="285750" indent="-285750">
              <a:buFont typeface="Arial" panose="020B0604020202020204" pitchFamily="34" charset="0"/>
              <a:buChar char="•"/>
            </a:pPr>
            <a:r>
              <a:rPr lang="en-US" sz="1800" err="1">
                <a:latin typeface="Times New Roman" panose="02020603050405020304" pitchFamily="18" charset="0"/>
                <a:cs typeface="Times New Roman" panose="02020603050405020304" pitchFamily="18" charset="0"/>
              </a:rPr>
              <a:t>Hạch</a:t>
            </a:r>
            <a:r>
              <a:rPr lang="en-US" sz="1800">
                <a:latin typeface="Times New Roman" panose="02020603050405020304" pitchFamily="18" charset="0"/>
                <a:cs typeface="Times New Roman" panose="02020603050405020304" pitchFamily="18" charset="0"/>
              </a:rPr>
              <a:t>: Virchow, </a:t>
            </a:r>
            <a:r>
              <a:rPr lang="en-US" sz="1800" err="1">
                <a:latin typeface="Times New Roman" panose="02020603050405020304" pitchFamily="18" charset="0"/>
                <a:cs typeface="Times New Roman" panose="02020603050405020304" pitchFamily="18" charset="0"/>
              </a:rPr>
              <a:t>nốt</a:t>
            </a:r>
            <a:r>
              <a:rPr lang="en-US" sz="1800">
                <a:latin typeface="Times New Roman" panose="02020603050405020304" pitchFamily="18" charset="0"/>
                <a:cs typeface="Times New Roman" panose="02020603050405020304" pitchFamily="18" charset="0"/>
              </a:rPr>
              <a:t> di </a:t>
            </a:r>
            <a:r>
              <a:rPr lang="en-US" sz="1800" err="1">
                <a:latin typeface="Times New Roman" panose="02020603050405020304" pitchFamily="18" charset="0"/>
                <a:cs typeface="Times New Roman" panose="02020603050405020304" pitchFamily="18" charset="0"/>
              </a:rPr>
              <a:t>căn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ở</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rốn</a:t>
            </a:r>
            <a:r>
              <a:rPr lang="en-US" sz="1800">
                <a:latin typeface="Times New Roman" panose="02020603050405020304" pitchFamily="18" charset="0"/>
                <a:cs typeface="Times New Roman" panose="02020603050405020304" pitchFamily="18" charset="0"/>
              </a:rPr>
              <a:t> Sister Mary Joseph, </a:t>
            </a:r>
            <a:r>
              <a:rPr lang="en-US" sz="1800" err="1">
                <a:latin typeface="Times New Roman" panose="02020603050405020304" pitchFamily="18" charset="0"/>
                <a:cs typeface="Times New Roman" panose="02020603050405020304" pitchFamily="18" charset="0"/>
              </a:rPr>
              <a:t>Blummer’s</a:t>
            </a:r>
            <a:r>
              <a:rPr lang="en-US" sz="1800">
                <a:latin typeface="Times New Roman" panose="02020603050405020304" pitchFamily="18" charset="0"/>
                <a:cs typeface="Times New Roman" panose="02020603050405020304" pitchFamily="18" charset="0"/>
              </a:rPr>
              <a:t> Shelf</a:t>
            </a:r>
          </a:p>
          <a:p>
            <a:pPr marL="285750" indent="-285750">
              <a:buFont typeface="Arial" panose="020B0604020202020204" pitchFamily="34" charset="0"/>
              <a:buChar char="•"/>
            </a:pPr>
            <a:r>
              <a:rPr lang="en-US" sz="1800" err="1">
                <a:latin typeface="Times New Roman" panose="02020603050405020304" pitchFamily="18" charset="0"/>
                <a:cs typeface="Times New Roman" panose="02020603050405020304" pitchFamily="18" charset="0"/>
              </a:rPr>
              <a:t>Tổng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trạng</a:t>
            </a:r>
            <a:endParaRPr lang="en-US" sz="1800">
              <a:latin typeface="Times New Roman" panose="02020603050405020304" pitchFamily="18" charset="0"/>
              <a:cs typeface="Times New Roman" panose="02020603050405020304" pitchFamily="18" charset="0"/>
            </a:endParaRPr>
          </a:p>
          <a:p>
            <a:pPr marL="571500" lvl="5" indent="-285750">
              <a:buSzPct val="50000"/>
              <a:buFont typeface="Courier New" panose="02070309020205020404" pitchFamily="49" charset="0"/>
              <a:buChar char="o"/>
            </a:pPr>
            <a:r>
              <a:rPr lang="en-US" sz="1800" err="1">
                <a:latin typeface="Times New Roman" panose="02020603050405020304" pitchFamily="18" charset="0"/>
                <a:cs typeface="Times New Roman" panose="02020603050405020304" pitchFamily="18" charset="0"/>
              </a:rPr>
              <a:t>Sụt</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cân</a:t>
            </a:r>
            <a:r>
              <a:rPr lang="en-US" sz="1800">
                <a:latin typeface="Times New Roman" panose="02020603050405020304" pitchFamily="18" charset="0"/>
                <a:cs typeface="Times New Roman" panose="02020603050405020304" pitchFamily="18" charset="0"/>
              </a:rPr>
              <a:t>	</a:t>
            </a:r>
          </a:p>
          <a:p>
            <a:pPr marL="571500" lvl="5" indent="-285750">
              <a:buSzPct val="50000"/>
              <a:buFont typeface="Courier New" panose="02070309020205020404" pitchFamily="49" charset="0"/>
              <a:buChar char="o"/>
            </a:pPr>
            <a:r>
              <a:rPr lang="en-US" sz="1800" err="1">
                <a:latin typeface="Times New Roman" panose="02020603050405020304" pitchFamily="18" charset="0"/>
                <a:cs typeface="Times New Roman" panose="02020603050405020304" pitchFamily="18" charset="0"/>
              </a:rPr>
              <a:t>Dinh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dưỡng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bảng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câu</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hỏi</a:t>
            </a:r>
            <a:r>
              <a:rPr lang="en-US" sz="1800">
                <a:latin typeface="Times New Roman" panose="02020603050405020304" pitchFamily="18" charset="0"/>
                <a:cs typeface="Times New Roman" panose="02020603050405020304" pitchFamily="18" charset="0"/>
              </a:rPr>
              <a:t> PG-SGA</a:t>
            </a:r>
          </a:p>
          <a:p>
            <a:pPr marL="571500" lvl="5" indent="-285750">
              <a:buSzPct val="50000"/>
              <a:buFont typeface="Courier New" panose="02070309020205020404" pitchFamily="49" charset="0"/>
              <a:buChar char="o"/>
            </a:pPr>
            <a:r>
              <a:rPr lang="en-US" sz="1800" err="1">
                <a:latin typeface="Times New Roman" panose="02020603050405020304" pitchFamily="18" charset="0"/>
                <a:cs typeface="Times New Roman" panose="02020603050405020304" pitchFamily="18" charset="0"/>
              </a:rPr>
              <a:t>Tiền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căn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bệnh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lý</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nội</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ngoại</a:t>
            </a:r>
            <a:r>
              <a:rPr lang="en-US" sz="1800">
                <a:latin typeface="Times New Roman" panose="02020603050405020304" pitchFamily="18" charset="0"/>
                <a:cs typeface="Times New Roman" panose="02020603050405020304" pitchFamily="18" charset="0"/>
              </a:rPr>
              <a:t> khoa: </a:t>
            </a:r>
            <a:r>
              <a:rPr lang="en-US" sz="1800" err="1">
                <a:latin typeface="Times New Roman" panose="02020603050405020304" pitchFamily="18" charset="0"/>
                <a:cs typeface="Times New Roman" panose="02020603050405020304" pitchFamily="18" charset="0"/>
              </a:rPr>
              <a:t>tim</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phổi</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thận</a:t>
            </a:r>
            <a:r>
              <a:rPr lang="en-US" sz="1800">
                <a:latin typeface="Times New Roman" panose="02020603050405020304" pitchFamily="18" charset="0"/>
                <a:cs typeface="Times New Roman" panose="02020603050405020304" pitchFamily="18" charset="0"/>
              </a:rPr>
              <a:t>, SGMD</a:t>
            </a:r>
            <a:endParaRPr lang="vi-VN" sz="180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01BE0E6A-2604-D046-9B6A-3491CCC148CB}"/>
              </a:ext>
            </a:extLst>
          </p:cNvPr>
          <p:cNvSpPr txBox="1"/>
          <p:nvPr/>
        </p:nvSpPr>
        <p:spPr>
          <a:xfrm>
            <a:off x="4860676" y="518678"/>
            <a:ext cx="2778325" cy="400110"/>
          </a:xfrm>
          <a:prstGeom prst="rect">
            <a:avLst/>
          </a:prstGeom>
          <a:noFill/>
        </p:spPr>
        <p:txBody>
          <a:bodyPr wrap="none" rtlCol="0">
            <a:spAutoFit/>
          </a:bodyPr>
          <a:lstStyle/>
          <a:p>
            <a:r>
              <a:rPr lang="vi-VN" sz="2000" b="1">
                <a:solidFill>
                  <a:schemeClr val="lt2"/>
                </a:solidFill>
                <a:ea typeface="Open Sans"/>
                <a:cs typeface="Open Sans"/>
              </a:rPr>
              <a:t>Triệu chứng thực thể</a:t>
            </a:r>
            <a:endParaRPr lang="en-VN" sz="2000"/>
          </a:p>
        </p:txBody>
      </p:sp>
      <p:pic>
        <p:nvPicPr>
          <p:cNvPr id="18" name="Picture 17" descr="A picture containing text, clipart&#10;&#10;Description automatically generated">
            <a:extLst>
              <a:ext uri="{FF2B5EF4-FFF2-40B4-BE49-F238E27FC236}">
                <a16:creationId xmlns:a16="http://schemas.microsoft.com/office/drawing/2014/main" id="{6854475F-294F-8949-BF80-E5EF1F652A69}"/>
              </a:ext>
            </a:extLst>
          </p:cNvPr>
          <p:cNvPicPr>
            <a:picLocks noChangeAspect="1"/>
          </p:cNvPicPr>
          <p:nvPr/>
        </p:nvPicPr>
        <p:blipFill>
          <a:blip r:embed="rId3"/>
          <a:stretch>
            <a:fillRect/>
          </a:stretch>
        </p:blipFill>
        <p:spPr>
          <a:xfrm>
            <a:off x="1387141" y="1084565"/>
            <a:ext cx="1087121" cy="914400"/>
          </a:xfrm>
          <a:prstGeom prst="ellipse">
            <a:avLst/>
          </a:prstGeom>
          <a:noFill/>
          <a:ln>
            <a:noFill/>
          </a:ln>
        </p:spPr>
      </p:pic>
      <p:pic>
        <p:nvPicPr>
          <p:cNvPr id="20" name="Picture 19" descr="Icon&#10;&#10;Description automatically generated">
            <a:extLst>
              <a:ext uri="{FF2B5EF4-FFF2-40B4-BE49-F238E27FC236}">
                <a16:creationId xmlns:a16="http://schemas.microsoft.com/office/drawing/2014/main" id="{F3FCE52F-E60B-584E-984A-332D3BA204E8}"/>
              </a:ext>
            </a:extLst>
          </p:cNvPr>
          <p:cNvPicPr>
            <a:picLocks noChangeAspect="1"/>
          </p:cNvPicPr>
          <p:nvPr/>
        </p:nvPicPr>
        <p:blipFill>
          <a:blip r:embed="rId4"/>
          <a:stretch>
            <a:fillRect/>
          </a:stretch>
        </p:blipFill>
        <p:spPr>
          <a:xfrm>
            <a:off x="2730548" y="2621315"/>
            <a:ext cx="1049314" cy="1143752"/>
          </a:xfrm>
          <a:prstGeom prst="ellipse">
            <a:avLst/>
          </a:prstGeom>
        </p:spPr>
      </p:pic>
      <p:pic>
        <p:nvPicPr>
          <p:cNvPr id="22" name="Picture 21" descr="A picture containing shape&#10;&#10;Description automatically generated">
            <a:extLst>
              <a:ext uri="{FF2B5EF4-FFF2-40B4-BE49-F238E27FC236}">
                <a16:creationId xmlns:a16="http://schemas.microsoft.com/office/drawing/2014/main" id="{41138520-FE27-E442-8913-575224851606}"/>
              </a:ext>
            </a:extLst>
          </p:cNvPr>
          <p:cNvPicPr>
            <a:picLocks noChangeAspect="1"/>
          </p:cNvPicPr>
          <p:nvPr/>
        </p:nvPicPr>
        <p:blipFill>
          <a:blip r:embed="rId5"/>
          <a:stretch>
            <a:fillRect/>
          </a:stretch>
        </p:blipFill>
        <p:spPr>
          <a:xfrm rot="20605523">
            <a:off x="1557527" y="2237085"/>
            <a:ext cx="1140085" cy="895108"/>
          </a:xfrm>
          <a:prstGeom prst="ellipse">
            <a:avLst/>
          </a:prstGeom>
        </p:spPr>
      </p:pic>
      <p:pic>
        <p:nvPicPr>
          <p:cNvPr id="24" name="Picture 23" descr="Icon&#10;&#10;Description automatically generated">
            <a:extLst>
              <a:ext uri="{FF2B5EF4-FFF2-40B4-BE49-F238E27FC236}">
                <a16:creationId xmlns:a16="http://schemas.microsoft.com/office/drawing/2014/main" id="{482B119E-E09C-6E49-BA33-1490082E8273}"/>
              </a:ext>
            </a:extLst>
          </p:cNvPr>
          <p:cNvPicPr>
            <a:picLocks noChangeAspect="1"/>
          </p:cNvPicPr>
          <p:nvPr/>
        </p:nvPicPr>
        <p:blipFill rotWithShape="1">
          <a:blip r:embed="rId6"/>
          <a:srcRect l="9107" t="11841" r="4081" b="13390"/>
          <a:stretch/>
        </p:blipFill>
        <p:spPr>
          <a:xfrm>
            <a:off x="2805082" y="1344548"/>
            <a:ext cx="1007194" cy="991388"/>
          </a:xfrm>
          <a:prstGeom prst="ellipse">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319D9C3C-A27F-8043-A839-96002339A07E}"/>
              </a:ext>
            </a:extLst>
          </p:cNvPr>
          <p:cNvPicPr>
            <a:picLocks noChangeAspect="1"/>
          </p:cNvPicPr>
          <p:nvPr/>
        </p:nvPicPr>
        <p:blipFill>
          <a:blip r:embed="rId2"/>
          <a:stretch>
            <a:fillRect/>
          </a:stretch>
        </p:blipFill>
        <p:spPr>
          <a:xfrm>
            <a:off x="-195645" y="0"/>
            <a:ext cx="9186945" cy="5143500"/>
          </a:xfrm>
          <a:prstGeom prst="rect">
            <a:avLst/>
          </a:prstGeom>
        </p:spPr>
      </p:pic>
      <p:sp>
        <p:nvSpPr>
          <p:cNvPr id="2" name="Title 1"/>
          <p:cNvSpPr>
            <a:spLocks noGrp="1"/>
          </p:cNvSpPr>
          <p:nvPr>
            <p:ph type="title"/>
          </p:nvPr>
        </p:nvSpPr>
        <p:spPr>
          <a:xfrm>
            <a:off x="434665" y="176189"/>
            <a:ext cx="7704000" cy="477600"/>
          </a:xfrm>
        </p:spPr>
        <p:txBody>
          <a:bodyPr/>
          <a:lstStyle/>
          <a:p>
            <a:r>
              <a:rPr lang="en-US">
                <a:latin typeface="+mj-lt"/>
              </a:rPr>
              <a:t>PG-SGA </a:t>
            </a:r>
            <a:endParaRPr lang="vi-VN">
              <a:latin typeface="+mj-lt"/>
            </a:endParaRPr>
          </a:p>
        </p:txBody>
      </p:sp>
      <p:pic>
        <p:nvPicPr>
          <p:cNvPr id="4" name="Content Placeholder 3"/>
          <p:cNvPicPr>
            <a:picLocks noGrp="1" noChangeAspect="1"/>
          </p:cNvPicPr>
          <p:nvPr>
            <p:ph idx="1"/>
          </p:nvPr>
        </p:nvPicPr>
        <p:blipFill>
          <a:blip r:embed="rId3"/>
          <a:stretch>
            <a:fillRect/>
          </a:stretch>
        </p:blipFill>
        <p:spPr>
          <a:xfrm>
            <a:off x="434665" y="829978"/>
            <a:ext cx="8274669" cy="4164344"/>
          </a:xfrm>
          <a:prstGeom prst="rect">
            <a:avLst/>
          </a:prstGeom>
        </p:spPr>
      </p:pic>
    </p:spTree>
    <p:extLst>
      <p:ext uri="{BB962C8B-B14F-4D97-AF65-F5344CB8AC3E}">
        <p14:creationId xmlns:p14="http://schemas.microsoft.com/office/powerpoint/2010/main" val="2913043258"/>
      </p:ext>
    </p:extLst>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2.77778E-6 0 L -0.25243 0.24815 " pathEditMode="relative" rAng="0" ptsTypes="AA">
                                      <p:cBhvr>
                                        <p:cTn id="6" dur="30000" fill="hold"/>
                                        <p:tgtEl>
                                          <p:spTgt spid="5"/>
                                        </p:tgtEl>
                                        <p:attrNameLst>
                                          <p:attrName>ppt_x</p:attrName>
                                          <p:attrName>ppt_y</p:attrName>
                                        </p:attrNameLst>
                                      </p:cBhvr>
                                      <p:rCtr x="-12622" y="12407"/>
                                    </p:animMotion>
                                  </p:childTnLst>
                                </p:cTn>
                              </p:par>
                              <p:par>
                                <p:cTn id="7" presetID="6" presetClass="emph" presetSubtype="0" accel="50000" decel="50000" fill="hold" nodeType="withEffect">
                                  <p:stCondLst>
                                    <p:cond delay="0"/>
                                  </p:stCondLst>
                                  <p:childTnLst>
                                    <p:animScale>
                                      <p:cBhvr>
                                        <p:cTn id="8" dur="30000" fill="hold"/>
                                        <p:tgtEl>
                                          <p:spTgt spid="5"/>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25243 0.24815 L -2.77778E-6 0 " pathEditMode="relative" rAng="0" ptsTypes="AA">
                                      <p:cBhvr>
                                        <p:cTn id="11" dur="30000" fill="hold"/>
                                        <p:tgtEl>
                                          <p:spTgt spid="5"/>
                                        </p:tgtEl>
                                        <p:attrNameLst>
                                          <p:attrName>ppt_x</p:attrName>
                                          <p:attrName>ppt_y</p:attrName>
                                        </p:attrNameLst>
                                      </p:cBhvr>
                                      <p:rCtr x="12622" y="-12407"/>
                                    </p:animMotion>
                                  </p:childTnLst>
                                </p:cTn>
                              </p:par>
                              <p:par>
                                <p:cTn id="12" presetID="6" presetClass="emph" presetSubtype="0" accel="50000" decel="50000" fill="hold" nodeType="withEffect">
                                  <p:stCondLst>
                                    <p:cond delay="5000"/>
                                  </p:stCondLst>
                                  <p:childTnLst>
                                    <p:animScale>
                                      <p:cBhvr>
                                        <p:cTn id="13" dur="30000" fill="hold"/>
                                        <p:tgtEl>
                                          <p:spTgt spid="5"/>
                                        </p:tgtEl>
                                      </p:cBhvr>
                                      <p:by x="150000" y="150000"/>
                                      <p:to x="100000" y="100000"/>
                                    </p:animScale>
                                  </p:childTnLst>
                                </p:cTn>
                              </p:par>
                            </p:childTnLst>
                          </p:cTn>
                        </p:par>
                        <p:par>
                          <p:cTn id="14" fill="hold">
                            <p:stCondLst>
                              <p:cond delay="65000"/>
                            </p:stCondLst>
                            <p:childTnLst>
                              <p:par>
                                <p:cTn id="15" presetID="0" presetClass="path" presetSubtype="0" accel="50000" decel="50000" fill="hold" nodeType="afterEffect">
                                  <p:stCondLst>
                                    <p:cond delay="0"/>
                                  </p:stCondLst>
                                  <p:childTnLst>
                                    <p:animMotion origin="layout" path="M -2.77778E-6 0 L -2.77778E-6 0.00031 " pathEditMode="relative" rAng="0" ptsTypes="AA">
                                      <p:cBhvr>
                                        <p:cTn id="16" dur="5000" fill="hold"/>
                                        <p:tgtEl>
                                          <p:spTgt spid="5"/>
                                        </p:tgtEl>
                                        <p:attrNameLst>
                                          <p:attrName>ppt_x</p:attrName>
                                          <p:attrName>ppt_y</p:attrName>
                                        </p:attrNameLst>
                                      </p:cBhvr>
                                      <p:rCtr x="0" y="0"/>
                                    </p:animMotion>
                                  </p:childTnLst>
                                </p:cTn>
                              </p:par>
                            </p:childTnLst>
                          </p:cTn>
                        </p:par>
                      </p:childTnLst>
                    </p:cTn>
                  </p:par>
                </p:childTnLst>
              </p:cTn>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8F96A1-A61A-2449-8B3F-71343E6458F3}"/>
              </a:ext>
            </a:extLst>
          </p:cNvPr>
          <p:cNvSpPr txBox="1"/>
          <p:nvPr/>
        </p:nvSpPr>
        <p:spPr>
          <a:xfrm>
            <a:off x="657543" y="1111627"/>
            <a:ext cx="7828914" cy="3877985"/>
          </a:xfrm>
          <a:prstGeom prst="rect">
            <a:avLst/>
          </a:prstGeom>
          <a:noFill/>
        </p:spPr>
        <p:txBody>
          <a:bodyPr wrap="square">
            <a:spAutoFit/>
          </a:bodyPr>
          <a:lstStyle/>
          <a:p>
            <a:pPr marL="285750" indent="-285750">
              <a:buFont typeface="Arial" panose="020B0604020202020204" pitchFamily="34" charset="0"/>
              <a:buChar char="•"/>
            </a:pPr>
            <a:r>
              <a:rPr lang="en-US" sz="1600"/>
              <a:t>Early symptoms of pancreatic cancer result from a mass effect.</a:t>
            </a:r>
          </a:p>
          <a:p>
            <a:pPr marL="285750" indent="-285750">
              <a:buFont typeface="Arial" panose="020B0604020202020204" pitchFamily="34" charset="0"/>
              <a:buChar char="•"/>
            </a:pPr>
            <a:r>
              <a:rPr lang="en-US" sz="1600"/>
              <a:t>Approximately 60%–70% of pancreatic cancer arises in the head of the pancreas</a:t>
            </a:r>
          </a:p>
          <a:p>
            <a:pPr marL="285750" indent="-285750">
              <a:buFont typeface="Arial" panose="020B0604020202020204" pitchFamily="34" charset="0"/>
              <a:buChar char="•"/>
            </a:pPr>
            <a:r>
              <a:rPr lang="en-US" sz="1600"/>
              <a:t>20%–25% in the body and the tail</a:t>
            </a:r>
          </a:p>
          <a:p>
            <a:pPr marL="285750" indent="-285750">
              <a:buFont typeface="Arial" panose="020B0604020202020204" pitchFamily="34" charset="0"/>
              <a:buChar char="•"/>
            </a:pPr>
            <a:r>
              <a:rPr lang="en-US" sz="1600"/>
              <a:t>10%–20% diffusely involve the pancreas. </a:t>
            </a:r>
          </a:p>
          <a:p>
            <a:pPr marL="285750" indent="-285750">
              <a:buFont typeface="Arial" panose="020B0604020202020204" pitchFamily="34" charset="0"/>
              <a:buChar char="•"/>
            </a:pPr>
            <a:r>
              <a:rPr lang="en-US" sz="1600" err="1"/>
              <a:t>Tumours</a:t>
            </a:r>
            <a:r>
              <a:rPr lang="en-US" sz="1600"/>
              <a:t> located in the body and the tail are likely to be diagnosed at a more advanced stage than </a:t>
            </a:r>
            <a:r>
              <a:rPr lang="en-US" sz="1600" err="1"/>
              <a:t>tumours</a:t>
            </a:r>
            <a:r>
              <a:rPr lang="en-US" sz="1600"/>
              <a:t> located in the head, as these can develop symptoms related to an </a:t>
            </a:r>
            <a:r>
              <a:rPr lang="en-US" sz="1600">
                <a:solidFill>
                  <a:srgbClr val="FF0000"/>
                </a:solidFill>
              </a:rPr>
              <a:t>obstruction of the common bile duct and/or the pancreatic duct</a:t>
            </a:r>
            <a:r>
              <a:rPr lang="en-US" sz="1600"/>
              <a:t>. Common presenting symptoms of pancreatic cancers include </a:t>
            </a:r>
            <a:r>
              <a:rPr lang="en-US" sz="1600">
                <a:solidFill>
                  <a:srgbClr val="FF0000"/>
                </a:solidFill>
              </a:rPr>
              <a:t>jaundice (for </a:t>
            </a:r>
            <a:r>
              <a:rPr lang="en-US" sz="1600" err="1">
                <a:solidFill>
                  <a:srgbClr val="FF0000"/>
                </a:solidFill>
              </a:rPr>
              <a:t>tumours</a:t>
            </a:r>
            <a:r>
              <a:rPr lang="en-US" sz="1600">
                <a:solidFill>
                  <a:srgbClr val="FF0000"/>
                </a:solidFill>
              </a:rPr>
              <a:t> of the head), abdominal pain, weight loss, </a:t>
            </a:r>
            <a:r>
              <a:rPr lang="en-US" sz="1600" err="1">
                <a:solidFill>
                  <a:srgbClr val="FF0000"/>
                </a:solidFill>
              </a:rPr>
              <a:t>steatorrhoea</a:t>
            </a:r>
            <a:r>
              <a:rPr lang="en-US" sz="1600">
                <a:solidFill>
                  <a:srgbClr val="FF0000"/>
                </a:solidFill>
              </a:rPr>
              <a:t>, and new-onset diabetes</a:t>
            </a:r>
            <a:r>
              <a:rPr lang="en-US" sz="1600"/>
              <a:t>. </a:t>
            </a:r>
            <a:r>
              <a:rPr lang="en-US" sz="1600" err="1"/>
              <a:t>Tumours</a:t>
            </a:r>
            <a:r>
              <a:rPr lang="en-US" sz="1600"/>
              <a:t> can grow locally into the duodenum (proximal for </a:t>
            </a:r>
            <a:r>
              <a:rPr lang="en-US" sz="1600" err="1"/>
              <a:t>tumour</a:t>
            </a:r>
            <a:r>
              <a:rPr lang="en-US" sz="1600"/>
              <a:t> of the head and distal for </a:t>
            </a:r>
            <a:r>
              <a:rPr lang="en-US" sz="1600" err="1"/>
              <a:t>tumour</a:t>
            </a:r>
            <a:r>
              <a:rPr lang="en-US" sz="1600"/>
              <a:t> of the body and tail) and result in an upper gastroduodenal obstruction.</a:t>
            </a:r>
          </a:p>
          <a:p>
            <a:endParaRPr lang="en-US" sz="1600"/>
          </a:p>
          <a:p>
            <a:r>
              <a:rPr lang="en-US"/>
              <a:t>		                   </a:t>
            </a:r>
            <a:r>
              <a:rPr lang="en-US" sz="1200"/>
              <a:t>Cancer of the pancreas: ESMO Clinical Practice Guidelines for 				diagnosis, treatment and follow-up</a:t>
            </a:r>
            <a:r>
              <a:rPr lang="vi-VN" sz="1200"/>
              <a:t>; Annals of Oncology 26 (Supplement 5)</a:t>
            </a:r>
          </a:p>
        </p:txBody>
      </p:sp>
      <p:sp>
        <p:nvSpPr>
          <p:cNvPr id="5" name="Title 1">
            <a:extLst>
              <a:ext uri="{FF2B5EF4-FFF2-40B4-BE49-F238E27FC236}">
                <a16:creationId xmlns:a16="http://schemas.microsoft.com/office/drawing/2014/main" id="{CED4F034-9014-8D46-9275-0E0F498C5784}"/>
              </a:ext>
            </a:extLst>
          </p:cNvPr>
          <p:cNvSpPr>
            <a:spLocks noGrp="1"/>
          </p:cNvSpPr>
          <p:nvPr>
            <p:ph type="title"/>
          </p:nvPr>
        </p:nvSpPr>
        <p:spPr>
          <a:xfrm>
            <a:off x="720000" y="481943"/>
            <a:ext cx="4493700" cy="477600"/>
          </a:xfrm>
        </p:spPr>
        <p:txBody>
          <a:bodyPr/>
          <a:lstStyle/>
          <a:p>
            <a:r>
              <a:rPr lang="en-US">
                <a:latin typeface="+mn-lt"/>
              </a:rPr>
              <a:t>Ung </a:t>
            </a:r>
            <a:r>
              <a:rPr lang="en-US" err="1">
                <a:latin typeface="+mn-lt"/>
              </a:rPr>
              <a:t>thư</a:t>
            </a:r>
            <a:r>
              <a:rPr lang="en-US">
                <a:latin typeface="+mn-lt"/>
              </a:rPr>
              <a:t> </a:t>
            </a:r>
            <a:r>
              <a:rPr lang="en-US" err="1">
                <a:latin typeface="+mn-lt"/>
              </a:rPr>
              <a:t>tụy</a:t>
            </a:r>
            <a:endParaRPr lang="vi-VN">
              <a:latin typeface="+mn-lt"/>
            </a:endParaRPr>
          </a:p>
        </p:txBody>
      </p:sp>
    </p:spTree>
    <p:extLst>
      <p:ext uri="{BB962C8B-B14F-4D97-AF65-F5344CB8AC3E}">
        <p14:creationId xmlns:p14="http://schemas.microsoft.com/office/powerpoint/2010/main" val="13962033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8F96A1-A61A-2449-8B3F-71343E6458F3}"/>
              </a:ext>
            </a:extLst>
          </p:cNvPr>
          <p:cNvSpPr txBox="1"/>
          <p:nvPr/>
        </p:nvSpPr>
        <p:spPr>
          <a:xfrm>
            <a:off x="657543" y="1111627"/>
            <a:ext cx="7828914" cy="3693319"/>
          </a:xfrm>
          <a:prstGeom prst="rect">
            <a:avLst/>
          </a:prstGeom>
          <a:noFill/>
        </p:spPr>
        <p:txBody>
          <a:bodyPr wrap="square">
            <a:spAutoFit/>
          </a:bodyPr>
          <a:lstStyle/>
          <a:p>
            <a:pPr marL="285750" indent="-285750">
              <a:buFont typeface="Arial" panose="020B0604020202020204" pitchFamily="34" charset="0"/>
              <a:buChar char="•"/>
            </a:pPr>
            <a:r>
              <a:rPr lang="en-US" sz="1800" err="1"/>
              <a:t>Sụt</a:t>
            </a:r>
            <a:r>
              <a:rPr lang="en-US" sz="1800"/>
              <a:t> </a:t>
            </a:r>
            <a:r>
              <a:rPr lang="en-US" sz="1800" err="1"/>
              <a:t>cân</a:t>
            </a:r>
            <a:r>
              <a:rPr lang="en-US" sz="1800"/>
              <a:t>: 75% </a:t>
            </a:r>
            <a:r>
              <a:rPr lang="en-US" sz="1800" err="1"/>
              <a:t>trường</a:t>
            </a:r>
            <a:r>
              <a:rPr lang="en-US" sz="1800"/>
              <a:t> </a:t>
            </a:r>
            <a:r>
              <a:rPr lang="en-US" sz="1800" err="1"/>
              <a:t>hợp</a:t>
            </a:r>
            <a:endParaRPr lang="en-US" sz="1800"/>
          </a:p>
          <a:p>
            <a:endParaRPr lang="en-US" sz="1800"/>
          </a:p>
          <a:p>
            <a:pPr marL="285750" indent="-285750">
              <a:buFont typeface="Arial" panose="020B0604020202020204" pitchFamily="34" charset="0"/>
              <a:buChar char="•"/>
            </a:pPr>
            <a:r>
              <a:rPr lang="en-US" sz="1800" err="1"/>
              <a:t>Vàng</a:t>
            </a:r>
            <a:r>
              <a:rPr lang="en-US" sz="1800"/>
              <a:t> da:</a:t>
            </a:r>
          </a:p>
          <a:p>
            <a:pPr marL="558800" lvl="2" indent="-285750">
              <a:buSzPct val="50000"/>
              <a:buFont typeface="Courier New" panose="02070309020205020404" pitchFamily="49" charset="0"/>
              <a:buChar char="o"/>
            </a:pPr>
            <a:r>
              <a:rPr lang="en-US" sz="1800"/>
              <a:t>75% </a:t>
            </a:r>
            <a:r>
              <a:rPr lang="en-US" sz="1800" err="1"/>
              <a:t>trường</a:t>
            </a:r>
            <a:r>
              <a:rPr lang="en-US" sz="1800"/>
              <a:t> </a:t>
            </a:r>
            <a:r>
              <a:rPr lang="en-US" sz="1800" err="1"/>
              <a:t>hợp</a:t>
            </a:r>
            <a:endParaRPr lang="en-US" sz="1800"/>
          </a:p>
          <a:p>
            <a:pPr marL="558800" lvl="2" indent="-285750">
              <a:buSzPct val="50000"/>
              <a:buFont typeface="Courier New" panose="02070309020205020404" pitchFamily="49" charset="0"/>
              <a:buChar char="o"/>
            </a:pPr>
            <a:r>
              <a:rPr lang="en-US" sz="1800" err="1"/>
              <a:t>Tăng</a:t>
            </a:r>
            <a:r>
              <a:rPr lang="en-US" sz="1800"/>
              <a:t> </a:t>
            </a:r>
            <a:r>
              <a:rPr lang="en-US" sz="1800" err="1"/>
              <a:t>dần</a:t>
            </a:r>
            <a:endParaRPr lang="en-US" sz="1800"/>
          </a:p>
          <a:p>
            <a:pPr marL="558800" lvl="2" indent="-285750">
              <a:buSzPct val="50000"/>
              <a:buFont typeface="Courier New" panose="02070309020205020404" pitchFamily="49" charset="0"/>
              <a:buChar char="o"/>
            </a:pPr>
            <a:r>
              <a:rPr lang="en-US" sz="1800" err="1"/>
              <a:t>Không</a:t>
            </a:r>
            <a:r>
              <a:rPr lang="en-US" sz="1800"/>
              <a:t> </a:t>
            </a:r>
            <a:r>
              <a:rPr lang="en-US" sz="1800" err="1"/>
              <a:t>nhiễm</a:t>
            </a:r>
            <a:r>
              <a:rPr lang="en-US" sz="1800"/>
              <a:t> </a:t>
            </a:r>
            <a:r>
              <a:rPr lang="en-US" sz="1800" err="1"/>
              <a:t>trùng</a:t>
            </a:r>
            <a:endParaRPr lang="en-US" sz="1800"/>
          </a:p>
          <a:p>
            <a:pPr marL="273050" lvl="2">
              <a:buSzPct val="50000"/>
            </a:pPr>
            <a:endParaRPr lang="en-US" sz="1800"/>
          </a:p>
          <a:p>
            <a:pPr marL="285750" lvl="2" indent="-285750">
              <a:buFont typeface="Arial" panose="020B0604020202020204" pitchFamily="34" charset="0"/>
              <a:buChar char="•"/>
            </a:pPr>
            <a:r>
              <a:rPr lang="en-US" sz="1800" err="1"/>
              <a:t>Đau</a:t>
            </a:r>
            <a:r>
              <a:rPr lang="en-US" sz="1800"/>
              <a:t> </a:t>
            </a:r>
            <a:r>
              <a:rPr lang="en-US" sz="1800" err="1"/>
              <a:t>bụng</a:t>
            </a:r>
            <a:r>
              <a:rPr lang="en-US" sz="1800"/>
              <a:t> (do </a:t>
            </a:r>
            <a:r>
              <a:rPr lang="en-US" sz="1800" err="1"/>
              <a:t>xâm</a:t>
            </a:r>
            <a:r>
              <a:rPr lang="en-US" sz="1800"/>
              <a:t> </a:t>
            </a:r>
            <a:r>
              <a:rPr lang="en-US" sz="1800" err="1"/>
              <a:t>lấn</a:t>
            </a:r>
            <a:r>
              <a:rPr lang="en-US" sz="1800"/>
              <a:t> </a:t>
            </a:r>
            <a:r>
              <a:rPr lang="en-US" sz="1800" err="1"/>
              <a:t>thần</a:t>
            </a:r>
            <a:r>
              <a:rPr lang="en-US" sz="1800"/>
              <a:t> </a:t>
            </a:r>
            <a:r>
              <a:rPr lang="en-US" sz="1800" err="1"/>
              <a:t>kinh</a:t>
            </a:r>
            <a:r>
              <a:rPr lang="en-US" sz="1800"/>
              <a:t>)</a:t>
            </a:r>
          </a:p>
          <a:p>
            <a:pPr marL="590550" lvl="4" indent="-317500">
              <a:buSzPct val="50000"/>
              <a:buFont typeface="Courier New" panose="02070309020205020404" pitchFamily="49" charset="0"/>
              <a:buChar char="o"/>
            </a:pPr>
            <a:r>
              <a:rPr lang="en-US" sz="1800"/>
              <a:t>60-89% </a:t>
            </a:r>
            <a:r>
              <a:rPr lang="en-US" sz="1800" err="1"/>
              <a:t>có</a:t>
            </a:r>
            <a:r>
              <a:rPr lang="en-US" sz="1800"/>
              <a:t> </a:t>
            </a:r>
            <a:r>
              <a:rPr lang="en-US" sz="1800" err="1"/>
              <a:t>đau</a:t>
            </a:r>
            <a:r>
              <a:rPr lang="en-US" sz="1800"/>
              <a:t> </a:t>
            </a:r>
            <a:r>
              <a:rPr lang="en-US" sz="1800" err="1"/>
              <a:t>bụng</a:t>
            </a:r>
            <a:r>
              <a:rPr lang="en-US" sz="1800"/>
              <a:t>, 64% </a:t>
            </a:r>
            <a:r>
              <a:rPr lang="en-US" sz="1800" err="1"/>
              <a:t>là</a:t>
            </a:r>
            <a:r>
              <a:rPr lang="en-US" sz="1800"/>
              <a:t> </a:t>
            </a:r>
            <a:r>
              <a:rPr lang="en-US" sz="1800" err="1"/>
              <a:t>triệu</a:t>
            </a:r>
            <a:r>
              <a:rPr lang="en-US" sz="1800"/>
              <a:t> </a:t>
            </a:r>
            <a:r>
              <a:rPr lang="en-US" sz="1800" err="1"/>
              <a:t>chứng</a:t>
            </a:r>
            <a:r>
              <a:rPr lang="en-US" sz="1800"/>
              <a:t> </a:t>
            </a:r>
            <a:r>
              <a:rPr lang="en-US" sz="1800" err="1"/>
              <a:t>đầu</a:t>
            </a:r>
            <a:endParaRPr lang="en-US" sz="1800"/>
          </a:p>
          <a:p>
            <a:pPr marL="590550" lvl="4" indent="-317500">
              <a:buSzPct val="50000"/>
              <a:buFont typeface="Courier New" panose="02070309020205020404" pitchFamily="49" charset="0"/>
              <a:buChar char="o"/>
            </a:pPr>
            <a:r>
              <a:rPr lang="en-US" sz="1800" err="1"/>
              <a:t>Đau</a:t>
            </a:r>
            <a:r>
              <a:rPr lang="en-US" sz="1800"/>
              <a:t> ban </a:t>
            </a:r>
            <a:r>
              <a:rPr lang="en-US" sz="1800" err="1"/>
              <a:t>đêm</a:t>
            </a:r>
            <a:r>
              <a:rPr lang="en-US" sz="1800"/>
              <a:t>, </a:t>
            </a:r>
            <a:r>
              <a:rPr lang="en-US" sz="1800" err="1"/>
              <a:t>nặng</a:t>
            </a:r>
            <a:r>
              <a:rPr lang="en-US" sz="1800"/>
              <a:t> </a:t>
            </a:r>
            <a:r>
              <a:rPr lang="en-US" sz="1800" err="1"/>
              <a:t>khi</a:t>
            </a:r>
            <a:r>
              <a:rPr lang="en-US" sz="1800"/>
              <a:t> </a:t>
            </a:r>
            <a:r>
              <a:rPr lang="en-US" sz="1800" err="1"/>
              <a:t>nằm</a:t>
            </a:r>
            <a:r>
              <a:rPr lang="en-US" sz="1800"/>
              <a:t>, </a:t>
            </a:r>
            <a:r>
              <a:rPr lang="en-US" sz="1800" err="1"/>
              <a:t>giảm</a:t>
            </a:r>
            <a:r>
              <a:rPr lang="en-US" sz="1800"/>
              <a:t> </a:t>
            </a:r>
            <a:r>
              <a:rPr lang="en-US" sz="1800" err="1"/>
              <a:t>khi</a:t>
            </a:r>
            <a:r>
              <a:rPr lang="en-US" sz="1800"/>
              <a:t> </a:t>
            </a:r>
            <a:r>
              <a:rPr lang="en-US" sz="1800" err="1"/>
              <a:t>ngồi</a:t>
            </a:r>
            <a:endParaRPr lang="en-US" sz="1800"/>
          </a:p>
          <a:p>
            <a:pPr marL="590550" lvl="4" indent="-317500">
              <a:buSzPct val="50000"/>
              <a:buFont typeface="Courier New" panose="02070309020205020404" pitchFamily="49" charset="0"/>
              <a:buChar char="o"/>
            </a:pPr>
            <a:r>
              <a:rPr lang="en-US" sz="1800" err="1"/>
              <a:t>Đau</a:t>
            </a:r>
            <a:r>
              <a:rPr lang="en-US" sz="1800"/>
              <a:t> </a:t>
            </a:r>
            <a:r>
              <a:rPr lang="en-US" sz="1800" err="1"/>
              <a:t>lưng</a:t>
            </a:r>
            <a:r>
              <a:rPr lang="en-US" sz="1800"/>
              <a:t> </a:t>
            </a:r>
            <a:r>
              <a:rPr lang="en-US" sz="1800">
                <a:sym typeface="Wingdings" panose="05000000000000000000" pitchFamily="2" charset="2"/>
              </a:rPr>
              <a:t> </a:t>
            </a:r>
            <a:r>
              <a:rPr lang="en-US" sz="1800" err="1">
                <a:sym typeface="Wingdings" panose="05000000000000000000" pitchFamily="2" charset="2"/>
              </a:rPr>
              <a:t>xâm</a:t>
            </a:r>
            <a:r>
              <a:rPr lang="en-US" sz="1800">
                <a:sym typeface="Wingdings" panose="05000000000000000000" pitchFamily="2" charset="2"/>
              </a:rPr>
              <a:t> </a:t>
            </a:r>
            <a:r>
              <a:rPr lang="en-US" sz="1800" err="1">
                <a:sym typeface="Wingdings" panose="05000000000000000000" pitchFamily="2" charset="2"/>
              </a:rPr>
              <a:t>lấn</a:t>
            </a:r>
            <a:r>
              <a:rPr lang="en-US" sz="1800">
                <a:sym typeface="Wingdings" panose="05000000000000000000" pitchFamily="2" charset="2"/>
              </a:rPr>
              <a:t> (</a:t>
            </a:r>
            <a:r>
              <a:rPr lang="en-US" sz="1800" err="1">
                <a:sym typeface="Wingdings" panose="05000000000000000000" pitchFamily="2" charset="2"/>
              </a:rPr>
              <a:t>không</a:t>
            </a:r>
            <a:r>
              <a:rPr lang="en-US" sz="1800">
                <a:sym typeface="Wingdings" panose="05000000000000000000" pitchFamily="2" charset="2"/>
              </a:rPr>
              <a:t> </a:t>
            </a:r>
            <a:r>
              <a:rPr lang="en-US" sz="1800" err="1">
                <a:sym typeface="Wingdings" panose="05000000000000000000" pitchFamily="2" charset="2"/>
              </a:rPr>
              <a:t>mổ</a:t>
            </a:r>
            <a:r>
              <a:rPr lang="en-US" sz="1800">
                <a:sym typeface="Wingdings" panose="05000000000000000000" pitchFamily="2" charset="2"/>
              </a:rPr>
              <a:t> </a:t>
            </a:r>
            <a:r>
              <a:rPr lang="en-US" sz="1800" err="1">
                <a:sym typeface="Wingdings" panose="05000000000000000000" pitchFamily="2" charset="2"/>
              </a:rPr>
              <a:t>được</a:t>
            </a:r>
            <a:r>
              <a:rPr lang="en-US" sz="1800">
                <a:sym typeface="Wingdings" panose="05000000000000000000" pitchFamily="2" charset="2"/>
              </a:rPr>
              <a:t>)</a:t>
            </a:r>
          </a:p>
          <a:p>
            <a:pPr marL="590550" lvl="4" indent="-317500">
              <a:buSzPct val="50000"/>
              <a:buFont typeface="Courier New" panose="02070309020205020404" pitchFamily="49" charset="0"/>
              <a:buChar char="o"/>
            </a:pPr>
            <a:r>
              <a:rPr lang="en-US" sz="1800" err="1">
                <a:sym typeface="Wingdings" panose="05000000000000000000" pitchFamily="2" charset="2"/>
              </a:rPr>
              <a:t>Vị</a:t>
            </a:r>
            <a:r>
              <a:rPr lang="en-US" sz="1800">
                <a:sym typeface="Wingdings" panose="05000000000000000000" pitchFamily="2" charset="2"/>
              </a:rPr>
              <a:t> </a:t>
            </a:r>
            <a:r>
              <a:rPr lang="en-US" sz="1800" err="1">
                <a:sym typeface="Wingdings" panose="05000000000000000000" pitchFamily="2" charset="2"/>
              </a:rPr>
              <a:t>trí</a:t>
            </a:r>
            <a:r>
              <a:rPr lang="en-US" sz="1800">
                <a:sym typeface="Wingdings" panose="05000000000000000000" pitchFamily="2" charset="2"/>
              </a:rPr>
              <a:t> 46% </a:t>
            </a:r>
            <a:r>
              <a:rPr lang="en-US" sz="1800" err="1">
                <a:sym typeface="Wingdings" panose="05000000000000000000" pitchFamily="2" charset="2"/>
              </a:rPr>
              <a:t>thượng</a:t>
            </a:r>
            <a:r>
              <a:rPr lang="en-US" sz="1800">
                <a:sym typeface="Wingdings" panose="05000000000000000000" pitchFamily="2" charset="2"/>
              </a:rPr>
              <a:t> </a:t>
            </a:r>
            <a:r>
              <a:rPr lang="en-US" sz="1800" err="1">
                <a:sym typeface="Wingdings" panose="05000000000000000000" pitchFamily="2" charset="2"/>
              </a:rPr>
              <a:t>vị</a:t>
            </a:r>
            <a:r>
              <a:rPr lang="en-US" sz="1800">
                <a:sym typeface="Wingdings" panose="05000000000000000000" pitchFamily="2" charset="2"/>
              </a:rPr>
              <a:t> - 18% ¼ </a:t>
            </a:r>
            <a:r>
              <a:rPr lang="en-US" sz="1800" err="1">
                <a:sym typeface="Wingdings" panose="05000000000000000000" pitchFamily="2" charset="2"/>
              </a:rPr>
              <a:t>trên</a:t>
            </a:r>
            <a:r>
              <a:rPr lang="en-US" sz="1800">
                <a:sym typeface="Wingdings" panose="05000000000000000000" pitchFamily="2" charset="2"/>
              </a:rPr>
              <a:t> P – 13% ¼ </a:t>
            </a:r>
            <a:r>
              <a:rPr lang="en-US" sz="1800" err="1">
                <a:sym typeface="Wingdings" panose="05000000000000000000" pitchFamily="2" charset="2"/>
              </a:rPr>
              <a:t>trên</a:t>
            </a:r>
            <a:r>
              <a:rPr lang="en-US" sz="1800">
                <a:sym typeface="Wingdings" panose="05000000000000000000" pitchFamily="2" charset="2"/>
              </a:rPr>
              <a:t> T – 20% </a:t>
            </a:r>
            <a:r>
              <a:rPr lang="en-US" sz="1800" err="1">
                <a:sym typeface="Wingdings" panose="05000000000000000000" pitchFamily="2" charset="2"/>
              </a:rPr>
              <a:t>hạ</a:t>
            </a:r>
            <a:r>
              <a:rPr lang="en-US" sz="1800">
                <a:sym typeface="Wingdings" panose="05000000000000000000" pitchFamily="2" charset="2"/>
              </a:rPr>
              <a:t> </a:t>
            </a:r>
            <a:r>
              <a:rPr lang="en-US" sz="1800" err="1">
                <a:sym typeface="Wingdings" panose="05000000000000000000" pitchFamily="2" charset="2"/>
              </a:rPr>
              <a:t>vị</a:t>
            </a:r>
            <a:endParaRPr lang="en-US" sz="1800">
              <a:sym typeface="Wingdings" panose="05000000000000000000" pitchFamily="2" charset="2"/>
            </a:endParaRPr>
          </a:p>
          <a:p>
            <a:pPr lvl="1"/>
            <a:endParaRPr lang="en-US" sz="1800">
              <a:sym typeface="Wingdings" panose="05000000000000000000" pitchFamily="2" charset="2"/>
            </a:endParaRPr>
          </a:p>
        </p:txBody>
      </p:sp>
      <p:sp>
        <p:nvSpPr>
          <p:cNvPr id="5" name="Title 1">
            <a:extLst>
              <a:ext uri="{FF2B5EF4-FFF2-40B4-BE49-F238E27FC236}">
                <a16:creationId xmlns:a16="http://schemas.microsoft.com/office/drawing/2014/main" id="{CED4F034-9014-8D46-9275-0E0F498C5784}"/>
              </a:ext>
            </a:extLst>
          </p:cNvPr>
          <p:cNvSpPr>
            <a:spLocks noGrp="1"/>
          </p:cNvSpPr>
          <p:nvPr>
            <p:ph type="title"/>
          </p:nvPr>
        </p:nvSpPr>
        <p:spPr>
          <a:xfrm>
            <a:off x="720000" y="481943"/>
            <a:ext cx="4493700" cy="477600"/>
          </a:xfrm>
        </p:spPr>
        <p:txBody>
          <a:bodyPr/>
          <a:lstStyle/>
          <a:p>
            <a:r>
              <a:rPr lang="en-US">
                <a:latin typeface="+mn-lt"/>
              </a:rPr>
              <a:t>Ung </a:t>
            </a:r>
            <a:r>
              <a:rPr lang="en-US" err="1">
                <a:latin typeface="+mn-lt"/>
              </a:rPr>
              <a:t>thư</a:t>
            </a:r>
            <a:r>
              <a:rPr lang="en-US">
                <a:latin typeface="+mn-lt"/>
              </a:rPr>
              <a:t> </a:t>
            </a:r>
            <a:r>
              <a:rPr lang="en-US" err="1">
                <a:latin typeface="+mn-lt"/>
              </a:rPr>
              <a:t>tụy</a:t>
            </a:r>
            <a:endParaRPr lang="vi-VN">
              <a:latin typeface="+mn-lt"/>
            </a:endParaRPr>
          </a:p>
        </p:txBody>
      </p:sp>
    </p:spTree>
    <p:extLst>
      <p:ext uri="{BB962C8B-B14F-4D97-AF65-F5344CB8AC3E}">
        <p14:creationId xmlns:p14="http://schemas.microsoft.com/office/powerpoint/2010/main" val="34880928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558"/>
        <p:cNvGrpSpPr/>
        <p:nvPr/>
      </p:nvGrpSpPr>
      <p:grpSpPr>
        <a:xfrm>
          <a:off x="0" y="0"/>
          <a:ext cx="0" cy="0"/>
          <a:chOff x="0" y="0"/>
          <a:chExt cx="0" cy="0"/>
        </a:xfrm>
      </p:grpSpPr>
      <p:sp>
        <p:nvSpPr>
          <p:cNvPr id="2564" name="Google Shape;2564;p54"/>
          <p:cNvSpPr txBox="1">
            <a:spLocks noGrp="1"/>
          </p:cNvSpPr>
          <p:nvPr>
            <p:ph type="title"/>
          </p:nvPr>
        </p:nvSpPr>
        <p:spPr>
          <a:xfrm>
            <a:off x="720000" y="540000"/>
            <a:ext cx="5071200" cy="477600"/>
          </a:xfrm>
          <a:prstGeom prst="rect">
            <a:avLst/>
          </a:prstGeom>
        </p:spPr>
        <p:txBody>
          <a:bodyPr spcFirstLastPara="1" wrap="square" lIns="91425" tIns="91425" rIns="91425" bIns="91425" anchor="ctr" anchorCtr="0">
            <a:noAutofit/>
          </a:bodyPr>
          <a:lstStyle/>
          <a:p>
            <a:pPr lvl="0"/>
            <a:r>
              <a:rPr lang="en-US">
                <a:latin typeface="Arial" panose="020B0604020202020204" pitchFamily="34" charset="0"/>
                <a:cs typeface="Arial" panose="020B0604020202020204" pitchFamily="34" charset="0"/>
              </a:rPr>
              <a:t>Ung </a:t>
            </a:r>
            <a:r>
              <a:rPr lang="en-US" err="1">
                <a:latin typeface="Arial" panose="020B0604020202020204" pitchFamily="34" charset="0"/>
                <a:cs typeface="Arial" panose="020B0604020202020204" pitchFamily="34" charset="0"/>
              </a:rPr>
              <a:t>thư</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bóng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Vater</a:t>
            </a:r>
            <a:endParaRPr/>
          </a:p>
        </p:txBody>
      </p:sp>
      <p:sp>
        <p:nvSpPr>
          <p:cNvPr id="26" name="TextBox 25">
            <a:extLst>
              <a:ext uri="{FF2B5EF4-FFF2-40B4-BE49-F238E27FC236}">
                <a16:creationId xmlns:a16="http://schemas.microsoft.com/office/drawing/2014/main" id="{320E2FFA-1952-A04F-8169-11BC930CE75F}"/>
              </a:ext>
            </a:extLst>
          </p:cNvPr>
          <p:cNvSpPr txBox="1"/>
          <p:nvPr/>
        </p:nvSpPr>
        <p:spPr>
          <a:xfrm>
            <a:off x="558492" y="1556512"/>
            <a:ext cx="3752249" cy="3046988"/>
          </a:xfrm>
          <a:prstGeom prst="rect">
            <a:avLst/>
          </a:prstGeom>
          <a:noFill/>
        </p:spPr>
        <p:txBody>
          <a:bodyPr wrap="square">
            <a:spAutoFit/>
          </a:bodyPr>
          <a:lstStyle/>
          <a:p>
            <a:pPr indent="230188"/>
            <a:r>
              <a:rPr lang="en-US" sz="1600">
                <a:solidFill>
                  <a:srgbClr val="FF0000"/>
                </a:solidFill>
              </a:rPr>
              <a:t>Jaundice</a:t>
            </a:r>
            <a:r>
              <a:rPr lang="en-US" sz="1600"/>
              <a:t> is the most common presenting symptom and is present in </a:t>
            </a:r>
            <a:r>
              <a:rPr lang="en-US" sz="1600">
                <a:solidFill>
                  <a:srgbClr val="FF0000"/>
                </a:solidFill>
              </a:rPr>
              <a:t>50 to 75 percent </a:t>
            </a:r>
            <a:r>
              <a:rPr lang="en-US" sz="1600"/>
              <a:t>of patients. It is usually </a:t>
            </a:r>
            <a:r>
              <a:rPr lang="en-US" sz="1600">
                <a:solidFill>
                  <a:srgbClr val="FF0000"/>
                </a:solidFill>
              </a:rPr>
              <a:t>painless</a:t>
            </a:r>
            <a:r>
              <a:rPr lang="en-US" sz="1600"/>
              <a:t> or accompanied by a </a:t>
            </a:r>
            <a:r>
              <a:rPr lang="en-US" sz="1600">
                <a:solidFill>
                  <a:srgbClr val="FF0000"/>
                </a:solidFill>
              </a:rPr>
              <a:t>vague or dull ache in the epigastrium</a:t>
            </a:r>
            <a:r>
              <a:rPr lang="en-US" sz="1600"/>
              <a:t>. Patients rarely have </a:t>
            </a:r>
            <a:r>
              <a:rPr lang="en-US" sz="1600">
                <a:solidFill>
                  <a:srgbClr val="FF0000"/>
                </a:solidFill>
              </a:rPr>
              <a:t>pruritus</a:t>
            </a:r>
            <a:r>
              <a:rPr lang="en-US" sz="1600"/>
              <a:t> and </a:t>
            </a:r>
            <a:r>
              <a:rPr lang="en-US" sz="1600">
                <a:solidFill>
                  <a:srgbClr val="FF0000"/>
                </a:solidFill>
              </a:rPr>
              <a:t>infrequently develop cholangitis</a:t>
            </a:r>
            <a:r>
              <a:rPr lang="en-US" sz="1600"/>
              <a:t>. Other symptoms include </a:t>
            </a:r>
            <a:r>
              <a:rPr lang="en-US" sz="1600">
                <a:solidFill>
                  <a:srgbClr val="FF0000"/>
                </a:solidFill>
              </a:rPr>
              <a:t>biliary colic, nausea, and vomiting</a:t>
            </a:r>
            <a:r>
              <a:rPr lang="en-US" sz="1600"/>
              <a:t>. Less commonly, patients can present with acute pancreatitis, iron deficiency anemia, and overt upper gastrointestinal bleeding.</a:t>
            </a:r>
          </a:p>
        </p:txBody>
      </p:sp>
      <p:sp>
        <p:nvSpPr>
          <p:cNvPr id="30" name="TextBox 29">
            <a:extLst>
              <a:ext uri="{FF2B5EF4-FFF2-40B4-BE49-F238E27FC236}">
                <a16:creationId xmlns:a16="http://schemas.microsoft.com/office/drawing/2014/main" id="{6E9A08C0-C873-8046-960D-63174AA805CA}"/>
              </a:ext>
            </a:extLst>
          </p:cNvPr>
          <p:cNvSpPr txBox="1"/>
          <p:nvPr/>
        </p:nvSpPr>
        <p:spPr>
          <a:xfrm>
            <a:off x="4833261" y="1501938"/>
            <a:ext cx="3875310" cy="3046988"/>
          </a:xfrm>
          <a:prstGeom prst="rect">
            <a:avLst/>
          </a:prstGeom>
          <a:noFill/>
        </p:spPr>
        <p:txBody>
          <a:bodyPr wrap="square">
            <a:spAutoFit/>
          </a:bodyPr>
          <a:lstStyle/>
          <a:p>
            <a:r>
              <a:rPr lang="en-US" sz="1600">
                <a:solidFill>
                  <a:schemeClr val="tx1"/>
                </a:solidFill>
              </a:rPr>
              <a:t>Up to one-third of patients have chronic, frequently occult gastrointestinal blood loss with an associated microcytic anemia or heme-positive stools. Patients occasionally present with frank bleeding due to sloughing of the tumor, a condition exacerbated by the use of antiplatelet agents such as </a:t>
            </a:r>
            <a:r>
              <a:rPr lang="en-US" sz="1600" u="sng">
                <a:solidFill>
                  <a:schemeClr val="tx1"/>
                </a:solidFill>
                <a:hlinkClick r:id="rId3">
                  <a:extLst>
                    <a:ext uri="{A12FA001-AC4F-418D-AE19-62706E023703}">
                      <ahyp:hlinkClr xmlns:ahyp="http://schemas.microsoft.com/office/drawing/2018/hyperlinkcolor" val="tx"/>
                    </a:ext>
                  </a:extLst>
                </a:hlinkClick>
              </a:rPr>
              <a:t>aspirin</a:t>
            </a:r>
            <a:r>
              <a:rPr lang="en-US" sz="1600">
                <a:solidFill>
                  <a:schemeClr val="tx1"/>
                </a:solidFill>
              </a:rPr>
              <a:t> and </a:t>
            </a:r>
            <a:r>
              <a:rPr lang="en-US" sz="1600" u="sng">
                <a:solidFill>
                  <a:schemeClr val="tx1"/>
                </a:solidFill>
                <a:hlinkClick r:id="rId4">
                  <a:extLst>
                    <a:ext uri="{A12FA001-AC4F-418D-AE19-62706E023703}">
                      <ahyp:hlinkClr xmlns:ahyp="http://schemas.microsoft.com/office/drawing/2018/hyperlinkcolor" val="tx"/>
                    </a:ext>
                  </a:extLst>
                </a:hlinkClick>
              </a:rPr>
              <a:t>clopidogrel</a:t>
            </a:r>
            <a:r>
              <a:rPr lang="en-US" sz="1600">
                <a:solidFill>
                  <a:schemeClr val="tx1"/>
                </a:solidFill>
              </a:rPr>
              <a:t>. In one report, nonspecific symptoms included abdominal pain (45 percent), fever (45 percent), mild nausea, and dyspepsia</a:t>
            </a:r>
          </a:p>
        </p:txBody>
      </p:sp>
      <p:sp>
        <p:nvSpPr>
          <p:cNvPr id="32" name="TextBox 31">
            <a:extLst>
              <a:ext uri="{FF2B5EF4-FFF2-40B4-BE49-F238E27FC236}">
                <a16:creationId xmlns:a16="http://schemas.microsoft.com/office/drawing/2014/main" id="{81307630-601D-554B-8227-B406F846362E}"/>
              </a:ext>
            </a:extLst>
          </p:cNvPr>
          <p:cNvSpPr txBox="1"/>
          <p:nvPr/>
        </p:nvSpPr>
        <p:spPr>
          <a:xfrm>
            <a:off x="1698171" y="4834635"/>
            <a:ext cx="7010400" cy="307777"/>
          </a:xfrm>
          <a:prstGeom prst="rect">
            <a:avLst/>
          </a:prstGeom>
          <a:noFill/>
        </p:spPr>
        <p:txBody>
          <a:bodyPr wrap="square">
            <a:spAutoFit/>
          </a:bodyPr>
          <a:lstStyle/>
          <a:p>
            <a:pPr marL="0" indent="0">
              <a:buNone/>
            </a:pPr>
            <a:r>
              <a:rPr lang="en-US">
                <a:solidFill>
                  <a:schemeClr val="bg1"/>
                </a:solidFill>
                <a:highlight>
                  <a:srgbClr val="000000"/>
                </a:highlight>
              </a:rPr>
              <a:t>Ampullary adenomas: Clinical manifestations and diagnosis; </a:t>
            </a:r>
            <a:r>
              <a:rPr lang="vi-VN">
                <a:solidFill>
                  <a:schemeClr val="bg1"/>
                </a:solidFill>
                <a:highlight>
                  <a:srgbClr val="000000"/>
                </a:highlight>
              </a:rPr>
              <a:t>Sep 30, 2021</a:t>
            </a:r>
            <a:r>
              <a:rPr lang="en-US">
                <a:solidFill>
                  <a:schemeClr val="bg1"/>
                </a:solidFill>
                <a:highlight>
                  <a:srgbClr val="000000"/>
                </a:highlight>
              </a:rPr>
              <a:t>; </a:t>
            </a:r>
            <a:r>
              <a:rPr lang="en-US" err="1">
                <a:solidFill>
                  <a:schemeClr val="bg1"/>
                </a:solidFill>
                <a:highlight>
                  <a:srgbClr val="000000"/>
                </a:highlight>
              </a:rPr>
              <a:t>Uptodate</a:t>
            </a:r>
            <a:endParaRPr lang="vi-VN">
              <a:solidFill>
                <a:schemeClr val="bg1"/>
              </a:solidFill>
              <a:highlight>
                <a:srgbClr val="000000"/>
              </a:high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ED4F034-9014-8D46-9275-0E0F498C5784}"/>
              </a:ext>
            </a:extLst>
          </p:cNvPr>
          <p:cNvSpPr>
            <a:spLocks noGrp="1"/>
          </p:cNvSpPr>
          <p:nvPr>
            <p:ph type="title"/>
          </p:nvPr>
        </p:nvSpPr>
        <p:spPr>
          <a:xfrm>
            <a:off x="831463" y="740476"/>
            <a:ext cx="4493700" cy="477600"/>
          </a:xfrm>
        </p:spPr>
        <p:txBody>
          <a:bodyPr/>
          <a:lstStyle/>
          <a:p>
            <a:r>
              <a:rPr lang="en-US">
                <a:latin typeface="+mn-lt"/>
              </a:rPr>
              <a:t>Ung </a:t>
            </a:r>
            <a:r>
              <a:rPr lang="en-US" err="1">
                <a:latin typeface="+mn-lt"/>
              </a:rPr>
              <a:t>thư</a:t>
            </a:r>
            <a:r>
              <a:rPr lang="en-US">
                <a:latin typeface="+mn-lt"/>
              </a:rPr>
              <a:t> </a:t>
            </a:r>
            <a:r>
              <a:rPr lang="en-US" err="1">
                <a:latin typeface="+mn-lt"/>
              </a:rPr>
              <a:t>tụy</a:t>
            </a:r>
            <a:endParaRPr lang="vi-VN">
              <a:latin typeface="+mn-lt"/>
            </a:endParaRPr>
          </a:p>
        </p:txBody>
      </p:sp>
      <p:sp>
        <p:nvSpPr>
          <p:cNvPr id="6" name="TextBox 5">
            <a:extLst>
              <a:ext uri="{FF2B5EF4-FFF2-40B4-BE49-F238E27FC236}">
                <a16:creationId xmlns:a16="http://schemas.microsoft.com/office/drawing/2014/main" id="{71E502F5-39B9-FA46-A4FB-274ECB0F41FD}"/>
              </a:ext>
            </a:extLst>
          </p:cNvPr>
          <p:cNvSpPr txBox="1"/>
          <p:nvPr/>
        </p:nvSpPr>
        <p:spPr>
          <a:xfrm>
            <a:off x="831463" y="1560834"/>
            <a:ext cx="7170057" cy="2308324"/>
          </a:xfrm>
          <a:prstGeom prst="rect">
            <a:avLst/>
          </a:prstGeom>
          <a:noFill/>
        </p:spPr>
        <p:txBody>
          <a:bodyPr wrap="square">
            <a:spAutoFit/>
          </a:bodyPr>
          <a:lstStyle/>
          <a:p>
            <a:pPr indent="187325"/>
            <a:r>
              <a:rPr lang="en-US" sz="1600"/>
              <a:t>Extrahepatic </a:t>
            </a:r>
            <a:r>
              <a:rPr lang="en-US" sz="1600" err="1"/>
              <a:t>cholangiocarcinomas</a:t>
            </a:r>
            <a:r>
              <a:rPr lang="en-US" sz="1600"/>
              <a:t> usually become symptomatic when the tumor obstructs the biliary drainage system. Symptoms related to </a:t>
            </a:r>
            <a:r>
              <a:rPr lang="en-US" sz="1600">
                <a:solidFill>
                  <a:srgbClr val="FF0000"/>
                </a:solidFill>
              </a:rPr>
              <a:t>biliary obstruction </a:t>
            </a:r>
            <a:r>
              <a:rPr lang="en-US" sz="1600"/>
              <a:t>include jaundice, pruritus, clay-colored stools, and dark urine. Other common symptoms include </a:t>
            </a:r>
            <a:r>
              <a:rPr lang="en-US" sz="1600">
                <a:solidFill>
                  <a:srgbClr val="FF0000"/>
                </a:solidFill>
              </a:rPr>
              <a:t>abdominal pain (30 to 50 percent), weight loss (30 to 50 percent), and fever (up to 20 percent).</a:t>
            </a:r>
            <a:r>
              <a:rPr lang="en-US" sz="1600"/>
              <a:t> The pain is generally described as a constant dull ache in the right upper quadrant. Malaise, fatigue, and night sweats may be present. Cholangitis is an unusual presentation.</a:t>
            </a:r>
          </a:p>
          <a:p>
            <a:endParaRPr lang="en-US" sz="1600"/>
          </a:p>
        </p:txBody>
      </p:sp>
      <p:sp>
        <p:nvSpPr>
          <p:cNvPr id="3" name="TextBox 2">
            <a:extLst>
              <a:ext uri="{FF2B5EF4-FFF2-40B4-BE49-F238E27FC236}">
                <a16:creationId xmlns:a16="http://schemas.microsoft.com/office/drawing/2014/main" id="{C4605741-1C1F-574D-8690-46C4821E2F74}"/>
              </a:ext>
            </a:extLst>
          </p:cNvPr>
          <p:cNvSpPr txBox="1"/>
          <p:nvPr/>
        </p:nvSpPr>
        <p:spPr>
          <a:xfrm>
            <a:off x="2539998" y="4211916"/>
            <a:ext cx="5953874" cy="461665"/>
          </a:xfrm>
          <a:prstGeom prst="rect">
            <a:avLst/>
          </a:prstGeom>
          <a:noFill/>
        </p:spPr>
        <p:txBody>
          <a:bodyPr wrap="none" rtlCol="0">
            <a:spAutoFit/>
          </a:bodyPr>
          <a:lstStyle/>
          <a:p>
            <a:r>
              <a:rPr lang="en-US" sz="1200"/>
              <a:t>Clinical manifestations and diagnosis of cholangiocarcinoma; </a:t>
            </a:r>
            <a:r>
              <a:rPr lang="vi-VN" sz="1200"/>
              <a:t>Jun 23, 2020</a:t>
            </a:r>
            <a:r>
              <a:rPr lang="en-US" sz="1200"/>
              <a:t>; </a:t>
            </a:r>
            <a:r>
              <a:rPr lang="en-US" sz="1200" err="1"/>
              <a:t>Uptodate</a:t>
            </a:r>
            <a:endParaRPr lang="vi-VN" sz="1200"/>
          </a:p>
          <a:p>
            <a:endParaRPr lang="en-VN" sz="1200"/>
          </a:p>
        </p:txBody>
      </p:sp>
    </p:spTree>
    <p:extLst>
      <p:ext uri="{BB962C8B-B14F-4D97-AF65-F5344CB8AC3E}">
        <p14:creationId xmlns:p14="http://schemas.microsoft.com/office/powerpoint/2010/main" val="3664341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00"/>
        <p:cNvGrpSpPr/>
        <p:nvPr/>
      </p:nvGrpSpPr>
      <p:grpSpPr>
        <a:xfrm>
          <a:off x="0" y="0"/>
          <a:ext cx="0" cy="0"/>
          <a:chOff x="0" y="0"/>
          <a:chExt cx="0" cy="0"/>
        </a:xfrm>
      </p:grpSpPr>
      <p:sp>
        <p:nvSpPr>
          <p:cNvPr id="2101" name="Google Shape;2101;p48"/>
          <p:cNvSpPr txBox="1">
            <a:spLocks noGrp="1"/>
          </p:cNvSpPr>
          <p:nvPr>
            <p:ph type="title"/>
          </p:nvPr>
        </p:nvSpPr>
        <p:spPr>
          <a:xfrm>
            <a:off x="2431481" y="467932"/>
            <a:ext cx="4423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a:t>1. </a:t>
            </a:r>
            <a:r>
              <a:rPr lang="en" sz="3500" err="1"/>
              <a:t>Định</a:t>
            </a:r>
            <a:r>
              <a:rPr lang="en" sz="3500"/>
              <a:t> </a:t>
            </a:r>
            <a:r>
              <a:rPr lang="en" sz="3500" err="1"/>
              <a:t>nghĩa</a:t>
            </a:r>
            <a:endParaRPr sz="3500"/>
          </a:p>
        </p:txBody>
      </p:sp>
      <p:sp>
        <p:nvSpPr>
          <p:cNvPr id="2102" name="Google Shape;2102;p48"/>
          <p:cNvSpPr txBox="1">
            <a:spLocks noGrp="1"/>
          </p:cNvSpPr>
          <p:nvPr>
            <p:ph type="subTitle" idx="1"/>
          </p:nvPr>
        </p:nvSpPr>
        <p:spPr>
          <a:xfrm>
            <a:off x="2250247" y="1823032"/>
            <a:ext cx="4785969" cy="1938536"/>
          </a:xfrm>
          <a:prstGeom prst="rect">
            <a:avLst/>
          </a:prstGeom>
        </p:spPr>
        <p:txBody>
          <a:bodyPr spcFirstLastPara="1" wrap="square" lIns="91425" tIns="91425" rIns="91425" bIns="91425" anchor="ctr" anchorCtr="0">
            <a:noAutofit/>
          </a:bodyPr>
          <a:lstStyle/>
          <a:p>
            <a:pPr marL="425450" indent="-285750">
              <a:buClr>
                <a:schemeClr val="tx1"/>
              </a:buClr>
              <a:buFont typeface="System Font Regular"/>
              <a:buChar char="−"/>
            </a:pPr>
            <a:r>
              <a:rPr lang="en-US" sz="1600" err="1">
                <a:latin typeface="Arial" panose="020B0604020202020204" pitchFamily="34" charset="0"/>
                <a:cs typeface="Arial" panose="020B0604020202020204" pitchFamily="34" charset="0"/>
              </a:rPr>
              <a:t>Hội</a:t>
            </a:r>
            <a:r>
              <a:rPr lang="en-US" sz="1600">
                <a:latin typeface="Arial" panose="020B0604020202020204" pitchFamily="34" charset="0"/>
                <a:cs typeface="Arial" panose="020B0604020202020204" pitchFamily="34" charset="0"/>
              </a:rPr>
              <a:t> </a:t>
            </a:r>
            <a:r>
              <a:rPr lang="vi-VN" sz="1600">
                <a:latin typeface="Arial" panose="020B0604020202020204" pitchFamily="34" charset="0"/>
                <a:cs typeface="Arial" panose="020B0604020202020204" pitchFamily="34" charset="0"/>
              </a:rPr>
              <a:t>chứng vàng da</a:t>
            </a:r>
            <a:r>
              <a:rPr lang="en-US" sz="1600">
                <a:latin typeface="Arial" panose="020B0604020202020204" pitchFamily="34" charset="0"/>
                <a:cs typeface="Arial" panose="020B0604020202020204" pitchFamily="34" charset="0"/>
              </a:rPr>
              <a:t>: </a:t>
            </a:r>
            <a:r>
              <a:rPr lang="vi-VN" sz="1600">
                <a:latin typeface="Arial" panose="020B0604020202020204" pitchFamily="34" charset="0"/>
                <a:cs typeface="Arial" panose="020B0604020202020204" pitchFamily="34" charset="0"/>
              </a:rPr>
              <a:t>sự thay đổi màu sắc da, kết mạc hay niêm mạc</a:t>
            </a:r>
            <a:r>
              <a:rPr lang="en-US" sz="1600">
                <a:latin typeface="Arial" panose="020B0604020202020204" pitchFamily="34" charset="0"/>
                <a:cs typeface="Arial" panose="020B0604020202020204" pitchFamily="34" charset="0"/>
              </a:rPr>
              <a:t> </a:t>
            </a:r>
            <a:r>
              <a:rPr lang="vi-VN" sz="1600">
                <a:latin typeface="Arial" panose="020B0604020202020204" pitchFamily="34" charset="0"/>
                <a:cs typeface="Arial" panose="020B0604020202020204" pitchFamily="34" charset="0"/>
              </a:rPr>
              <a:t>sang màu vàng do sự tích tụ bilirubin trong mô.</a:t>
            </a:r>
          </a:p>
          <a:p>
            <a:pPr marL="425450" indent="-285750">
              <a:buClr>
                <a:schemeClr val="tx1"/>
              </a:buClr>
              <a:buFont typeface="System Font Regular"/>
              <a:buChar char="−"/>
            </a:pPr>
            <a:endParaRPr lang="vi-VN" sz="1600">
              <a:latin typeface="Arial" panose="020B0604020202020204" pitchFamily="34" charset="0"/>
              <a:cs typeface="Arial" panose="020B0604020202020204" pitchFamily="34" charset="0"/>
            </a:endParaRPr>
          </a:p>
          <a:p>
            <a:pPr marL="425450" indent="-285750">
              <a:buClr>
                <a:schemeClr val="tx1"/>
              </a:buClr>
              <a:buFont typeface="System Font Regular"/>
              <a:buChar char="−"/>
            </a:pPr>
            <a:r>
              <a:rPr lang="vi-VN" sz="1600">
                <a:latin typeface="Arial" panose="020B0604020202020204" pitchFamily="34" charset="0"/>
                <a:cs typeface="Arial" panose="020B0604020202020204" pitchFamily="34" charset="0"/>
              </a:rPr>
              <a:t>Vàng da thường xuất hiện khi nồng độ bilirubin</a:t>
            </a:r>
            <a:r>
              <a:rPr lang="en-US" sz="1600">
                <a:latin typeface="Arial" panose="020B0604020202020204" pitchFamily="34" charset="0"/>
                <a:cs typeface="Arial" panose="020B0604020202020204" pitchFamily="34" charset="0"/>
              </a:rPr>
              <a:t> </a:t>
            </a:r>
            <a:r>
              <a:rPr lang="vi-VN" sz="1600">
                <a:latin typeface="Arial" panose="020B0604020202020204" pitchFamily="34" charset="0"/>
                <a:cs typeface="Arial" panose="020B0604020202020204" pitchFamily="34" charset="0"/>
              </a:rPr>
              <a:t>huyết tương tăng trên 34,2 </a:t>
            </a:r>
            <a:r>
              <a:rPr lang="el-GR" sz="1600">
                <a:latin typeface="Arial" panose="020B0604020202020204" pitchFamily="34" charset="0"/>
                <a:cs typeface="Arial" panose="020B0604020202020204" pitchFamily="34" charset="0"/>
              </a:rPr>
              <a:t>μ</a:t>
            </a:r>
            <a:r>
              <a:rPr lang="vi-VN" sz="1600">
                <a:latin typeface="Arial" panose="020B0604020202020204" pitchFamily="34" charset="0"/>
                <a:cs typeface="Arial" panose="020B0604020202020204" pitchFamily="34" charset="0"/>
              </a:rPr>
              <a:t>mol/L (2 mg/dL). </a:t>
            </a:r>
          </a:p>
          <a:p>
            <a:pPr marL="425450" indent="-285750">
              <a:buClr>
                <a:schemeClr val="tx1"/>
              </a:buClr>
              <a:buFont typeface="System Font Regular"/>
              <a:buChar char="−"/>
            </a:pPr>
            <a:endParaRPr lang="en-US" sz="1600">
              <a:latin typeface="Arial" panose="020B0604020202020204" pitchFamily="34" charset="0"/>
              <a:cs typeface="Arial" panose="020B0604020202020204" pitchFamily="34" charset="0"/>
            </a:endParaRPr>
          </a:p>
        </p:txBody>
      </p:sp>
      <p:sp>
        <p:nvSpPr>
          <p:cNvPr id="2103" name="Google Shape;2103;p48"/>
          <p:cNvSpPr/>
          <p:nvPr/>
        </p:nvSpPr>
        <p:spPr>
          <a:xfrm>
            <a:off x="734991" y="2008122"/>
            <a:ext cx="34235" cy="25868"/>
          </a:xfrm>
          <a:custGeom>
            <a:avLst/>
            <a:gdLst/>
            <a:ahLst/>
            <a:cxnLst/>
            <a:rect l="l" t="t" r="r" b="b"/>
            <a:pathLst>
              <a:path w="491" h="371" extrusionOk="0">
                <a:moveTo>
                  <a:pt x="458" y="174"/>
                </a:moveTo>
                <a:cubicBezTo>
                  <a:pt x="490" y="370"/>
                  <a:pt x="1" y="220"/>
                  <a:pt x="132" y="75"/>
                </a:cubicBezTo>
                <a:cubicBezTo>
                  <a:pt x="201" y="0"/>
                  <a:pt x="388" y="103"/>
                  <a:pt x="458" y="17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4" name="Google Shape;2104;p48"/>
          <p:cNvGrpSpPr/>
          <p:nvPr/>
        </p:nvGrpSpPr>
        <p:grpSpPr>
          <a:xfrm>
            <a:off x="7529653" y="2793374"/>
            <a:ext cx="781520" cy="1099403"/>
            <a:chOff x="7121800" y="2061500"/>
            <a:chExt cx="258850" cy="364125"/>
          </a:xfrm>
        </p:grpSpPr>
        <p:sp>
          <p:nvSpPr>
            <p:cNvPr id="2105" name="Google Shape;2105;p48"/>
            <p:cNvSpPr/>
            <p:nvPr/>
          </p:nvSpPr>
          <p:spPr>
            <a:xfrm>
              <a:off x="7121800" y="2361975"/>
              <a:ext cx="58400" cy="63650"/>
            </a:xfrm>
            <a:custGeom>
              <a:avLst/>
              <a:gdLst/>
              <a:ahLst/>
              <a:cxnLst/>
              <a:rect l="l" t="t" r="r" b="b"/>
              <a:pathLst>
                <a:path w="2336" h="2546" extrusionOk="0">
                  <a:moveTo>
                    <a:pt x="1745" y="1"/>
                  </a:moveTo>
                  <a:cubicBezTo>
                    <a:pt x="1659" y="1"/>
                    <a:pt x="1575" y="43"/>
                    <a:pt x="1523" y="123"/>
                  </a:cubicBezTo>
                  <a:lnTo>
                    <a:pt x="570" y="1519"/>
                  </a:lnTo>
                  <a:cubicBezTo>
                    <a:pt x="561" y="1537"/>
                    <a:pt x="552" y="1551"/>
                    <a:pt x="542" y="1575"/>
                  </a:cubicBezTo>
                  <a:lnTo>
                    <a:pt x="249" y="1373"/>
                  </a:lnTo>
                  <a:cubicBezTo>
                    <a:pt x="224" y="1356"/>
                    <a:pt x="195" y="1348"/>
                    <a:pt x="167" y="1348"/>
                  </a:cubicBezTo>
                  <a:cubicBezTo>
                    <a:pt x="120" y="1348"/>
                    <a:pt x="74" y="1370"/>
                    <a:pt x="48" y="1411"/>
                  </a:cubicBezTo>
                  <a:cubicBezTo>
                    <a:pt x="1" y="1476"/>
                    <a:pt x="20" y="1569"/>
                    <a:pt x="85" y="1616"/>
                  </a:cubicBezTo>
                  <a:lnTo>
                    <a:pt x="1416" y="2522"/>
                  </a:lnTo>
                  <a:cubicBezTo>
                    <a:pt x="1441" y="2538"/>
                    <a:pt x="1469" y="2546"/>
                    <a:pt x="1497" y="2546"/>
                  </a:cubicBezTo>
                  <a:cubicBezTo>
                    <a:pt x="1545" y="2546"/>
                    <a:pt x="1592" y="2524"/>
                    <a:pt x="1621" y="2481"/>
                  </a:cubicBezTo>
                  <a:cubicBezTo>
                    <a:pt x="1669" y="2416"/>
                    <a:pt x="1649" y="2321"/>
                    <a:pt x="1579" y="2280"/>
                  </a:cubicBezTo>
                  <a:lnTo>
                    <a:pt x="1262" y="2060"/>
                  </a:lnTo>
                  <a:cubicBezTo>
                    <a:pt x="1276" y="2046"/>
                    <a:pt x="1290" y="2032"/>
                    <a:pt x="1304" y="2013"/>
                  </a:cubicBezTo>
                  <a:lnTo>
                    <a:pt x="2251" y="617"/>
                  </a:lnTo>
                  <a:cubicBezTo>
                    <a:pt x="2335" y="496"/>
                    <a:pt x="2307" y="328"/>
                    <a:pt x="2186" y="248"/>
                  </a:cubicBezTo>
                  <a:lnTo>
                    <a:pt x="1893" y="48"/>
                  </a:lnTo>
                  <a:cubicBezTo>
                    <a:pt x="1847" y="16"/>
                    <a:pt x="1795" y="1"/>
                    <a:pt x="17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8"/>
            <p:cNvSpPr/>
            <p:nvPr/>
          </p:nvSpPr>
          <p:spPr>
            <a:xfrm>
              <a:off x="7136225" y="2341325"/>
              <a:ext cx="72250" cy="50300"/>
            </a:xfrm>
            <a:custGeom>
              <a:avLst/>
              <a:gdLst/>
              <a:ahLst/>
              <a:cxnLst/>
              <a:rect l="l" t="t" r="r" b="b"/>
              <a:pathLst>
                <a:path w="2890" h="2012" extrusionOk="0">
                  <a:moveTo>
                    <a:pt x="324" y="1"/>
                  </a:moveTo>
                  <a:cubicBezTo>
                    <a:pt x="82" y="1"/>
                    <a:pt x="1" y="277"/>
                    <a:pt x="208" y="416"/>
                  </a:cubicBezTo>
                  <a:lnTo>
                    <a:pt x="1344" y="1191"/>
                  </a:lnTo>
                  <a:lnTo>
                    <a:pt x="2478" y="1962"/>
                  </a:lnTo>
                  <a:cubicBezTo>
                    <a:pt x="2528" y="1996"/>
                    <a:pt x="2580" y="2011"/>
                    <a:pt x="2628" y="2011"/>
                  </a:cubicBezTo>
                  <a:cubicBezTo>
                    <a:pt x="2776" y="2011"/>
                    <a:pt x="2890" y="1867"/>
                    <a:pt x="2818" y="1691"/>
                  </a:cubicBezTo>
                  <a:cubicBezTo>
                    <a:pt x="2436" y="761"/>
                    <a:pt x="2263" y="496"/>
                    <a:pt x="1954" y="285"/>
                  </a:cubicBezTo>
                  <a:cubicBezTo>
                    <a:pt x="1646" y="76"/>
                    <a:pt x="1338" y="14"/>
                    <a:pt x="329" y="1"/>
                  </a:cubicBezTo>
                  <a:cubicBezTo>
                    <a:pt x="328" y="1"/>
                    <a:pt x="326"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8"/>
            <p:cNvSpPr/>
            <p:nvPr/>
          </p:nvSpPr>
          <p:spPr>
            <a:xfrm>
              <a:off x="7290125" y="2137725"/>
              <a:ext cx="44850" cy="45450"/>
            </a:xfrm>
            <a:custGeom>
              <a:avLst/>
              <a:gdLst/>
              <a:ahLst/>
              <a:cxnLst/>
              <a:rect l="l" t="t" r="r" b="b"/>
              <a:pathLst>
                <a:path w="1794" h="1818" extrusionOk="0">
                  <a:moveTo>
                    <a:pt x="907" y="1"/>
                  </a:moveTo>
                  <a:cubicBezTo>
                    <a:pt x="823" y="1"/>
                    <a:pt x="740" y="42"/>
                    <a:pt x="688" y="117"/>
                  </a:cubicBezTo>
                  <a:lnTo>
                    <a:pt x="81" y="1005"/>
                  </a:lnTo>
                  <a:cubicBezTo>
                    <a:pt x="1" y="1126"/>
                    <a:pt x="35" y="1290"/>
                    <a:pt x="151" y="1369"/>
                  </a:cubicBezTo>
                  <a:lnTo>
                    <a:pt x="739" y="1770"/>
                  </a:lnTo>
                  <a:cubicBezTo>
                    <a:pt x="785" y="1802"/>
                    <a:pt x="837" y="1817"/>
                    <a:pt x="888" y="1817"/>
                  </a:cubicBezTo>
                  <a:cubicBezTo>
                    <a:pt x="973" y="1817"/>
                    <a:pt x="1056" y="1776"/>
                    <a:pt x="1108" y="1701"/>
                  </a:cubicBezTo>
                  <a:lnTo>
                    <a:pt x="1710" y="813"/>
                  </a:lnTo>
                  <a:cubicBezTo>
                    <a:pt x="1794" y="692"/>
                    <a:pt x="1762" y="529"/>
                    <a:pt x="1640" y="445"/>
                  </a:cubicBezTo>
                  <a:lnTo>
                    <a:pt x="1052" y="48"/>
                  </a:lnTo>
                  <a:cubicBezTo>
                    <a:pt x="1008" y="16"/>
                    <a:pt x="957" y="1"/>
                    <a:pt x="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8"/>
            <p:cNvSpPr/>
            <p:nvPr/>
          </p:nvSpPr>
          <p:spPr>
            <a:xfrm>
              <a:off x="7314650" y="2124925"/>
              <a:ext cx="25250" cy="26650"/>
            </a:xfrm>
            <a:custGeom>
              <a:avLst/>
              <a:gdLst/>
              <a:ahLst/>
              <a:cxnLst/>
              <a:rect l="l" t="t" r="r" b="b"/>
              <a:pathLst>
                <a:path w="1010" h="1066" extrusionOk="0">
                  <a:moveTo>
                    <a:pt x="682" y="0"/>
                  </a:moveTo>
                  <a:cubicBezTo>
                    <a:pt x="643" y="0"/>
                    <a:pt x="604" y="13"/>
                    <a:pt x="575" y="36"/>
                  </a:cubicBezTo>
                  <a:cubicBezTo>
                    <a:pt x="561" y="47"/>
                    <a:pt x="52" y="555"/>
                    <a:pt x="52" y="555"/>
                  </a:cubicBezTo>
                  <a:cubicBezTo>
                    <a:pt x="1" y="629"/>
                    <a:pt x="24" y="732"/>
                    <a:pt x="99" y="784"/>
                  </a:cubicBezTo>
                  <a:lnTo>
                    <a:pt x="468" y="1036"/>
                  </a:lnTo>
                  <a:cubicBezTo>
                    <a:pt x="496" y="1056"/>
                    <a:pt x="529" y="1065"/>
                    <a:pt x="561" y="1065"/>
                  </a:cubicBezTo>
                  <a:cubicBezTo>
                    <a:pt x="613" y="1065"/>
                    <a:pt x="665" y="1040"/>
                    <a:pt x="696" y="994"/>
                  </a:cubicBezTo>
                  <a:cubicBezTo>
                    <a:pt x="696" y="994"/>
                    <a:pt x="981" y="336"/>
                    <a:pt x="987" y="327"/>
                  </a:cubicBezTo>
                  <a:cubicBezTo>
                    <a:pt x="1009" y="256"/>
                    <a:pt x="987" y="177"/>
                    <a:pt x="921" y="135"/>
                  </a:cubicBezTo>
                  <a:lnTo>
                    <a:pt x="772" y="28"/>
                  </a:lnTo>
                  <a:cubicBezTo>
                    <a:pt x="745" y="9"/>
                    <a:pt x="713" y="0"/>
                    <a:pt x="6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8"/>
            <p:cNvSpPr/>
            <p:nvPr/>
          </p:nvSpPr>
          <p:spPr>
            <a:xfrm>
              <a:off x="7333700" y="2061500"/>
              <a:ext cx="46950" cy="67400"/>
            </a:xfrm>
            <a:custGeom>
              <a:avLst/>
              <a:gdLst/>
              <a:ahLst/>
              <a:cxnLst/>
              <a:rect l="l" t="t" r="r" b="b"/>
              <a:pathLst>
                <a:path w="1878" h="2696" extrusionOk="0">
                  <a:moveTo>
                    <a:pt x="1851" y="0"/>
                  </a:moveTo>
                  <a:cubicBezTo>
                    <a:pt x="1844" y="0"/>
                    <a:pt x="1836" y="4"/>
                    <a:pt x="1831" y="11"/>
                  </a:cubicBezTo>
                  <a:lnTo>
                    <a:pt x="1" y="2621"/>
                  </a:lnTo>
                  <a:lnTo>
                    <a:pt x="113" y="2696"/>
                  </a:lnTo>
                  <a:lnTo>
                    <a:pt x="1868" y="34"/>
                  </a:lnTo>
                  <a:cubicBezTo>
                    <a:pt x="1878" y="24"/>
                    <a:pt x="1872" y="11"/>
                    <a:pt x="1863" y="6"/>
                  </a:cubicBezTo>
                  <a:cubicBezTo>
                    <a:pt x="1860" y="2"/>
                    <a:pt x="1855" y="0"/>
                    <a:pt x="1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8"/>
            <p:cNvSpPr/>
            <p:nvPr/>
          </p:nvSpPr>
          <p:spPr>
            <a:xfrm>
              <a:off x="7332425" y="2124275"/>
              <a:ext cx="6775" cy="5325"/>
            </a:xfrm>
            <a:custGeom>
              <a:avLst/>
              <a:gdLst/>
              <a:ahLst/>
              <a:cxnLst/>
              <a:rect l="l" t="t" r="r" b="b"/>
              <a:pathLst>
                <a:path w="271" h="213" extrusionOk="0">
                  <a:moveTo>
                    <a:pt x="63" y="0"/>
                  </a:moveTo>
                  <a:cubicBezTo>
                    <a:pt x="46" y="0"/>
                    <a:pt x="29" y="9"/>
                    <a:pt x="18" y="25"/>
                  </a:cubicBezTo>
                  <a:cubicBezTo>
                    <a:pt x="0" y="54"/>
                    <a:pt x="5" y="90"/>
                    <a:pt x="33" y="110"/>
                  </a:cubicBezTo>
                  <a:lnTo>
                    <a:pt x="173" y="203"/>
                  </a:lnTo>
                  <a:cubicBezTo>
                    <a:pt x="183" y="210"/>
                    <a:pt x="194" y="213"/>
                    <a:pt x="205" y="213"/>
                  </a:cubicBezTo>
                  <a:cubicBezTo>
                    <a:pt x="223" y="213"/>
                    <a:pt x="240" y="204"/>
                    <a:pt x="252" y="189"/>
                  </a:cubicBezTo>
                  <a:cubicBezTo>
                    <a:pt x="270" y="161"/>
                    <a:pt x="266" y="123"/>
                    <a:pt x="238" y="105"/>
                  </a:cubicBezTo>
                  <a:lnTo>
                    <a:pt x="98" y="11"/>
                  </a:lnTo>
                  <a:cubicBezTo>
                    <a:pt x="86" y="4"/>
                    <a:pt x="75" y="0"/>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8"/>
            <p:cNvSpPr/>
            <p:nvPr/>
          </p:nvSpPr>
          <p:spPr>
            <a:xfrm>
              <a:off x="7284425" y="2170900"/>
              <a:ext cx="27100" cy="23375"/>
            </a:xfrm>
            <a:custGeom>
              <a:avLst/>
              <a:gdLst/>
              <a:ahLst/>
              <a:cxnLst/>
              <a:rect l="l" t="t" r="r" b="b"/>
              <a:pathLst>
                <a:path w="1084" h="935" extrusionOk="0">
                  <a:moveTo>
                    <a:pt x="244" y="1"/>
                  </a:moveTo>
                  <a:lnTo>
                    <a:pt x="0" y="365"/>
                  </a:lnTo>
                  <a:lnTo>
                    <a:pt x="836" y="934"/>
                  </a:lnTo>
                  <a:lnTo>
                    <a:pt x="1084" y="574"/>
                  </a:lnTo>
                  <a:lnTo>
                    <a:pt x="2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8"/>
            <p:cNvSpPr/>
            <p:nvPr/>
          </p:nvSpPr>
          <p:spPr>
            <a:xfrm>
              <a:off x="7281175" y="2161375"/>
              <a:ext cx="41575" cy="30050"/>
            </a:xfrm>
            <a:custGeom>
              <a:avLst/>
              <a:gdLst/>
              <a:ahLst/>
              <a:cxnLst/>
              <a:rect l="l" t="t" r="r" b="b"/>
              <a:pathLst>
                <a:path w="1663" h="1202" extrusionOk="0">
                  <a:moveTo>
                    <a:pt x="165" y="0"/>
                  </a:moveTo>
                  <a:cubicBezTo>
                    <a:pt x="118" y="0"/>
                    <a:pt x="71" y="23"/>
                    <a:pt x="42" y="63"/>
                  </a:cubicBezTo>
                  <a:cubicBezTo>
                    <a:pt x="0" y="134"/>
                    <a:pt x="14" y="222"/>
                    <a:pt x="84" y="270"/>
                  </a:cubicBezTo>
                  <a:lnTo>
                    <a:pt x="1415" y="1175"/>
                  </a:lnTo>
                  <a:cubicBezTo>
                    <a:pt x="1439" y="1193"/>
                    <a:pt x="1468" y="1201"/>
                    <a:pt x="1497" y="1201"/>
                  </a:cubicBezTo>
                  <a:cubicBezTo>
                    <a:pt x="1544" y="1201"/>
                    <a:pt x="1591" y="1179"/>
                    <a:pt x="1620" y="1138"/>
                  </a:cubicBezTo>
                  <a:cubicBezTo>
                    <a:pt x="1662" y="1067"/>
                    <a:pt x="1643" y="979"/>
                    <a:pt x="1578" y="932"/>
                  </a:cubicBezTo>
                  <a:lnTo>
                    <a:pt x="247" y="26"/>
                  </a:lnTo>
                  <a:cubicBezTo>
                    <a:pt x="222" y="9"/>
                    <a:pt x="194"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8"/>
            <p:cNvSpPr/>
            <p:nvPr/>
          </p:nvSpPr>
          <p:spPr>
            <a:xfrm>
              <a:off x="7162425" y="2174425"/>
              <a:ext cx="151550" cy="194350"/>
            </a:xfrm>
            <a:custGeom>
              <a:avLst/>
              <a:gdLst/>
              <a:ahLst/>
              <a:cxnLst/>
              <a:rect l="l" t="t" r="r" b="b"/>
              <a:pathLst>
                <a:path w="6062" h="7774" extrusionOk="0">
                  <a:moveTo>
                    <a:pt x="4693" y="1"/>
                  </a:moveTo>
                  <a:cubicBezTo>
                    <a:pt x="4593" y="1"/>
                    <a:pt x="4495" y="49"/>
                    <a:pt x="4437" y="140"/>
                  </a:cubicBezTo>
                  <a:lnTo>
                    <a:pt x="1" y="6705"/>
                  </a:lnTo>
                  <a:lnTo>
                    <a:pt x="1514" y="7774"/>
                  </a:lnTo>
                  <a:lnTo>
                    <a:pt x="5969" y="1176"/>
                  </a:lnTo>
                  <a:cubicBezTo>
                    <a:pt x="6062" y="1036"/>
                    <a:pt x="6025" y="845"/>
                    <a:pt x="5884" y="746"/>
                  </a:cubicBezTo>
                  <a:lnTo>
                    <a:pt x="4867" y="56"/>
                  </a:lnTo>
                  <a:cubicBezTo>
                    <a:pt x="4814" y="18"/>
                    <a:pt x="4753" y="1"/>
                    <a:pt x="4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8"/>
            <p:cNvSpPr/>
            <p:nvPr/>
          </p:nvSpPr>
          <p:spPr>
            <a:xfrm>
              <a:off x="7243575" y="2174425"/>
              <a:ext cx="70400" cy="73400"/>
            </a:xfrm>
            <a:custGeom>
              <a:avLst/>
              <a:gdLst/>
              <a:ahLst/>
              <a:cxnLst/>
              <a:rect l="l" t="t" r="r" b="b"/>
              <a:pathLst>
                <a:path w="2816" h="2936" extrusionOk="0">
                  <a:moveTo>
                    <a:pt x="1447" y="1"/>
                  </a:moveTo>
                  <a:cubicBezTo>
                    <a:pt x="1347" y="1"/>
                    <a:pt x="1249" y="49"/>
                    <a:pt x="1191" y="140"/>
                  </a:cubicBezTo>
                  <a:lnTo>
                    <a:pt x="0" y="1899"/>
                  </a:lnTo>
                  <a:lnTo>
                    <a:pt x="1537" y="2936"/>
                  </a:lnTo>
                  <a:lnTo>
                    <a:pt x="2723" y="1176"/>
                  </a:lnTo>
                  <a:cubicBezTo>
                    <a:pt x="2816" y="1036"/>
                    <a:pt x="2779" y="845"/>
                    <a:pt x="2638" y="746"/>
                  </a:cubicBezTo>
                  <a:lnTo>
                    <a:pt x="1621" y="56"/>
                  </a:lnTo>
                  <a:cubicBezTo>
                    <a:pt x="1568" y="18"/>
                    <a:pt x="1507" y="1"/>
                    <a:pt x="14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8"/>
            <p:cNvSpPr/>
            <p:nvPr/>
          </p:nvSpPr>
          <p:spPr>
            <a:xfrm>
              <a:off x="7288500" y="2204350"/>
              <a:ext cx="16625" cy="12675"/>
            </a:xfrm>
            <a:custGeom>
              <a:avLst/>
              <a:gdLst/>
              <a:ahLst/>
              <a:cxnLst/>
              <a:rect l="l" t="t" r="r" b="b"/>
              <a:pathLst>
                <a:path w="665" h="507" extrusionOk="0">
                  <a:moveTo>
                    <a:pt x="98" y="0"/>
                  </a:moveTo>
                  <a:cubicBezTo>
                    <a:pt x="72" y="0"/>
                    <a:pt x="46" y="14"/>
                    <a:pt x="29" y="40"/>
                  </a:cubicBezTo>
                  <a:cubicBezTo>
                    <a:pt x="1" y="77"/>
                    <a:pt x="10" y="133"/>
                    <a:pt x="53" y="156"/>
                  </a:cubicBezTo>
                  <a:lnTo>
                    <a:pt x="566" y="506"/>
                  </a:lnTo>
                  <a:lnTo>
                    <a:pt x="664" y="366"/>
                  </a:lnTo>
                  <a:lnTo>
                    <a:pt x="146" y="16"/>
                  </a:lnTo>
                  <a:cubicBezTo>
                    <a:pt x="131" y="6"/>
                    <a:pt x="115"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8"/>
            <p:cNvSpPr/>
            <p:nvPr/>
          </p:nvSpPr>
          <p:spPr>
            <a:xfrm>
              <a:off x="7275575" y="2223475"/>
              <a:ext cx="16575" cy="12700"/>
            </a:xfrm>
            <a:custGeom>
              <a:avLst/>
              <a:gdLst/>
              <a:ahLst/>
              <a:cxnLst/>
              <a:rect l="l" t="t" r="r" b="b"/>
              <a:pathLst>
                <a:path w="663" h="508" extrusionOk="0">
                  <a:moveTo>
                    <a:pt x="94" y="1"/>
                  </a:moveTo>
                  <a:cubicBezTo>
                    <a:pt x="67" y="1"/>
                    <a:pt x="42" y="15"/>
                    <a:pt x="28" y="40"/>
                  </a:cubicBezTo>
                  <a:cubicBezTo>
                    <a:pt x="0" y="77"/>
                    <a:pt x="9" y="129"/>
                    <a:pt x="51" y="157"/>
                  </a:cubicBezTo>
                  <a:lnTo>
                    <a:pt x="570" y="508"/>
                  </a:lnTo>
                  <a:lnTo>
                    <a:pt x="663" y="368"/>
                  </a:lnTo>
                  <a:lnTo>
                    <a:pt x="145" y="17"/>
                  </a:lnTo>
                  <a:cubicBezTo>
                    <a:pt x="129" y="6"/>
                    <a:pt x="111" y="1"/>
                    <a:pt x="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8"/>
            <p:cNvSpPr/>
            <p:nvPr/>
          </p:nvSpPr>
          <p:spPr>
            <a:xfrm>
              <a:off x="7262600" y="2242600"/>
              <a:ext cx="16600" cy="12825"/>
            </a:xfrm>
            <a:custGeom>
              <a:avLst/>
              <a:gdLst/>
              <a:ahLst/>
              <a:cxnLst/>
              <a:rect l="l" t="t" r="r" b="b"/>
              <a:pathLst>
                <a:path w="664" h="513" extrusionOk="0">
                  <a:moveTo>
                    <a:pt x="97" y="1"/>
                  </a:moveTo>
                  <a:cubicBezTo>
                    <a:pt x="69" y="1"/>
                    <a:pt x="42" y="13"/>
                    <a:pt x="24" y="36"/>
                  </a:cubicBezTo>
                  <a:cubicBezTo>
                    <a:pt x="0" y="79"/>
                    <a:pt x="9" y="130"/>
                    <a:pt x="47" y="158"/>
                  </a:cubicBezTo>
                  <a:lnTo>
                    <a:pt x="570" y="513"/>
                  </a:lnTo>
                  <a:lnTo>
                    <a:pt x="664" y="368"/>
                  </a:lnTo>
                  <a:lnTo>
                    <a:pt x="145" y="13"/>
                  </a:lnTo>
                  <a:cubicBezTo>
                    <a:pt x="130" y="5"/>
                    <a:pt x="113" y="1"/>
                    <a:pt x="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8"/>
            <p:cNvSpPr/>
            <p:nvPr/>
          </p:nvSpPr>
          <p:spPr>
            <a:xfrm>
              <a:off x="7249500" y="2261700"/>
              <a:ext cx="16725" cy="12900"/>
            </a:xfrm>
            <a:custGeom>
              <a:avLst/>
              <a:gdLst/>
              <a:ahLst/>
              <a:cxnLst/>
              <a:rect l="l" t="t" r="r" b="b"/>
              <a:pathLst>
                <a:path w="669" h="516" extrusionOk="0">
                  <a:moveTo>
                    <a:pt x="103" y="0"/>
                  </a:moveTo>
                  <a:cubicBezTo>
                    <a:pt x="74" y="0"/>
                    <a:pt x="47" y="15"/>
                    <a:pt x="29" y="39"/>
                  </a:cubicBezTo>
                  <a:cubicBezTo>
                    <a:pt x="1" y="76"/>
                    <a:pt x="11" y="132"/>
                    <a:pt x="53" y="160"/>
                  </a:cubicBezTo>
                  <a:lnTo>
                    <a:pt x="576" y="515"/>
                  </a:lnTo>
                  <a:lnTo>
                    <a:pt x="669" y="369"/>
                  </a:lnTo>
                  <a:lnTo>
                    <a:pt x="151" y="15"/>
                  </a:lnTo>
                  <a:cubicBezTo>
                    <a:pt x="136" y="5"/>
                    <a:pt x="119" y="0"/>
                    <a:pt x="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8"/>
            <p:cNvSpPr/>
            <p:nvPr/>
          </p:nvSpPr>
          <p:spPr>
            <a:xfrm>
              <a:off x="7236575" y="2280800"/>
              <a:ext cx="16825" cy="12925"/>
            </a:xfrm>
            <a:custGeom>
              <a:avLst/>
              <a:gdLst/>
              <a:ahLst/>
              <a:cxnLst/>
              <a:rect l="l" t="t" r="r" b="b"/>
              <a:pathLst>
                <a:path w="673" h="517" extrusionOk="0">
                  <a:moveTo>
                    <a:pt x="96" y="1"/>
                  </a:moveTo>
                  <a:cubicBezTo>
                    <a:pt x="69" y="1"/>
                    <a:pt x="41" y="14"/>
                    <a:pt x="24" y="40"/>
                  </a:cubicBezTo>
                  <a:cubicBezTo>
                    <a:pt x="0" y="77"/>
                    <a:pt x="9" y="129"/>
                    <a:pt x="47" y="157"/>
                  </a:cubicBezTo>
                  <a:lnTo>
                    <a:pt x="574" y="516"/>
                  </a:lnTo>
                  <a:lnTo>
                    <a:pt x="673" y="372"/>
                  </a:lnTo>
                  <a:lnTo>
                    <a:pt x="145" y="17"/>
                  </a:lnTo>
                  <a:cubicBezTo>
                    <a:pt x="131" y="6"/>
                    <a:pt x="113" y="1"/>
                    <a:pt x="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8"/>
            <p:cNvSpPr/>
            <p:nvPr/>
          </p:nvSpPr>
          <p:spPr>
            <a:xfrm>
              <a:off x="7223475" y="2299925"/>
              <a:ext cx="16950" cy="12925"/>
            </a:xfrm>
            <a:custGeom>
              <a:avLst/>
              <a:gdLst/>
              <a:ahLst/>
              <a:cxnLst/>
              <a:rect l="l" t="t" r="r" b="b"/>
              <a:pathLst>
                <a:path w="678" h="517" extrusionOk="0">
                  <a:moveTo>
                    <a:pt x="99" y="1"/>
                  </a:moveTo>
                  <a:cubicBezTo>
                    <a:pt x="72" y="1"/>
                    <a:pt x="46" y="14"/>
                    <a:pt x="29" y="36"/>
                  </a:cubicBezTo>
                  <a:cubicBezTo>
                    <a:pt x="1" y="79"/>
                    <a:pt x="11" y="129"/>
                    <a:pt x="52" y="157"/>
                  </a:cubicBezTo>
                  <a:lnTo>
                    <a:pt x="580" y="517"/>
                  </a:lnTo>
                  <a:lnTo>
                    <a:pt x="678" y="377"/>
                  </a:lnTo>
                  <a:lnTo>
                    <a:pt x="151" y="17"/>
                  </a:lnTo>
                  <a:cubicBezTo>
                    <a:pt x="134" y="6"/>
                    <a:pt x="116" y="1"/>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8"/>
            <p:cNvSpPr/>
            <p:nvPr/>
          </p:nvSpPr>
          <p:spPr>
            <a:xfrm>
              <a:off x="7210550" y="2319075"/>
              <a:ext cx="16925" cy="12950"/>
            </a:xfrm>
            <a:custGeom>
              <a:avLst/>
              <a:gdLst/>
              <a:ahLst/>
              <a:cxnLst/>
              <a:rect l="l" t="t" r="r" b="b"/>
              <a:pathLst>
                <a:path w="677" h="518" extrusionOk="0">
                  <a:moveTo>
                    <a:pt x="98" y="0"/>
                  </a:moveTo>
                  <a:cubicBezTo>
                    <a:pt x="71" y="0"/>
                    <a:pt x="43" y="12"/>
                    <a:pt x="28" y="36"/>
                  </a:cubicBezTo>
                  <a:cubicBezTo>
                    <a:pt x="0" y="78"/>
                    <a:pt x="9" y="130"/>
                    <a:pt x="46" y="158"/>
                  </a:cubicBezTo>
                  <a:lnTo>
                    <a:pt x="578" y="517"/>
                  </a:lnTo>
                  <a:lnTo>
                    <a:pt x="677" y="377"/>
                  </a:lnTo>
                  <a:lnTo>
                    <a:pt x="145" y="13"/>
                  </a:lnTo>
                  <a:cubicBezTo>
                    <a:pt x="131" y="4"/>
                    <a:pt x="115"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8"/>
            <p:cNvSpPr/>
            <p:nvPr/>
          </p:nvSpPr>
          <p:spPr>
            <a:xfrm>
              <a:off x="7166300" y="2322050"/>
              <a:ext cx="28600" cy="23150"/>
            </a:xfrm>
            <a:custGeom>
              <a:avLst/>
              <a:gdLst/>
              <a:ahLst/>
              <a:cxnLst/>
              <a:rect l="l" t="t" r="r" b="b"/>
              <a:pathLst>
                <a:path w="1144" h="926" extrusionOk="0">
                  <a:moveTo>
                    <a:pt x="430" y="925"/>
                  </a:moveTo>
                  <a:cubicBezTo>
                    <a:pt x="1" y="916"/>
                    <a:pt x="518" y="1"/>
                    <a:pt x="807" y="141"/>
                  </a:cubicBezTo>
                  <a:cubicBezTo>
                    <a:pt x="1144" y="309"/>
                    <a:pt x="686" y="832"/>
                    <a:pt x="471" y="921"/>
                  </a:cubicBezTo>
                  <a:cubicBezTo>
                    <a:pt x="458" y="925"/>
                    <a:pt x="443" y="925"/>
                    <a:pt x="430" y="92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8"/>
            <p:cNvSpPr/>
            <p:nvPr/>
          </p:nvSpPr>
          <p:spPr>
            <a:xfrm>
              <a:off x="7185775" y="2302925"/>
              <a:ext cx="22425" cy="22200"/>
            </a:xfrm>
            <a:custGeom>
              <a:avLst/>
              <a:gdLst/>
              <a:ahLst/>
              <a:cxnLst/>
              <a:rect l="l" t="t" r="r" b="b"/>
              <a:pathLst>
                <a:path w="897" h="888" extrusionOk="0">
                  <a:moveTo>
                    <a:pt x="342" y="850"/>
                  </a:moveTo>
                  <a:cubicBezTo>
                    <a:pt x="0" y="794"/>
                    <a:pt x="393" y="0"/>
                    <a:pt x="678" y="220"/>
                  </a:cubicBezTo>
                  <a:cubicBezTo>
                    <a:pt x="897" y="383"/>
                    <a:pt x="580" y="888"/>
                    <a:pt x="342" y="85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8"/>
            <p:cNvSpPr/>
            <p:nvPr/>
          </p:nvSpPr>
          <p:spPr>
            <a:xfrm>
              <a:off x="7263075" y="2180225"/>
              <a:ext cx="22425" cy="22075"/>
            </a:xfrm>
            <a:custGeom>
              <a:avLst/>
              <a:gdLst/>
              <a:ahLst/>
              <a:cxnLst/>
              <a:rect l="l" t="t" r="r" b="b"/>
              <a:pathLst>
                <a:path w="897" h="883" extrusionOk="0">
                  <a:moveTo>
                    <a:pt x="346" y="846"/>
                  </a:moveTo>
                  <a:cubicBezTo>
                    <a:pt x="0" y="794"/>
                    <a:pt x="397" y="1"/>
                    <a:pt x="682" y="216"/>
                  </a:cubicBezTo>
                  <a:cubicBezTo>
                    <a:pt x="897" y="384"/>
                    <a:pt x="584" y="883"/>
                    <a:pt x="346" y="8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5" name="Google Shape;2125;p48"/>
          <p:cNvGrpSpPr/>
          <p:nvPr/>
        </p:nvGrpSpPr>
        <p:grpSpPr>
          <a:xfrm flipH="1">
            <a:off x="8216200" y="1743873"/>
            <a:ext cx="112828" cy="90202"/>
            <a:chOff x="2248975" y="4408648"/>
            <a:chExt cx="112828" cy="90202"/>
          </a:xfrm>
        </p:grpSpPr>
        <p:sp>
          <p:nvSpPr>
            <p:cNvPr id="2126" name="Google Shape;2126;p48"/>
            <p:cNvSpPr/>
            <p:nvPr/>
          </p:nvSpPr>
          <p:spPr>
            <a:xfrm>
              <a:off x="2248975" y="4427957"/>
              <a:ext cx="109610" cy="70893"/>
            </a:xfrm>
            <a:custGeom>
              <a:avLst/>
              <a:gdLst/>
              <a:ahLst/>
              <a:cxnLst/>
              <a:rect l="l" t="t" r="r" b="b"/>
              <a:pathLst>
                <a:path w="2350" h="1520" extrusionOk="0">
                  <a:moveTo>
                    <a:pt x="210" y="1"/>
                  </a:moveTo>
                  <a:lnTo>
                    <a:pt x="70" y="595"/>
                  </a:lnTo>
                  <a:cubicBezTo>
                    <a:pt x="0" y="884"/>
                    <a:pt x="420" y="1239"/>
                    <a:pt x="1013" y="1379"/>
                  </a:cubicBezTo>
                  <a:cubicBezTo>
                    <a:pt x="1602" y="1519"/>
                    <a:pt x="2138" y="1397"/>
                    <a:pt x="2209" y="1104"/>
                  </a:cubicBezTo>
                  <a:lnTo>
                    <a:pt x="2349" y="511"/>
                  </a:lnTo>
                  <a:close/>
                </a:path>
              </a:pathLst>
            </a:custGeom>
            <a:solidFill>
              <a:srgbClr val="C1D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8"/>
            <p:cNvSpPr/>
            <p:nvPr/>
          </p:nvSpPr>
          <p:spPr>
            <a:xfrm>
              <a:off x="2248975" y="4427957"/>
              <a:ext cx="109610" cy="70893"/>
            </a:xfrm>
            <a:custGeom>
              <a:avLst/>
              <a:gdLst/>
              <a:ahLst/>
              <a:cxnLst/>
              <a:rect l="l" t="t" r="r" b="b"/>
              <a:pathLst>
                <a:path w="2350" h="1520" extrusionOk="0">
                  <a:moveTo>
                    <a:pt x="210" y="1"/>
                  </a:moveTo>
                  <a:lnTo>
                    <a:pt x="70" y="595"/>
                  </a:lnTo>
                  <a:cubicBezTo>
                    <a:pt x="0" y="884"/>
                    <a:pt x="420" y="1239"/>
                    <a:pt x="1013" y="1379"/>
                  </a:cubicBezTo>
                  <a:cubicBezTo>
                    <a:pt x="1602" y="1519"/>
                    <a:pt x="2138" y="1397"/>
                    <a:pt x="2209" y="1104"/>
                  </a:cubicBezTo>
                  <a:lnTo>
                    <a:pt x="2349" y="51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8"/>
            <p:cNvSpPr/>
            <p:nvPr/>
          </p:nvSpPr>
          <p:spPr>
            <a:xfrm>
              <a:off x="2255505" y="4408648"/>
              <a:ext cx="106298" cy="62498"/>
            </a:xfrm>
            <a:custGeom>
              <a:avLst/>
              <a:gdLst/>
              <a:ahLst/>
              <a:cxnLst/>
              <a:rect l="l" t="t" r="r" b="b"/>
              <a:pathLst>
                <a:path w="2279" h="1340" extrusionOk="0">
                  <a:moveTo>
                    <a:pt x="2209" y="925"/>
                  </a:moveTo>
                  <a:cubicBezTo>
                    <a:pt x="2138" y="1218"/>
                    <a:pt x="1606" y="1339"/>
                    <a:pt x="1013" y="1199"/>
                  </a:cubicBezTo>
                  <a:cubicBezTo>
                    <a:pt x="425" y="1059"/>
                    <a:pt x="0" y="705"/>
                    <a:pt x="70" y="415"/>
                  </a:cubicBezTo>
                  <a:cubicBezTo>
                    <a:pt x="140" y="121"/>
                    <a:pt x="677" y="0"/>
                    <a:pt x="1265" y="140"/>
                  </a:cubicBezTo>
                  <a:cubicBezTo>
                    <a:pt x="1858" y="285"/>
                    <a:pt x="2279" y="635"/>
                    <a:pt x="2209" y="92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8"/>
            <p:cNvSpPr/>
            <p:nvPr/>
          </p:nvSpPr>
          <p:spPr>
            <a:xfrm>
              <a:off x="2258537" y="4432014"/>
              <a:ext cx="99815" cy="12546"/>
            </a:xfrm>
            <a:custGeom>
              <a:avLst/>
              <a:gdLst/>
              <a:ahLst/>
              <a:cxnLst/>
              <a:rect l="l" t="t" r="r" b="b"/>
              <a:pathLst>
                <a:path w="2140" h="269" extrusionOk="0">
                  <a:moveTo>
                    <a:pt x="209" y="0"/>
                  </a:moveTo>
                  <a:cubicBezTo>
                    <a:pt x="129" y="0"/>
                    <a:pt x="57" y="4"/>
                    <a:pt x="0" y="13"/>
                  </a:cubicBezTo>
                  <a:cubicBezTo>
                    <a:pt x="5" y="54"/>
                    <a:pt x="19" y="92"/>
                    <a:pt x="38" y="134"/>
                  </a:cubicBezTo>
                  <a:cubicBezTo>
                    <a:pt x="453" y="228"/>
                    <a:pt x="1187" y="250"/>
                    <a:pt x="1770" y="260"/>
                  </a:cubicBezTo>
                  <a:cubicBezTo>
                    <a:pt x="1847" y="263"/>
                    <a:pt x="1940" y="269"/>
                    <a:pt x="2028" y="269"/>
                  </a:cubicBezTo>
                  <a:cubicBezTo>
                    <a:pt x="2067" y="269"/>
                    <a:pt x="2105" y="267"/>
                    <a:pt x="2140" y="265"/>
                  </a:cubicBezTo>
                  <a:cubicBezTo>
                    <a:pt x="2125" y="222"/>
                    <a:pt x="2102" y="176"/>
                    <a:pt x="2069" y="129"/>
                  </a:cubicBezTo>
                  <a:cubicBezTo>
                    <a:pt x="1938" y="110"/>
                    <a:pt x="1770" y="97"/>
                    <a:pt x="1612" y="82"/>
                  </a:cubicBezTo>
                  <a:cubicBezTo>
                    <a:pt x="1341" y="60"/>
                    <a:pt x="1023" y="36"/>
                    <a:pt x="761" y="22"/>
                  </a:cubicBezTo>
                  <a:cubicBezTo>
                    <a:pt x="589" y="15"/>
                    <a:pt x="381" y="0"/>
                    <a:pt x="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0" name="Google Shape;2130;p48"/>
          <p:cNvGrpSpPr/>
          <p:nvPr/>
        </p:nvGrpSpPr>
        <p:grpSpPr>
          <a:xfrm>
            <a:off x="7952988" y="1300010"/>
            <a:ext cx="112828" cy="90202"/>
            <a:chOff x="2248975" y="4408648"/>
            <a:chExt cx="112828" cy="90202"/>
          </a:xfrm>
        </p:grpSpPr>
        <p:sp>
          <p:nvSpPr>
            <p:cNvPr id="2131" name="Google Shape;2131;p48"/>
            <p:cNvSpPr/>
            <p:nvPr/>
          </p:nvSpPr>
          <p:spPr>
            <a:xfrm>
              <a:off x="2248975" y="4427957"/>
              <a:ext cx="109610" cy="70893"/>
            </a:xfrm>
            <a:custGeom>
              <a:avLst/>
              <a:gdLst/>
              <a:ahLst/>
              <a:cxnLst/>
              <a:rect l="l" t="t" r="r" b="b"/>
              <a:pathLst>
                <a:path w="2350" h="1520" extrusionOk="0">
                  <a:moveTo>
                    <a:pt x="210" y="1"/>
                  </a:moveTo>
                  <a:lnTo>
                    <a:pt x="70" y="595"/>
                  </a:lnTo>
                  <a:cubicBezTo>
                    <a:pt x="0" y="884"/>
                    <a:pt x="420" y="1239"/>
                    <a:pt x="1013" y="1379"/>
                  </a:cubicBezTo>
                  <a:cubicBezTo>
                    <a:pt x="1602" y="1519"/>
                    <a:pt x="2138" y="1397"/>
                    <a:pt x="2209" y="1104"/>
                  </a:cubicBezTo>
                  <a:lnTo>
                    <a:pt x="2349" y="511"/>
                  </a:lnTo>
                  <a:close/>
                </a:path>
              </a:pathLst>
            </a:custGeom>
            <a:solidFill>
              <a:srgbClr val="C1D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8"/>
            <p:cNvSpPr/>
            <p:nvPr/>
          </p:nvSpPr>
          <p:spPr>
            <a:xfrm>
              <a:off x="2248975" y="4427957"/>
              <a:ext cx="109610" cy="70893"/>
            </a:xfrm>
            <a:custGeom>
              <a:avLst/>
              <a:gdLst/>
              <a:ahLst/>
              <a:cxnLst/>
              <a:rect l="l" t="t" r="r" b="b"/>
              <a:pathLst>
                <a:path w="2350" h="1520" extrusionOk="0">
                  <a:moveTo>
                    <a:pt x="210" y="1"/>
                  </a:moveTo>
                  <a:lnTo>
                    <a:pt x="70" y="595"/>
                  </a:lnTo>
                  <a:cubicBezTo>
                    <a:pt x="0" y="884"/>
                    <a:pt x="420" y="1239"/>
                    <a:pt x="1013" y="1379"/>
                  </a:cubicBezTo>
                  <a:cubicBezTo>
                    <a:pt x="1602" y="1519"/>
                    <a:pt x="2138" y="1397"/>
                    <a:pt x="2209" y="1104"/>
                  </a:cubicBezTo>
                  <a:lnTo>
                    <a:pt x="2349" y="51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8"/>
            <p:cNvSpPr/>
            <p:nvPr/>
          </p:nvSpPr>
          <p:spPr>
            <a:xfrm>
              <a:off x="2255505" y="4408648"/>
              <a:ext cx="106298" cy="62498"/>
            </a:xfrm>
            <a:custGeom>
              <a:avLst/>
              <a:gdLst/>
              <a:ahLst/>
              <a:cxnLst/>
              <a:rect l="l" t="t" r="r" b="b"/>
              <a:pathLst>
                <a:path w="2279" h="1340" extrusionOk="0">
                  <a:moveTo>
                    <a:pt x="2209" y="925"/>
                  </a:moveTo>
                  <a:cubicBezTo>
                    <a:pt x="2138" y="1218"/>
                    <a:pt x="1606" y="1339"/>
                    <a:pt x="1013" y="1199"/>
                  </a:cubicBezTo>
                  <a:cubicBezTo>
                    <a:pt x="425" y="1059"/>
                    <a:pt x="0" y="705"/>
                    <a:pt x="70" y="415"/>
                  </a:cubicBezTo>
                  <a:cubicBezTo>
                    <a:pt x="140" y="121"/>
                    <a:pt x="677" y="0"/>
                    <a:pt x="1265" y="140"/>
                  </a:cubicBezTo>
                  <a:cubicBezTo>
                    <a:pt x="1858" y="285"/>
                    <a:pt x="2279" y="635"/>
                    <a:pt x="2209" y="92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8"/>
            <p:cNvSpPr/>
            <p:nvPr/>
          </p:nvSpPr>
          <p:spPr>
            <a:xfrm>
              <a:off x="2258537" y="4432014"/>
              <a:ext cx="99815" cy="12546"/>
            </a:xfrm>
            <a:custGeom>
              <a:avLst/>
              <a:gdLst/>
              <a:ahLst/>
              <a:cxnLst/>
              <a:rect l="l" t="t" r="r" b="b"/>
              <a:pathLst>
                <a:path w="2140" h="269" extrusionOk="0">
                  <a:moveTo>
                    <a:pt x="209" y="0"/>
                  </a:moveTo>
                  <a:cubicBezTo>
                    <a:pt x="129" y="0"/>
                    <a:pt x="57" y="4"/>
                    <a:pt x="0" y="13"/>
                  </a:cubicBezTo>
                  <a:cubicBezTo>
                    <a:pt x="5" y="54"/>
                    <a:pt x="19" y="92"/>
                    <a:pt x="38" y="134"/>
                  </a:cubicBezTo>
                  <a:cubicBezTo>
                    <a:pt x="453" y="228"/>
                    <a:pt x="1187" y="250"/>
                    <a:pt x="1770" y="260"/>
                  </a:cubicBezTo>
                  <a:cubicBezTo>
                    <a:pt x="1847" y="263"/>
                    <a:pt x="1940" y="269"/>
                    <a:pt x="2028" y="269"/>
                  </a:cubicBezTo>
                  <a:cubicBezTo>
                    <a:pt x="2067" y="269"/>
                    <a:pt x="2105" y="267"/>
                    <a:pt x="2140" y="265"/>
                  </a:cubicBezTo>
                  <a:cubicBezTo>
                    <a:pt x="2125" y="222"/>
                    <a:pt x="2102" y="176"/>
                    <a:pt x="2069" y="129"/>
                  </a:cubicBezTo>
                  <a:cubicBezTo>
                    <a:pt x="1938" y="110"/>
                    <a:pt x="1770" y="97"/>
                    <a:pt x="1612" y="82"/>
                  </a:cubicBezTo>
                  <a:cubicBezTo>
                    <a:pt x="1341" y="60"/>
                    <a:pt x="1023" y="36"/>
                    <a:pt x="761" y="22"/>
                  </a:cubicBezTo>
                  <a:cubicBezTo>
                    <a:pt x="589" y="15"/>
                    <a:pt x="381" y="0"/>
                    <a:pt x="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5" name="Google Shape;2135;p48"/>
          <p:cNvGrpSpPr/>
          <p:nvPr/>
        </p:nvGrpSpPr>
        <p:grpSpPr>
          <a:xfrm>
            <a:off x="5598804" y="4715254"/>
            <a:ext cx="112828" cy="90202"/>
            <a:chOff x="2248975" y="4408648"/>
            <a:chExt cx="112828" cy="90202"/>
          </a:xfrm>
        </p:grpSpPr>
        <p:sp>
          <p:nvSpPr>
            <p:cNvPr id="2136" name="Google Shape;2136;p48"/>
            <p:cNvSpPr/>
            <p:nvPr/>
          </p:nvSpPr>
          <p:spPr>
            <a:xfrm>
              <a:off x="2248975" y="4427957"/>
              <a:ext cx="109610" cy="70893"/>
            </a:xfrm>
            <a:custGeom>
              <a:avLst/>
              <a:gdLst/>
              <a:ahLst/>
              <a:cxnLst/>
              <a:rect l="l" t="t" r="r" b="b"/>
              <a:pathLst>
                <a:path w="2350" h="1520" extrusionOk="0">
                  <a:moveTo>
                    <a:pt x="210" y="1"/>
                  </a:moveTo>
                  <a:lnTo>
                    <a:pt x="70" y="595"/>
                  </a:lnTo>
                  <a:cubicBezTo>
                    <a:pt x="0" y="884"/>
                    <a:pt x="420" y="1239"/>
                    <a:pt x="1013" y="1379"/>
                  </a:cubicBezTo>
                  <a:cubicBezTo>
                    <a:pt x="1602" y="1519"/>
                    <a:pt x="2138" y="1397"/>
                    <a:pt x="2209" y="1104"/>
                  </a:cubicBezTo>
                  <a:lnTo>
                    <a:pt x="2349" y="511"/>
                  </a:lnTo>
                  <a:close/>
                </a:path>
              </a:pathLst>
            </a:custGeom>
            <a:solidFill>
              <a:srgbClr val="C1D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8"/>
            <p:cNvSpPr/>
            <p:nvPr/>
          </p:nvSpPr>
          <p:spPr>
            <a:xfrm>
              <a:off x="2248975" y="4427957"/>
              <a:ext cx="109610" cy="70893"/>
            </a:xfrm>
            <a:custGeom>
              <a:avLst/>
              <a:gdLst/>
              <a:ahLst/>
              <a:cxnLst/>
              <a:rect l="l" t="t" r="r" b="b"/>
              <a:pathLst>
                <a:path w="2350" h="1520" extrusionOk="0">
                  <a:moveTo>
                    <a:pt x="210" y="1"/>
                  </a:moveTo>
                  <a:lnTo>
                    <a:pt x="70" y="595"/>
                  </a:lnTo>
                  <a:cubicBezTo>
                    <a:pt x="0" y="884"/>
                    <a:pt x="420" y="1239"/>
                    <a:pt x="1013" y="1379"/>
                  </a:cubicBezTo>
                  <a:cubicBezTo>
                    <a:pt x="1602" y="1519"/>
                    <a:pt x="2138" y="1397"/>
                    <a:pt x="2209" y="1104"/>
                  </a:cubicBezTo>
                  <a:lnTo>
                    <a:pt x="2349" y="51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8"/>
            <p:cNvSpPr/>
            <p:nvPr/>
          </p:nvSpPr>
          <p:spPr>
            <a:xfrm>
              <a:off x="2255505" y="4408648"/>
              <a:ext cx="106298" cy="62498"/>
            </a:xfrm>
            <a:custGeom>
              <a:avLst/>
              <a:gdLst/>
              <a:ahLst/>
              <a:cxnLst/>
              <a:rect l="l" t="t" r="r" b="b"/>
              <a:pathLst>
                <a:path w="2279" h="1340" extrusionOk="0">
                  <a:moveTo>
                    <a:pt x="2209" y="925"/>
                  </a:moveTo>
                  <a:cubicBezTo>
                    <a:pt x="2138" y="1218"/>
                    <a:pt x="1606" y="1339"/>
                    <a:pt x="1013" y="1199"/>
                  </a:cubicBezTo>
                  <a:cubicBezTo>
                    <a:pt x="425" y="1059"/>
                    <a:pt x="0" y="705"/>
                    <a:pt x="70" y="415"/>
                  </a:cubicBezTo>
                  <a:cubicBezTo>
                    <a:pt x="140" y="121"/>
                    <a:pt x="677" y="0"/>
                    <a:pt x="1265" y="140"/>
                  </a:cubicBezTo>
                  <a:cubicBezTo>
                    <a:pt x="1858" y="285"/>
                    <a:pt x="2279" y="635"/>
                    <a:pt x="2209" y="92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8"/>
            <p:cNvSpPr/>
            <p:nvPr/>
          </p:nvSpPr>
          <p:spPr>
            <a:xfrm>
              <a:off x="2258537" y="4432014"/>
              <a:ext cx="99815" cy="12546"/>
            </a:xfrm>
            <a:custGeom>
              <a:avLst/>
              <a:gdLst/>
              <a:ahLst/>
              <a:cxnLst/>
              <a:rect l="l" t="t" r="r" b="b"/>
              <a:pathLst>
                <a:path w="2140" h="269" extrusionOk="0">
                  <a:moveTo>
                    <a:pt x="209" y="0"/>
                  </a:moveTo>
                  <a:cubicBezTo>
                    <a:pt x="129" y="0"/>
                    <a:pt x="57" y="4"/>
                    <a:pt x="0" y="13"/>
                  </a:cubicBezTo>
                  <a:cubicBezTo>
                    <a:pt x="5" y="54"/>
                    <a:pt x="19" y="92"/>
                    <a:pt x="38" y="134"/>
                  </a:cubicBezTo>
                  <a:cubicBezTo>
                    <a:pt x="453" y="228"/>
                    <a:pt x="1187" y="250"/>
                    <a:pt x="1770" y="260"/>
                  </a:cubicBezTo>
                  <a:cubicBezTo>
                    <a:pt x="1847" y="263"/>
                    <a:pt x="1940" y="269"/>
                    <a:pt x="2028" y="269"/>
                  </a:cubicBezTo>
                  <a:cubicBezTo>
                    <a:pt x="2067" y="269"/>
                    <a:pt x="2105" y="267"/>
                    <a:pt x="2140" y="265"/>
                  </a:cubicBezTo>
                  <a:cubicBezTo>
                    <a:pt x="2125" y="222"/>
                    <a:pt x="2102" y="176"/>
                    <a:pt x="2069" y="129"/>
                  </a:cubicBezTo>
                  <a:cubicBezTo>
                    <a:pt x="1938" y="110"/>
                    <a:pt x="1770" y="97"/>
                    <a:pt x="1612" y="82"/>
                  </a:cubicBezTo>
                  <a:cubicBezTo>
                    <a:pt x="1341" y="60"/>
                    <a:pt x="1023" y="36"/>
                    <a:pt x="761" y="22"/>
                  </a:cubicBezTo>
                  <a:cubicBezTo>
                    <a:pt x="589" y="15"/>
                    <a:pt x="381" y="0"/>
                    <a:pt x="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0" name="Google Shape;2140;p48"/>
          <p:cNvGrpSpPr/>
          <p:nvPr/>
        </p:nvGrpSpPr>
        <p:grpSpPr>
          <a:xfrm rot="5400000">
            <a:off x="7400353" y="1271690"/>
            <a:ext cx="111755" cy="146823"/>
            <a:chOff x="2664095" y="4343724"/>
            <a:chExt cx="111755" cy="146823"/>
          </a:xfrm>
        </p:grpSpPr>
        <p:sp>
          <p:nvSpPr>
            <p:cNvPr id="2141" name="Google Shape;2141;p48"/>
            <p:cNvSpPr/>
            <p:nvPr/>
          </p:nvSpPr>
          <p:spPr>
            <a:xfrm>
              <a:off x="2664095" y="4343724"/>
              <a:ext cx="111755" cy="146823"/>
            </a:xfrm>
            <a:custGeom>
              <a:avLst/>
              <a:gdLst/>
              <a:ahLst/>
              <a:cxnLst/>
              <a:rect l="l" t="t" r="r" b="b"/>
              <a:pathLst>
                <a:path w="2396" h="3148" extrusionOk="0">
                  <a:moveTo>
                    <a:pt x="359" y="1733"/>
                  </a:moveTo>
                  <a:cubicBezTo>
                    <a:pt x="318" y="1813"/>
                    <a:pt x="215" y="1971"/>
                    <a:pt x="163" y="2106"/>
                  </a:cubicBezTo>
                  <a:cubicBezTo>
                    <a:pt x="1" y="2507"/>
                    <a:pt x="9" y="3096"/>
                    <a:pt x="565" y="3134"/>
                  </a:cubicBezTo>
                  <a:cubicBezTo>
                    <a:pt x="770" y="3147"/>
                    <a:pt x="1027" y="3012"/>
                    <a:pt x="1186" y="2858"/>
                  </a:cubicBezTo>
                  <a:cubicBezTo>
                    <a:pt x="1410" y="2643"/>
                    <a:pt x="1690" y="2223"/>
                    <a:pt x="1906" y="1835"/>
                  </a:cubicBezTo>
                  <a:cubicBezTo>
                    <a:pt x="2124" y="1443"/>
                    <a:pt x="2395" y="929"/>
                    <a:pt x="2386" y="630"/>
                  </a:cubicBezTo>
                  <a:cubicBezTo>
                    <a:pt x="2376" y="332"/>
                    <a:pt x="2139" y="0"/>
                    <a:pt x="1738" y="14"/>
                  </a:cubicBezTo>
                  <a:cubicBezTo>
                    <a:pt x="1368" y="28"/>
                    <a:pt x="1144" y="421"/>
                    <a:pt x="882" y="832"/>
                  </a:cubicBezTo>
                  <a:cubicBezTo>
                    <a:pt x="691" y="1135"/>
                    <a:pt x="533" y="1420"/>
                    <a:pt x="359" y="17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8"/>
            <p:cNvSpPr/>
            <p:nvPr/>
          </p:nvSpPr>
          <p:spPr>
            <a:xfrm>
              <a:off x="2664095" y="4402304"/>
              <a:ext cx="85402" cy="87637"/>
            </a:xfrm>
            <a:custGeom>
              <a:avLst/>
              <a:gdLst/>
              <a:ahLst/>
              <a:cxnLst/>
              <a:rect l="l" t="t" r="r" b="b"/>
              <a:pathLst>
                <a:path w="1831" h="1879" extrusionOk="0">
                  <a:moveTo>
                    <a:pt x="630" y="1"/>
                  </a:moveTo>
                  <a:cubicBezTo>
                    <a:pt x="537" y="154"/>
                    <a:pt x="453" y="313"/>
                    <a:pt x="359" y="477"/>
                  </a:cubicBezTo>
                  <a:cubicBezTo>
                    <a:pt x="318" y="557"/>
                    <a:pt x="215" y="715"/>
                    <a:pt x="163" y="850"/>
                  </a:cubicBezTo>
                  <a:cubicBezTo>
                    <a:pt x="1" y="1251"/>
                    <a:pt x="9" y="1840"/>
                    <a:pt x="565" y="1878"/>
                  </a:cubicBezTo>
                  <a:cubicBezTo>
                    <a:pt x="575" y="1878"/>
                    <a:pt x="584" y="1879"/>
                    <a:pt x="594" y="1879"/>
                  </a:cubicBezTo>
                  <a:cubicBezTo>
                    <a:pt x="794" y="1879"/>
                    <a:pt x="1034" y="1749"/>
                    <a:pt x="1186" y="1602"/>
                  </a:cubicBezTo>
                  <a:cubicBezTo>
                    <a:pt x="1382" y="1410"/>
                    <a:pt x="1625" y="1061"/>
                    <a:pt x="1831" y="715"/>
                  </a:cubicBezTo>
                  <a:lnTo>
                    <a:pt x="1831" y="715"/>
                  </a:lnTo>
                  <a:cubicBezTo>
                    <a:pt x="1734" y="736"/>
                    <a:pt x="1644" y="746"/>
                    <a:pt x="1560" y="746"/>
                  </a:cubicBezTo>
                  <a:cubicBezTo>
                    <a:pt x="1037" y="746"/>
                    <a:pt x="768" y="351"/>
                    <a:pt x="6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8"/>
            <p:cNvSpPr/>
            <p:nvPr/>
          </p:nvSpPr>
          <p:spPr>
            <a:xfrm>
              <a:off x="2686950" y="4393816"/>
              <a:ext cx="25747" cy="34654"/>
            </a:xfrm>
            <a:custGeom>
              <a:avLst/>
              <a:gdLst/>
              <a:ahLst/>
              <a:cxnLst/>
              <a:rect l="l" t="t" r="r" b="b"/>
              <a:pathLst>
                <a:path w="552" h="743" extrusionOk="0">
                  <a:moveTo>
                    <a:pt x="552" y="56"/>
                  </a:moveTo>
                  <a:cubicBezTo>
                    <a:pt x="552" y="187"/>
                    <a:pt x="429" y="374"/>
                    <a:pt x="304" y="551"/>
                  </a:cubicBezTo>
                  <a:cubicBezTo>
                    <a:pt x="252" y="626"/>
                    <a:pt x="159" y="743"/>
                    <a:pt x="89" y="705"/>
                  </a:cubicBezTo>
                  <a:cubicBezTo>
                    <a:pt x="0" y="654"/>
                    <a:pt x="80" y="500"/>
                    <a:pt x="112" y="448"/>
                  </a:cubicBezTo>
                  <a:cubicBezTo>
                    <a:pt x="201" y="276"/>
                    <a:pt x="345" y="84"/>
                    <a:pt x="453" y="4"/>
                  </a:cubicBezTo>
                  <a:cubicBezTo>
                    <a:pt x="485" y="0"/>
                    <a:pt x="533" y="28"/>
                    <a:pt x="552" y="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8"/>
            <p:cNvSpPr/>
            <p:nvPr/>
          </p:nvSpPr>
          <p:spPr>
            <a:xfrm>
              <a:off x="2698890" y="4424039"/>
              <a:ext cx="19870" cy="22760"/>
            </a:xfrm>
            <a:custGeom>
              <a:avLst/>
              <a:gdLst/>
              <a:ahLst/>
              <a:cxnLst/>
              <a:rect l="l" t="t" r="r" b="b"/>
              <a:pathLst>
                <a:path w="426" h="488" extrusionOk="0">
                  <a:moveTo>
                    <a:pt x="225" y="15"/>
                  </a:moveTo>
                  <a:cubicBezTo>
                    <a:pt x="426" y="80"/>
                    <a:pt x="212" y="487"/>
                    <a:pt x="67" y="389"/>
                  </a:cubicBezTo>
                  <a:cubicBezTo>
                    <a:pt x="1" y="347"/>
                    <a:pt x="33" y="108"/>
                    <a:pt x="117" y="34"/>
                  </a:cubicBezTo>
                  <a:cubicBezTo>
                    <a:pt x="145" y="6"/>
                    <a:pt x="193" y="1"/>
                    <a:pt x="225" y="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5" name="Google Shape;2145;p48"/>
          <p:cNvGrpSpPr/>
          <p:nvPr/>
        </p:nvGrpSpPr>
        <p:grpSpPr>
          <a:xfrm>
            <a:off x="7529650" y="3087735"/>
            <a:ext cx="112828" cy="90202"/>
            <a:chOff x="2248975" y="4408648"/>
            <a:chExt cx="112828" cy="90202"/>
          </a:xfrm>
        </p:grpSpPr>
        <p:sp>
          <p:nvSpPr>
            <p:cNvPr id="2146" name="Google Shape;2146;p48"/>
            <p:cNvSpPr/>
            <p:nvPr/>
          </p:nvSpPr>
          <p:spPr>
            <a:xfrm>
              <a:off x="2248975" y="4427957"/>
              <a:ext cx="109610" cy="70893"/>
            </a:xfrm>
            <a:custGeom>
              <a:avLst/>
              <a:gdLst/>
              <a:ahLst/>
              <a:cxnLst/>
              <a:rect l="l" t="t" r="r" b="b"/>
              <a:pathLst>
                <a:path w="2350" h="1520" extrusionOk="0">
                  <a:moveTo>
                    <a:pt x="210" y="1"/>
                  </a:moveTo>
                  <a:lnTo>
                    <a:pt x="70" y="595"/>
                  </a:lnTo>
                  <a:cubicBezTo>
                    <a:pt x="0" y="884"/>
                    <a:pt x="420" y="1239"/>
                    <a:pt x="1013" y="1379"/>
                  </a:cubicBezTo>
                  <a:cubicBezTo>
                    <a:pt x="1602" y="1519"/>
                    <a:pt x="2138" y="1397"/>
                    <a:pt x="2209" y="1104"/>
                  </a:cubicBezTo>
                  <a:lnTo>
                    <a:pt x="2349" y="511"/>
                  </a:lnTo>
                  <a:close/>
                </a:path>
              </a:pathLst>
            </a:custGeom>
            <a:solidFill>
              <a:srgbClr val="C1D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8"/>
            <p:cNvSpPr/>
            <p:nvPr/>
          </p:nvSpPr>
          <p:spPr>
            <a:xfrm>
              <a:off x="2248975" y="4427957"/>
              <a:ext cx="109610" cy="70893"/>
            </a:xfrm>
            <a:custGeom>
              <a:avLst/>
              <a:gdLst/>
              <a:ahLst/>
              <a:cxnLst/>
              <a:rect l="l" t="t" r="r" b="b"/>
              <a:pathLst>
                <a:path w="2350" h="1520" extrusionOk="0">
                  <a:moveTo>
                    <a:pt x="210" y="1"/>
                  </a:moveTo>
                  <a:lnTo>
                    <a:pt x="70" y="595"/>
                  </a:lnTo>
                  <a:cubicBezTo>
                    <a:pt x="0" y="884"/>
                    <a:pt x="420" y="1239"/>
                    <a:pt x="1013" y="1379"/>
                  </a:cubicBezTo>
                  <a:cubicBezTo>
                    <a:pt x="1602" y="1519"/>
                    <a:pt x="2138" y="1397"/>
                    <a:pt x="2209" y="1104"/>
                  </a:cubicBezTo>
                  <a:lnTo>
                    <a:pt x="2349" y="51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8"/>
            <p:cNvSpPr/>
            <p:nvPr/>
          </p:nvSpPr>
          <p:spPr>
            <a:xfrm>
              <a:off x="2255505" y="4408648"/>
              <a:ext cx="106298" cy="62498"/>
            </a:xfrm>
            <a:custGeom>
              <a:avLst/>
              <a:gdLst/>
              <a:ahLst/>
              <a:cxnLst/>
              <a:rect l="l" t="t" r="r" b="b"/>
              <a:pathLst>
                <a:path w="2279" h="1340" extrusionOk="0">
                  <a:moveTo>
                    <a:pt x="2209" y="925"/>
                  </a:moveTo>
                  <a:cubicBezTo>
                    <a:pt x="2138" y="1218"/>
                    <a:pt x="1606" y="1339"/>
                    <a:pt x="1013" y="1199"/>
                  </a:cubicBezTo>
                  <a:cubicBezTo>
                    <a:pt x="425" y="1059"/>
                    <a:pt x="0" y="705"/>
                    <a:pt x="70" y="415"/>
                  </a:cubicBezTo>
                  <a:cubicBezTo>
                    <a:pt x="140" y="121"/>
                    <a:pt x="677" y="0"/>
                    <a:pt x="1265" y="140"/>
                  </a:cubicBezTo>
                  <a:cubicBezTo>
                    <a:pt x="1858" y="285"/>
                    <a:pt x="2279" y="635"/>
                    <a:pt x="2209" y="92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8"/>
            <p:cNvSpPr/>
            <p:nvPr/>
          </p:nvSpPr>
          <p:spPr>
            <a:xfrm>
              <a:off x="2258537" y="4432014"/>
              <a:ext cx="99815" cy="12546"/>
            </a:xfrm>
            <a:custGeom>
              <a:avLst/>
              <a:gdLst/>
              <a:ahLst/>
              <a:cxnLst/>
              <a:rect l="l" t="t" r="r" b="b"/>
              <a:pathLst>
                <a:path w="2140" h="269" extrusionOk="0">
                  <a:moveTo>
                    <a:pt x="209" y="0"/>
                  </a:moveTo>
                  <a:cubicBezTo>
                    <a:pt x="129" y="0"/>
                    <a:pt x="57" y="4"/>
                    <a:pt x="0" y="13"/>
                  </a:cubicBezTo>
                  <a:cubicBezTo>
                    <a:pt x="5" y="54"/>
                    <a:pt x="19" y="92"/>
                    <a:pt x="38" y="134"/>
                  </a:cubicBezTo>
                  <a:cubicBezTo>
                    <a:pt x="453" y="228"/>
                    <a:pt x="1187" y="250"/>
                    <a:pt x="1770" y="260"/>
                  </a:cubicBezTo>
                  <a:cubicBezTo>
                    <a:pt x="1847" y="263"/>
                    <a:pt x="1940" y="269"/>
                    <a:pt x="2028" y="269"/>
                  </a:cubicBezTo>
                  <a:cubicBezTo>
                    <a:pt x="2067" y="269"/>
                    <a:pt x="2105" y="267"/>
                    <a:pt x="2140" y="265"/>
                  </a:cubicBezTo>
                  <a:cubicBezTo>
                    <a:pt x="2125" y="222"/>
                    <a:pt x="2102" y="176"/>
                    <a:pt x="2069" y="129"/>
                  </a:cubicBezTo>
                  <a:cubicBezTo>
                    <a:pt x="1938" y="110"/>
                    <a:pt x="1770" y="97"/>
                    <a:pt x="1612" y="82"/>
                  </a:cubicBezTo>
                  <a:cubicBezTo>
                    <a:pt x="1341" y="60"/>
                    <a:pt x="1023" y="36"/>
                    <a:pt x="761" y="22"/>
                  </a:cubicBezTo>
                  <a:cubicBezTo>
                    <a:pt x="589" y="15"/>
                    <a:pt x="381" y="0"/>
                    <a:pt x="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0" name="Google Shape;2150;p48"/>
          <p:cNvGrpSpPr/>
          <p:nvPr/>
        </p:nvGrpSpPr>
        <p:grpSpPr>
          <a:xfrm>
            <a:off x="8199408" y="3694687"/>
            <a:ext cx="111755" cy="146823"/>
            <a:chOff x="2664095" y="4343724"/>
            <a:chExt cx="111755" cy="146823"/>
          </a:xfrm>
        </p:grpSpPr>
        <p:sp>
          <p:nvSpPr>
            <p:cNvPr id="2151" name="Google Shape;2151;p48"/>
            <p:cNvSpPr/>
            <p:nvPr/>
          </p:nvSpPr>
          <p:spPr>
            <a:xfrm>
              <a:off x="2664095" y="4343724"/>
              <a:ext cx="111755" cy="146823"/>
            </a:xfrm>
            <a:custGeom>
              <a:avLst/>
              <a:gdLst/>
              <a:ahLst/>
              <a:cxnLst/>
              <a:rect l="l" t="t" r="r" b="b"/>
              <a:pathLst>
                <a:path w="2396" h="3148" extrusionOk="0">
                  <a:moveTo>
                    <a:pt x="359" y="1733"/>
                  </a:moveTo>
                  <a:cubicBezTo>
                    <a:pt x="318" y="1813"/>
                    <a:pt x="215" y="1971"/>
                    <a:pt x="163" y="2106"/>
                  </a:cubicBezTo>
                  <a:cubicBezTo>
                    <a:pt x="1" y="2507"/>
                    <a:pt x="9" y="3096"/>
                    <a:pt x="565" y="3134"/>
                  </a:cubicBezTo>
                  <a:cubicBezTo>
                    <a:pt x="770" y="3147"/>
                    <a:pt x="1027" y="3012"/>
                    <a:pt x="1186" y="2858"/>
                  </a:cubicBezTo>
                  <a:cubicBezTo>
                    <a:pt x="1410" y="2643"/>
                    <a:pt x="1690" y="2223"/>
                    <a:pt x="1906" y="1835"/>
                  </a:cubicBezTo>
                  <a:cubicBezTo>
                    <a:pt x="2124" y="1443"/>
                    <a:pt x="2395" y="929"/>
                    <a:pt x="2386" y="630"/>
                  </a:cubicBezTo>
                  <a:cubicBezTo>
                    <a:pt x="2376" y="332"/>
                    <a:pt x="2139" y="0"/>
                    <a:pt x="1738" y="14"/>
                  </a:cubicBezTo>
                  <a:cubicBezTo>
                    <a:pt x="1368" y="28"/>
                    <a:pt x="1144" y="421"/>
                    <a:pt x="882" y="832"/>
                  </a:cubicBezTo>
                  <a:cubicBezTo>
                    <a:pt x="691" y="1135"/>
                    <a:pt x="533" y="1420"/>
                    <a:pt x="359" y="17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8"/>
            <p:cNvSpPr/>
            <p:nvPr/>
          </p:nvSpPr>
          <p:spPr>
            <a:xfrm>
              <a:off x="2664095" y="4402304"/>
              <a:ext cx="85402" cy="87637"/>
            </a:xfrm>
            <a:custGeom>
              <a:avLst/>
              <a:gdLst/>
              <a:ahLst/>
              <a:cxnLst/>
              <a:rect l="l" t="t" r="r" b="b"/>
              <a:pathLst>
                <a:path w="1831" h="1879" extrusionOk="0">
                  <a:moveTo>
                    <a:pt x="630" y="1"/>
                  </a:moveTo>
                  <a:cubicBezTo>
                    <a:pt x="537" y="154"/>
                    <a:pt x="453" y="313"/>
                    <a:pt x="359" y="477"/>
                  </a:cubicBezTo>
                  <a:cubicBezTo>
                    <a:pt x="318" y="557"/>
                    <a:pt x="215" y="715"/>
                    <a:pt x="163" y="850"/>
                  </a:cubicBezTo>
                  <a:cubicBezTo>
                    <a:pt x="1" y="1251"/>
                    <a:pt x="9" y="1840"/>
                    <a:pt x="565" y="1878"/>
                  </a:cubicBezTo>
                  <a:cubicBezTo>
                    <a:pt x="575" y="1878"/>
                    <a:pt x="584" y="1879"/>
                    <a:pt x="594" y="1879"/>
                  </a:cubicBezTo>
                  <a:cubicBezTo>
                    <a:pt x="794" y="1879"/>
                    <a:pt x="1034" y="1749"/>
                    <a:pt x="1186" y="1602"/>
                  </a:cubicBezTo>
                  <a:cubicBezTo>
                    <a:pt x="1382" y="1410"/>
                    <a:pt x="1625" y="1061"/>
                    <a:pt x="1831" y="715"/>
                  </a:cubicBezTo>
                  <a:lnTo>
                    <a:pt x="1831" y="715"/>
                  </a:lnTo>
                  <a:cubicBezTo>
                    <a:pt x="1734" y="736"/>
                    <a:pt x="1644" y="746"/>
                    <a:pt x="1560" y="746"/>
                  </a:cubicBezTo>
                  <a:cubicBezTo>
                    <a:pt x="1037" y="746"/>
                    <a:pt x="768" y="351"/>
                    <a:pt x="6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8"/>
            <p:cNvSpPr/>
            <p:nvPr/>
          </p:nvSpPr>
          <p:spPr>
            <a:xfrm>
              <a:off x="2686950" y="4393816"/>
              <a:ext cx="25747" cy="34654"/>
            </a:xfrm>
            <a:custGeom>
              <a:avLst/>
              <a:gdLst/>
              <a:ahLst/>
              <a:cxnLst/>
              <a:rect l="l" t="t" r="r" b="b"/>
              <a:pathLst>
                <a:path w="552" h="743" extrusionOk="0">
                  <a:moveTo>
                    <a:pt x="552" y="56"/>
                  </a:moveTo>
                  <a:cubicBezTo>
                    <a:pt x="552" y="187"/>
                    <a:pt x="429" y="374"/>
                    <a:pt x="304" y="551"/>
                  </a:cubicBezTo>
                  <a:cubicBezTo>
                    <a:pt x="252" y="626"/>
                    <a:pt x="159" y="743"/>
                    <a:pt x="89" y="705"/>
                  </a:cubicBezTo>
                  <a:cubicBezTo>
                    <a:pt x="0" y="654"/>
                    <a:pt x="80" y="500"/>
                    <a:pt x="112" y="448"/>
                  </a:cubicBezTo>
                  <a:cubicBezTo>
                    <a:pt x="201" y="276"/>
                    <a:pt x="345" y="84"/>
                    <a:pt x="453" y="4"/>
                  </a:cubicBezTo>
                  <a:cubicBezTo>
                    <a:pt x="485" y="0"/>
                    <a:pt x="533" y="28"/>
                    <a:pt x="552" y="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8"/>
            <p:cNvSpPr/>
            <p:nvPr/>
          </p:nvSpPr>
          <p:spPr>
            <a:xfrm>
              <a:off x="2698890" y="4424039"/>
              <a:ext cx="19870" cy="22760"/>
            </a:xfrm>
            <a:custGeom>
              <a:avLst/>
              <a:gdLst/>
              <a:ahLst/>
              <a:cxnLst/>
              <a:rect l="l" t="t" r="r" b="b"/>
              <a:pathLst>
                <a:path w="426" h="488" extrusionOk="0">
                  <a:moveTo>
                    <a:pt x="225" y="15"/>
                  </a:moveTo>
                  <a:cubicBezTo>
                    <a:pt x="426" y="80"/>
                    <a:pt x="212" y="487"/>
                    <a:pt x="67" y="389"/>
                  </a:cubicBezTo>
                  <a:cubicBezTo>
                    <a:pt x="1" y="347"/>
                    <a:pt x="33" y="108"/>
                    <a:pt x="117" y="34"/>
                  </a:cubicBezTo>
                  <a:cubicBezTo>
                    <a:pt x="145" y="6"/>
                    <a:pt x="193" y="1"/>
                    <a:pt x="225" y="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ED4F034-9014-8D46-9275-0E0F498C5784}"/>
              </a:ext>
            </a:extLst>
          </p:cNvPr>
          <p:cNvSpPr>
            <a:spLocks noGrp="1"/>
          </p:cNvSpPr>
          <p:nvPr>
            <p:ph type="title"/>
          </p:nvPr>
        </p:nvSpPr>
        <p:spPr>
          <a:xfrm>
            <a:off x="831463" y="740476"/>
            <a:ext cx="5511280" cy="477600"/>
          </a:xfrm>
        </p:spPr>
        <p:txBody>
          <a:bodyPr/>
          <a:lstStyle/>
          <a:p>
            <a:r>
              <a:rPr lang="en-US">
                <a:latin typeface="+mn-lt"/>
              </a:rPr>
              <a:t>Ung </a:t>
            </a:r>
            <a:r>
              <a:rPr lang="en-US" err="1">
                <a:latin typeface="+mn-lt"/>
              </a:rPr>
              <a:t>thư</a:t>
            </a:r>
            <a:r>
              <a:rPr lang="en-US">
                <a:latin typeface="+mn-lt"/>
              </a:rPr>
              <a:t> </a:t>
            </a:r>
            <a:r>
              <a:rPr lang="en-US" err="1">
                <a:latin typeface="+mn-lt"/>
              </a:rPr>
              <a:t>ống</a:t>
            </a:r>
            <a:r>
              <a:rPr lang="en-US">
                <a:latin typeface="+mn-lt"/>
              </a:rPr>
              <a:t> </a:t>
            </a:r>
            <a:r>
              <a:rPr lang="en-US" err="1">
                <a:latin typeface="+mn-lt"/>
              </a:rPr>
              <a:t>mật</a:t>
            </a:r>
            <a:r>
              <a:rPr lang="en-US">
                <a:latin typeface="+mn-lt"/>
              </a:rPr>
              <a:t> </a:t>
            </a:r>
            <a:r>
              <a:rPr lang="en-US" err="1">
                <a:latin typeface="+mn-lt"/>
              </a:rPr>
              <a:t>chủ</a:t>
            </a:r>
            <a:endParaRPr lang="vi-VN">
              <a:latin typeface="+mn-lt"/>
            </a:endParaRPr>
          </a:p>
        </p:txBody>
      </p:sp>
      <p:sp>
        <p:nvSpPr>
          <p:cNvPr id="6" name="TextBox 5">
            <a:extLst>
              <a:ext uri="{FF2B5EF4-FFF2-40B4-BE49-F238E27FC236}">
                <a16:creationId xmlns:a16="http://schemas.microsoft.com/office/drawing/2014/main" id="{71E502F5-39B9-FA46-A4FB-274ECB0F41FD}"/>
              </a:ext>
            </a:extLst>
          </p:cNvPr>
          <p:cNvSpPr txBox="1"/>
          <p:nvPr/>
        </p:nvSpPr>
        <p:spPr>
          <a:xfrm>
            <a:off x="831463" y="1560834"/>
            <a:ext cx="7714293" cy="2554545"/>
          </a:xfrm>
          <a:prstGeom prst="rect">
            <a:avLst/>
          </a:prstGeom>
          <a:noFill/>
        </p:spPr>
        <p:txBody>
          <a:bodyPr wrap="square">
            <a:spAutoFit/>
          </a:bodyPr>
          <a:lstStyle/>
          <a:p>
            <a:pPr indent="187325">
              <a:buNone/>
            </a:pPr>
            <a:r>
              <a:rPr lang="en-US" sz="1600"/>
              <a:t>On examination, patients with extrahepatic cholangiocarcinoma may have </a:t>
            </a:r>
            <a:r>
              <a:rPr lang="en-US" sz="1600">
                <a:solidFill>
                  <a:srgbClr val="FF0000"/>
                </a:solidFill>
              </a:rPr>
              <a:t>jaundice (90 percent), hepatomegaly (25 to 40 percent), a right upper quadrant mass (10 percent), </a:t>
            </a:r>
            <a:r>
              <a:rPr lang="en-US" sz="1600"/>
              <a:t>or </a:t>
            </a:r>
            <a:r>
              <a:rPr lang="en-US" sz="1600">
                <a:solidFill>
                  <a:srgbClr val="FF0000"/>
                </a:solidFill>
              </a:rPr>
              <a:t>fever (2 to 14 percent)</a:t>
            </a:r>
            <a:r>
              <a:rPr lang="en-US" sz="1600"/>
              <a:t>. A palpable gallbladder occurs rarely. A palpable gallbladder in a jaundiced patient (Courvoisier sign or Courvoisier law) was </a:t>
            </a:r>
            <a:r>
              <a:rPr lang="en-US" sz="1600">
                <a:solidFill>
                  <a:srgbClr val="FF0000"/>
                </a:solidFill>
              </a:rPr>
              <a:t>previously thought to be a sign of malignancy</a:t>
            </a:r>
            <a:r>
              <a:rPr lang="en-US" sz="1600"/>
              <a:t> (pancreatic or biliary) rather than other causes of biliary obstruction. However, there are </a:t>
            </a:r>
            <a:r>
              <a:rPr lang="en-US" sz="1600">
                <a:solidFill>
                  <a:srgbClr val="FF0000"/>
                </a:solidFill>
              </a:rPr>
              <a:t>exceptions</a:t>
            </a:r>
            <a:r>
              <a:rPr lang="en-US" sz="1600"/>
              <a:t> to this rule (</a:t>
            </a:r>
            <a:r>
              <a:rPr lang="en-US" sz="1600" err="1"/>
              <a:t>eg</a:t>
            </a:r>
            <a:r>
              <a:rPr lang="en-US" sz="1600"/>
              <a:t>, </a:t>
            </a:r>
            <a:r>
              <a:rPr lang="en-US" sz="1600">
                <a:solidFill>
                  <a:srgbClr val="FF0000"/>
                </a:solidFill>
              </a:rPr>
              <a:t>chronic pancreatitis, parasitic biliary obstruction, congenital choledochal cyst, common hepatic duct obstruction proximal to the takeoff of the cystic duct</a:t>
            </a:r>
            <a:r>
              <a:rPr lang="en-US" sz="1600"/>
              <a:t>), and the diagnostic utility of this physical examination finding is limited</a:t>
            </a:r>
          </a:p>
          <a:p>
            <a:pPr marL="0" indent="0">
              <a:buNone/>
            </a:pPr>
            <a:endParaRPr lang="en-US" sz="1600"/>
          </a:p>
        </p:txBody>
      </p:sp>
      <p:sp>
        <p:nvSpPr>
          <p:cNvPr id="2" name="TextBox 1">
            <a:extLst>
              <a:ext uri="{FF2B5EF4-FFF2-40B4-BE49-F238E27FC236}">
                <a16:creationId xmlns:a16="http://schemas.microsoft.com/office/drawing/2014/main" id="{0088C542-E883-5845-9381-3B7349EC1ACF}"/>
              </a:ext>
            </a:extLst>
          </p:cNvPr>
          <p:cNvSpPr txBox="1"/>
          <p:nvPr/>
        </p:nvSpPr>
        <p:spPr>
          <a:xfrm>
            <a:off x="2452912" y="4227304"/>
            <a:ext cx="5953874" cy="461665"/>
          </a:xfrm>
          <a:prstGeom prst="rect">
            <a:avLst/>
          </a:prstGeom>
          <a:noFill/>
        </p:spPr>
        <p:txBody>
          <a:bodyPr wrap="none" rtlCol="0">
            <a:spAutoFit/>
          </a:bodyPr>
          <a:lstStyle/>
          <a:p>
            <a:r>
              <a:rPr lang="en-US" sz="1200"/>
              <a:t>Clinical manifestations and diagnosis of cholangiocarcinoma; </a:t>
            </a:r>
            <a:r>
              <a:rPr lang="vi-VN" sz="1200"/>
              <a:t>Jun 23, 2020</a:t>
            </a:r>
            <a:r>
              <a:rPr lang="en-US" sz="1200"/>
              <a:t>; </a:t>
            </a:r>
            <a:r>
              <a:rPr lang="en-US" sz="1200" err="1"/>
              <a:t>Uptodate</a:t>
            </a:r>
            <a:endParaRPr lang="vi-VN" sz="1200"/>
          </a:p>
          <a:p>
            <a:endParaRPr lang="en-VN" sz="1200"/>
          </a:p>
        </p:txBody>
      </p:sp>
    </p:spTree>
    <p:extLst>
      <p:ext uri="{BB962C8B-B14F-4D97-AF65-F5344CB8AC3E}">
        <p14:creationId xmlns:p14="http://schemas.microsoft.com/office/powerpoint/2010/main" val="33868902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420940707"/>
              </p:ext>
            </p:extLst>
          </p:nvPr>
        </p:nvGraphicFramePr>
        <p:xfrm>
          <a:off x="270782" y="136615"/>
          <a:ext cx="8602436" cy="4870269"/>
        </p:xfrm>
        <a:graphic>
          <a:graphicData uri="http://schemas.openxmlformats.org/drawingml/2006/table">
            <a:tbl>
              <a:tblPr firstRow="1" bandRow="1">
                <a:tableStyleId>{EB9631B5-78F2-41C9-869B-9F39066F8104}</a:tableStyleId>
              </a:tblPr>
              <a:tblGrid>
                <a:gridCol w="2150609">
                  <a:extLst>
                    <a:ext uri="{9D8B030D-6E8A-4147-A177-3AD203B41FA5}">
                      <a16:colId xmlns:a16="http://schemas.microsoft.com/office/drawing/2014/main" val="20000"/>
                    </a:ext>
                  </a:extLst>
                </a:gridCol>
                <a:gridCol w="2150609">
                  <a:extLst>
                    <a:ext uri="{9D8B030D-6E8A-4147-A177-3AD203B41FA5}">
                      <a16:colId xmlns:a16="http://schemas.microsoft.com/office/drawing/2014/main" val="20001"/>
                    </a:ext>
                  </a:extLst>
                </a:gridCol>
                <a:gridCol w="2150609">
                  <a:extLst>
                    <a:ext uri="{9D8B030D-6E8A-4147-A177-3AD203B41FA5}">
                      <a16:colId xmlns:a16="http://schemas.microsoft.com/office/drawing/2014/main" val="20002"/>
                    </a:ext>
                  </a:extLst>
                </a:gridCol>
                <a:gridCol w="2150609">
                  <a:extLst>
                    <a:ext uri="{9D8B030D-6E8A-4147-A177-3AD203B41FA5}">
                      <a16:colId xmlns:a16="http://schemas.microsoft.com/office/drawing/2014/main" val="20003"/>
                    </a:ext>
                  </a:extLst>
                </a:gridCol>
              </a:tblGrid>
              <a:tr h="8002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err="1">
                          <a:solidFill>
                            <a:schemeClr val="tx1"/>
                          </a:solidFill>
                          <a:effectLst/>
                        </a:rPr>
                        <a:t>Triệu</a:t>
                      </a:r>
                      <a:r>
                        <a:rPr lang="en-US" sz="1600" b="1" kern="1200">
                          <a:solidFill>
                            <a:schemeClr val="tx1"/>
                          </a:solidFill>
                          <a:effectLst/>
                        </a:rPr>
                        <a:t> </a:t>
                      </a:r>
                      <a:r>
                        <a:rPr lang="en-US" sz="1600" b="1" kern="1200" err="1">
                          <a:solidFill>
                            <a:schemeClr val="tx1"/>
                          </a:solidFill>
                          <a:effectLst/>
                        </a:rPr>
                        <a:t>chứng</a:t>
                      </a:r>
                      <a:endParaRPr lang="vi-VN" sz="1600" b="1" kern="1200">
                        <a:solidFill>
                          <a:schemeClr val="tx1"/>
                        </a:solidFill>
                        <a:effectLst/>
                        <a:latin typeface="+mn-lt"/>
                        <a:ea typeface="+mn-ea"/>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kern="1200" err="1">
                          <a:solidFill>
                            <a:schemeClr val="tx1"/>
                          </a:solidFill>
                          <a:effectLst/>
                        </a:rPr>
                        <a:t>Sỏi</a:t>
                      </a:r>
                      <a:r>
                        <a:rPr lang="en-US" sz="1600" b="1" kern="1200">
                          <a:solidFill>
                            <a:schemeClr val="tx1"/>
                          </a:solidFill>
                          <a:effectLst/>
                        </a:rPr>
                        <a:t> OMC</a:t>
                      </a:r>
                      <a:endParaRPr lang="vi-VN" sz="1600" b="1" kern="1200">
                        <a:solidFill>
                          <a:schemeClr val="tx1"/>
                        </a:solidFill>
                        <a:effectLst/>
                        <a:latin typeface="+mn-lt"/>
                        <a:ea typeface="+mn-ea"/>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a:solidFill>
                            <a:schemeClr val="tx1"/>
                          </a:solidFill>
                          <a:effectLst/>
                        </a:rPr>
                        <a:t>U </a:t>
                      </a:r>
                      <a:r>
                        <a:rPr lang="en-US" sz="1600" b="1" kern="1200" err="1">
                          <a:solidFill>
                            <a:schemeClr val="tx1"/>
                          </a:solidFill>
                          <a:effectLst/>
                        </a:rPr>
                        <a:t>quanh</a:t>
                      </a:r>
                      <a:r>
                        <a:rPr lang="en-US" sz="1600" b="1" kern="1200">
                          <a:solidFill>
                            <a:schemeClr val="tx1"/>
                          </a:solidFill>
                          <a:effectLst/>
                        </a:rPr>
                        <a:t> </a:t>
                      </a:r>
                      <a:r>
                        <a:rPr lang="en-US" sz="1600" b="1" kern="1200" err="1">
                          <a:solidFill>
                            <a:schemeClr val="tx1"/>
                          </a:solidFill>
                          <a:effectLst/>
                        </a:rPr>
                        <a:t>bóng</a:t>
                      </a:r>
                      <a:r>
                        <a:rPr lang="en-US" sz="1600" b="1" kern="1200">
                          <a:solidFill>
                            <a:schemeClr val="tx1"/>
                          </a:solidFill>
                          <a:effectLst/>
                        </a:rPr>
                        <a:t> </a:t>
                      </a:r>
                      <a:r>
                        <a:rPr lang="en-US" sz="1600" b="1" kern="1200" err="1">
                          <a:solidFill>
                            <a:schemeClr val="tx1"/>
                          </a:solidFill>
                          <a:effectLst/>
                        </a:rPr>
                        <a:t>Vater</a:t>
                      </a:r>
                      <a:endParaRPr lang="vi-VN" sz="1600" b="1" kern="1200">
                        <a:solidFill>
                          <a:schemeClr val="tx1"/>
                        </a:solidFill>
                        <a:effectLst/>
                      </a:endParaRPr>
                    </a:p>
                    <a:p>
                      <a:endParaRPr lang="vi-VN" sz="1600">
                        <a:solidFill>
                          <a:schemeClr val="tx1"/>
                        </a:solidFill>
                        <a:latin typeface="+mn-lt"/>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kern="1200">
                          <a:solidFill>
                            <a:schemeClr val="tx1"/>
                          </a:solidFill>
                          <a:effectLst/>
                        </a:rPr>
                        <a:t>U </a:t>
                      </a:r>
                      <a:r>
                        <a:rPr lang="en-US" sz="1600" b="1" kern="1200" err="1">
                          <a:solidFill>
                            <a:schemeClr val="tx1"/>
                          </a:solidFill>
                          <a:effectLst/>
                        </a:rPr>
                        <a:t>rốn</a:t>
                      </a:r>
                      <a:r>
                        <a:rPr lang="en-US" sz="1600" b="1" kern="1200">
                          <a:solidFill>
                            <a:schemeClr val="tx1"/>
                          </a:solidFill>
                          <a:effectLst/>
                        </a:rPr>
                        <a:t> </a:t>
                      </a:r>
                      <a:r>
                        <a:rPr lang="en-US" sz="1600" b="1" kern="1200" err="1">
                          <a:solidFill>
                            <a:schemeClr val="tx1"/>
                          </a:solidFill>
                          <a:effectLst/>
                        </a:rPr>
                        <a:t>gan</a:t>
                      </a:r>
                      <a:endParaRPr lang="vi-VN" sz="1600" b="1" kern="1200">
                        <a:solidFill>
                          <a:schemeClr val="tx1"/>
                        </a:solidFill>
                        <a:effectLst/>
                        <a:latin typeface="+mn-lt"/>
                        <a:ea typeface="+mn-ea"/>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563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600" kern="1200">
                          <a:solidFill>
                            <a:schemeClr val="dk1"/>
                          </a:solidFill>
                          <a:effectLst/>
                        </a:rPr>
                        <a:t>Vàng da</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600" kern="1200">
                          <a:solidFill>
                            <a:schemeClr val="dk1"/>
                          </a:solidFill>
                          <a:effectLst/>
                        </a:rPr>
                        <a:t>Vàng da từng đợt, tái đi tái lại</a:t>
                      </a:r>
                      <a:endParaRPr lang="vi-VN" sz="1600" kern="1200">
                        <a:solidFill>
                          <a:schemeClr val="dk1"/>
                        </a:solidFill>
                        <a:effectLst/>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600" kern="1200">
                          <a:solidFill>
                            <a:schemeClr val="dk1"/>
                          </a:solidFill>
                          <a:effectLst/>
                        </a:rPr>
                        <a:t>Vàng da tăng dần</a:t>
                      </a:r>
                    </a:p>
                    <a:p>
                      <a:endParaRPr lang="vi-VN" sz="1600">
                        <a:latin typeface="+mn-lt"/>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600" kern="1200">
                          <a:solidFill>
                            <a:schemeClr val="dk1"/>
                          </a:solidFill>
                          <a:effectLst/>
                        </a:rPr>
                        <a:t>Vàng da tăng dần</a:t>
                      </a:r>
                      <a:endParaRPr lang="vi-VN" sz="1600" kern="1200">
                        <a:solidFill>
                          <a:schemeClr val="dk1"/>
                        </a:solidFill>
                        <a:effectLst/>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288068">
                <a:tc>
                  <a:txBody>
                    <a:bodyPr/>
                    <a:lstStyle/>
                    <a:p>
                      <a:r>
                        <a:rPr lang="vi-VN" sz="1600" kern="1200">
                          <a:solidFill>
                            <a:schemeClr val="dk1"/>
                          </a:solidFill>
                          <a:effectLst/>
                        </a:rPr>
                        <a:t>Đau bụng</a:t>
                      </a:r>
                      <a:endParaRPr lang="vi-VN" sz="1600" kern="1200">
                        <a:solidFill>
                          <a:schemeClr val="dk1"/>
                        </a:solidFill>
                        <a:effectLst/>
                        <a:latin typeface="+mn-lt"/>
                        <a:ea typeface="+mn-ea"/>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600" kern="1200">
                          <a:solidFill>
                            <a:schemeClr val="dk1"/>
                          </a:solidFill>
                          <a:effectLst/>
                        </a:rPr>
                        <a:t>Cơn đau quặn mật từng đợt. Đau liên tục, mức độ trung bình (đau trước vàng)</a:t>
                      </a:r>
                      <a:endParaRPr lang="vi-VN" sz="1600" kern="1200">
                        <a:solidFill>
                          <a:schemeClr val="dk1"/>
                        </a:solidFill>
                        <a:effectLst/>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600" kern="1200">
                          <a:solidFill>
                            <a:schemeClr val="dk1"/>
                          </a:solidFill>
                          <a:effectLst/>
                        </a:rPr>
                        <a:t>Đau tức, mơ hồ, liên tục, mức độ nhẹ (vàng rồi mới đau)</a:t>
                      </a:r>
                      <a:endParaRPr lang="vi-VN" sz="1600" kern="1200">
                        <a:solidFill>
                          <a:schemeClr val="dk1"/>
                        </a:solidFill>
                        <a:effectLst/>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600" kern="1200">
                          <a:solidFill>
                            <a:schemeClr val="dk1"/>
                          </a:solidFill>
                          <a:effectLst/>
                        </a:rPr>
                        <a:t>Đau tức, mức độ nhẹ</a:t>
                      </a:r>
                      <a:endParaRPr lang="vi-VN" sz="1600" kern="1200">
                        <a:solidFill>
                          <a:schemeClr val="dk1"/>
                        </a:solidFill>
                        <a:effectLst/>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12490">
                <a:tc>
                  <a:txBody>
                    <a:bodyPr/>
                    <a:lstStyle/>
                    <a:p>
                      <a:r>
                        <a:rPr lang="vi-VN" sz="1600" kern="1200">
                          <a:solidFill>
                            <a:schemeClr val="dk1"/>
                          </a:solidFill>
                          <a:effectLst/>
                        </a:rPr>
                        <a:t>Sốt</a:t>
                      </a:r>
                      <a:endParaRPr lang="vi-VN" sz="1600" kern="1200">
                        <a:solidFill>
                          <a:schemeClr val="dk1"/>
                        </a:solidFill>
                        <a:effectLst/>
                        <a:latin typeface="+mn-lt"/>
                        <a:ea typeface="+mn-ea"/>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600" kern="1200">
                          <a:solidFill>
                            <a:schemeClr val="dk1"/>
                          </a:solidFill>
                          <a:effectLst/>
                        </a:rPr>
                        <a:t>Sốt cao lạnh run</a:t>
                      </a:r>
                      <a:endParaRPr lang="vi-VN" sz="1600" kern="1200">
                        <a:solidFill>
                          <a:schemeClr val="dk1"/>
                        </a:solidFill>
                        <a:effectLst/>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600" kern="1200">
                          <a:solidFill>
                            <a:schemeClr val="dk1"/>
                          </a:solidFill>
                          <a:effectLst/>
                        </a:rPr>
                        <a:t>Sốt nhẹ/-</a:t>
                      </a:r>
                      <a:endParaRPr lang="vi-VN" sz="1600" kern="1200">
                        <a:solidFill>
                          <a:schemeClr val="dk1"/>
                        </a:solidFill>
                        <a:effectLst/>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600" kern="1200">
                          <a:solidFill>
                            <a:schemeClr val="dk1"/>
                          </a:solidFill>
                          <a:effectLst/>
                        </a:rPr>
                        <a:t>Sốt nhẹ/-</a:t>
                      </a:r>
                      <a:endParaRPr lang="vi-VN" sz="1600" kern="1200">
                        <a:solidFill>
                          <a:schemeClr val="dk1"/>
                        </a:solidFill>
                        <a:effectLst/>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8002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600" kern="1200">
                          <a:solidFill>
                            <a:schemeClr val="dk1"/>
                          </a:solidFill>
                          <a:effectLst/>
                        </a:rPr>
                        <a:t>HC tắc mật</a:t>
                      </a:r>
                    </a:p>
                    <a:p>
                      <a:endParaRPr lang="vi-VN" sz="1600">
                        <a:latin typeface="+mn-lt"/>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600" kern="1200">
                          <a:solidFill>
                            <a:schemeClr val="dk1"/>
                          </a:solidFill>
                          <a:effectLst/>
                        </a:rPr>
                        <a:t>Không hoàn toàn</a:t>
                      </a:r>
                      <a:endParaRPr lang="vi-VN" sz="1600" kern="1200">
                        <a:solidFill>
                          <a:schemeClr val="dk1"/>
                        </a:solidFill>
                        <a:effectLst/>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600" kern="1200">
                          <a:solidFill>
                            <a:schemeClr val="dk1"/>
                          </a:solidFill>
                          <a:effectLst/>
                        </a:rPr>
                        <a:t>Hoàn toàn</a:t>
                      </a:r>
                      <a:endParaRPr lang="vi-VN" sz="1600" kern="1200">
                        <a:solidFill>
                          <a:schemeClr val="dk1"/>
                        </a:solidFill>
                        <a:effectLst/>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600" kern="1200">
                          <a:solidFill>
                            <a:schemeClr val="dk1"/>
                          </a:solidFill>
                          <a:effectLst/>
                        </a:rPr>
                        <a:t>Không hoàn toàn</a:t>
                      </a:r>
                    </a:p>
                    <a:p>
                      <a:r>
                        <a:rPr lang="vi-VN" sz="1600" kern="1200">
                          <a:solidFill>
                            <a:schemeClr val="dk1"/>
                          </a:solidFill>
                          <a:effectLst/>
                        </a:rPr>
                        <a:t>Hoàn toàn</a:t>
                      </a:r>
                    </a:p>
                    <a:p>
                      <a:endParaRPr lang="vi-VN" sz="1600">
                        <a:latin typeface="+mn-lt"/>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12490">
                <a:tc>
                  <a:txBody>
                    <a:bodyPr/>
                    <a:lstStyle/>
                    <a:p>
                      <a:r>
                        <a:rPr lang="vi-VN" sz="1600" kern="1200">
                          <a:solidFill>
                            <a:schemeClr val="dk1"/>
                          </a:solidFill>
                          <a:effectLst/>
                        </a:rPr>
                        <a:t>Túi mật</a:t>
                      </a:r>
                      <a:endParaRPr lang="vi-VN" sz="1600" kern="1200">
                        <a:solidFill>
                          <a:schemeClr val="dk1"/>
                        </a:solidFill>
                        <a:effectLst/>
                        <a:latin typeface="+mn-lt"/>
                        <a:ea typeface="+mn-ea"/>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600" kern="1200">
                          <a:solidFill>
                            <a:schemeClr val="dk1"/>
                          </a:solidFill>
                          <a:effectLst/>
                        </a:rPr>
                        <a:t>Căng to, đau</a:t>
                      </a:r>
                      <a:endParaRPr lang="vi-VN" sz="1600" kern="1200">
                        <a:solidFill>
                          <a:schemeClr val="dk1"/>
                        </a:solidFill>
                        <a:effectLst/>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600" kern="1200">
                          <a:solidFill>
                            <a:schemeClr val="dk1"/>
                          </a:solidFill>
                          <a:effectLst/>
                        </a:rPr>
                        <a:t>Căng to không đau</a:t>
                      </a:r>
                      <a:endParaRPr lang="vi-VN" sz="1600" kern="1200">
                        <a:solidFill>
                          <a:schemeClr val="dk1"/>
                        </a:solidFill>
                        <a:effectLst/>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600" kern="1200">
                          <a:solidFill>
                            <a:schemeClr val="dk1"/>
                          </a:solidFill>
                          <a:effectLst/>
                        </a:rPr>
                        <a:t>Không to</a:t>
                      </a:r>
                      <a:endParaRPr lang="vi-VN" sz="1600" kern="1200">
                        <a:solidFill>
                          <a:schemeClr val="dk1"/>
                        </a:solidFill>
                        <a:effectLst/>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800279">
                <a:tc>
                  <a:txBody>
                    <a:bodyPr/>
                    <a:lstStyle/>
                    <a:p>
                      <a:r>
                        <a:rPr lang="vi-VN" sz="1600" kern="1200">
                          <a:solidFill>
                            <a:schemeClr val="dk1"/>
                          </a:solidFill>
                          <a:effectLst/>
                        </a:rPr>
                        <a:t>Tổng trạng</a:t>
                      </a:r>
                      <a:endParaRPr lang="vi-VN" sz="1600" kern="1200">
                        <a:solidFill>
                          <a:schemeClr val="dk1"/>
                        </a:solidFill>
                        <a:effectLst/>
                        <a:latin typeface="+mn-lt"/>
                        <a:ea typeface="+mn-ea"/>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600" kern="1200">
                          <a:solidFill>
                            <a:schemeClr val="dk1"/>
                          </a:solidFill>
                          <a:effectLst/>
                        </a:rPr>
                        <a:t>Tốt</a:t>
                      </a:r>
                      <a:endParaRPr lang="vi-VN" sz="1600" kern="1200">
                        <a:solidFill>
                          <a:schemeClr val="dk1"/>
                        </a:solidFill>
                        <a:effectLst/>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600" kern="1200">
                          <a:solidFill>
                            <a:schemeClr val="dk1"/>
                          </a:solidFill>
                          <a:effectLst/>
                        </a:rPr>
                        <a:t>Gầy yếu, sụt cân, chán ăn</a:t>
                      </a:r>
                      <a:endParaRPr lang="vi-VN" sz="1600" kern="1200">
                        <a:solidFill>
                          <a:schemeClr val="dk1"/>
                        </a:solidFill>
                        <a:effectLst/>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600" kern="1200">
                          <a:solidFill>
                            <a:schemeClr val="dk1"/>
                          </a:solidFill>
                          <a:effectLst/>
                        </a:rPr>
                        <a:t>Gầy yếu, sụt cân, chán ăn</a:t>
                      </a:r>
                    </a:p>
                    <a:p>
                      <a:endParaRPr lang="vi-VN" sz="1600">
                        <a:latin typeface="+mn-lt"/>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4339442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ED4F034-9014-8D46-9275-0E0F498C5784}"/>
              </a:ext>
            </a:extLst>
          </p:cNvPr>
          <p:cNvSpPr>
            <a:spLocks noGrp="1"/>
          </p:cNvSpPr>
          <p:nvPr>
            <p:ph type="title"/>
          </p:nvPr>
        </p:nvSpPr>
        <p:spPr>
          <a:xfrm>
            <a:off x="732574" y="405459"/>
            <a:ext cx="4493700" cy="477600"/>
          </a:xfrm>
        </p:spPr>
        <p:txBody>
          <a:bodyPr/>
          <a:lstStyle/>
          <a:p>
            <a:r>
              <a:rPr lang="en-US" b="1">
                <a:latin typeface="+mn-lt"/>
              </a:rPr>
              <a:t>2. </a:t>
            </a:r>
            <a:r>
              <a:rPr lang="en-US" b="1" err="1">
                <a:latin typeface="+mn-lt"/>
              </a:rPr>
              <a:t>Cận</a:t>
            </a:r>
            <a:r>
              <a:rPr lang="en-US" b="1">
                <a:latin typeface="+mn-lt"/>
              </a:rPr>
              <a:t> </a:t>
            </a:r>
            <a:r>
              <a:rPr lang="en-US" b="1" err="1">
                <a:latin typeface="+mn-lt"/>
              </a:rPr>
              <a:t>lâm</a:t>
            </a:r>
            <a:r>
              <a:rPr lang="en-US" b="1">
                <a:latin typeface="+mn-lt"/>
              </a:rPr>
              <a:t> </a:t>
            </a:r>
            <a:r>
              <a:rPr lang="en-US" b="1" err="1">
                <a:latin typeface="+mn-lt"/>
              </a:rPr>
              <a:t>sàng</a:t>
            </a:r>
            <a:endParaRPr lang="vi-VN" b="1">
              <a:latin typeface="+mn-lt"/>
            </a:endParaRPr>
          </a:p>
        </p:txBody>
      </p:sp>
      <p:sp>
        <p:nvSpPr>
          <p:cNvPr id="6" name="Google Shape;3303;p69">
            <a:extLst>
              <a:ext uri="{FF2B5EF4-FFF2-40B4-BE49-F238E27FC236}">
                <a16:creationId xmlns:a16="http://schemas.microsoft.com/office/drawing/2014/main" id="{A8669415-AC6B-6D4E-8378-40CDEA72172A}"/>
              </a:ext>
            </a:extLst>
          </p:cNvPr>
          <p:cNvSpPr/>
          <p:nvPr/>
        </p:nvSpPr>
        <p:spPr>
          <a:xfrm>
            <a:off x="783993" y="1608230"/>
            <a:ext cx="3691800" cy="3010935"/>
          </a:xfrm>
          <a:prstGeom prst="roundRect">
            <a:avLst>
              <a:gd name="adj" fmla="val 10516"/>
            </a:avLst>
          </a:prstGeom>
          <a:noFill/>
          <a:ln w="19050" cap="flat" cmpd="sng">
            <a:solidFill>
              <a:schemeClr val="dk1"/>
            </a:solidFill>
            <a:prstDash val="solid"/>
            <a:round/>
            <a:headEnd type="none" w="sm" len="sm"/>
            <a:tailEnd type="none" w="sm" len="sm"/>
          </a:ln>
        </p:spPr>
        <p:txBody>
          <a:bodyPr spcFirstLastPara="1" wrap="square" lIns="162000" tIns="234000" rIns="162000" bIns="234000" anchor="t" anchorCtr="0">
            <a:noAutofit/>
          </a:bodyPr>
          <a:lstStyle/>
          <a:p>
            <a:pPr marL="474663" lvl="1" indent="-285750">
              <a:spcAft>
                <a:spcPts val="600"/>
              </a:spcAft>
              <a:buFont typeface="Arial" panose="020B0604020202020204" pitchFamily="34" charset="0"/>
              <a:buChar char="•"/>
            </a:pPr>
            <a:endParaRPr lang="en-US" sz="1600">
              <a:latin typeface="Arial" panose="020B0604020202020204" pitchFamily="34" charset="0"/>
              <a:cs typeface="Arial" panose="020B0604020202020204" pitchFamily="34" charset="0"/>
            </a:endParaRPr>
          </a:p>
        </p:txBody>
      </p:sp>
      <p:sp>
        <p:nvSpPr>
          <p:cNvPr id="7" name="Google Shape;3303;p69">
            <a:extLst>
              <a:ext uri="{FF2B5EF4-FFF2-40B4-BE49-F238E27FC236}">
                <a16:creationId xmlns:a16="http://schemas.microsoft.com/office/drawing/2014/main" id="{F4B8927A-294D-E642-B0CC-9C37678DBE89}"/>
              </a:ext>
            </a:extLst>
          </p:cNvPr>
          <p:cNvSpPr/>
          <p:nvPr/>
        </p:nvSpPr>
        <p:spPr>
          <a:xfrm>
            <a:off x="4668207" y="1594187"/>
            <a:ext cx="3691800" cy="3024977"/>
          </a:xfrm>
          <a:prstGeom prst="roundRect">
            <a:avLst>
              <a:gd name="adj" fmla="val 10516"/>
            </a:avLst>
          </a:prstGeom>
          <a:noFill/>
          <a:ln w="19050" cap="flat" cmpd="sng">
            <a:solidFill>
              <a:schemeClr val="dk1"/>
            </a:solidFill>
            <a:prstDash val="solid"/>
            <a:round/>
            <a:headEnd type="none" w="sm" len="sm"/>
            <a:tailEnd type="none" w="sm" len="sm"/>
          </a:ln>
        </p:spPr>
        <p:txBody>
          <a:bodyPr spcFirstLastPara="1" wrap="square" lIns="162000" tIns="234000" rIns="162000" bIns="234000" anchor="t" anchorCtr="0">
            <a:noAutofit/>
          </a:bodyPr>
          <a:lstStyle/>
          <a:p>
            <a:pPr marL="474663" lvl="1" indent="-285750">
              <a:spcAft>
                <a:spcPts val="600"/>
              </a:spcAft>
              <a:buFont typeface="Arial" panose="020B0604020202020204" pitchFamily="34" charset="0"/>
              <a:buChar char="•"/>
            </a:pPr>
            <a:endParaRPr lang="en-US" sz="160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53EF3AD7-2CC2-854C-BDFF-79A45AF1E7EB}"/>
              </a:ext>
            </a:extLst>
          </p:cNvPr>
          <p:cNvSpPr txBox="1"/>
          <p:nvPr/>
        </p:nvSpPr>
        <p:spPr>
          <a:xfrm>
            <a:off x="964378" y="1914368"/>
            <a:ext cx="3585361" cy="2308324"/>
          </a:xfrm>
          <a:prstGeom prst="rect">
            <a:avLst/>
          </a:prstGeom>
          <a:noFill/>
        </p:spPr>
        <p:txBody>
          <a:bodyPr wrap="square">
            <a:spAutoFit/>
          </a:bodyPr>
          <a:lstStyle/>
          <a:p>
            <a:pPr marL="285750" lvl="2" indent="-285750">
              <a:buFont typeface="Arial" panose="020B0604020202020204" pitchFamily="34" charset="0"/>
              <a:buChar char="•"/>
            </a:pPr>
            <a:r>
              <a:rPr lang="en-US" sz="1800"/>
              <a:t>CA19-9</a:t>
            </a:r>
          </a:p>
          <a:p>
            <a:pPr marL="285750" lvl="2" indent="-285750">
              <a:buFont typeface="Arial" panose="020B0604020202020204" pitchFamily="34" charset="0"/>
              <a:buChar char="•"/>
            </a:pPr>
            <a:endParaRPr lang="en-US" sz="1800"/>
          </a:p>
          <a:p>
            <a:pPr marL="285750" lvl="2" indent="-285750">
              <a:buFont typeface="Arial" panose="020B0604020202020204" pitchFamily="34" charset="0"/>
              <a:buChar char="•"/>
            </a:pPr>
            <a:r>
              <a:rPr lang="en-US" sz="1800" err="1"/>
              <a:t>Tắc</a:t>
            </a:r>
            <a:r>
              <a:rPr lang="en-US" sz="1800"/>
              <a:t> </a:t>
            </a:r>
            <a:r>
              <a:rPr lang="en-US" sz="1800" err="1"/>
              <a:t>nghẽn</a:t>
            </a:r>
            <a:r>
              <a:rPr lang="en-US" sz="1800"/>
              <a:t> </a:t>
            </a:r>
            <a:r>
              <a:rPr lang="en-US" sz="1800" err="1"/>
              <a:t>đường</a:t>
            </a:r>
            <a:r>
              <a:rPr lang="en-US" sz="1800"/>
              <a:t> </a:t>
            </a:r>
            <a:r>
              <a:rPr lang="en-US" sz="1800" err="1"/>
              <a:t>mật</a:t>
            </a:r>
            <a:r>
              <a:rPr lang="en-US" sz="1800"/>
              <a:t>: </a:t>
            </a:r>
            <a:r>
              <a:rPr lang="en-US" sz="1800" err="1"/>
              <a:t>billirubin</a:t>
            </a:r>
            <a:r>
              <a:rPr lang="en-US" sz="1800"/>
              <a:t>, ALP, AST, ALT, </a:t>
            </a:r>
            <a:r>
              <a:rPr lang="en-US" sz="1800" err="1"/>
              <a:t>chức</a:t>
            </a:r>
            <a:r>
              <a:rPr lang="en-US" sz="1800"/>
              <a:t> </a:t>
            </a:r>
            <a:r>
              <a:rPr lang="en-US" sz="1800" err="1"/>
              <a:t>năng</a:t>
            </a:r>
            <a:r>
              <a:rPr lang="en-US" sz="1800"/>
              <a:t> </a:t>
            </a:r>
            <a:r>
              <a:rPr lang="en-US" sz="1800" err="1"/>
              <a:t>đông</a:t>
            </a:r>
            <a:r>
              <a:rPr lang="en-US" sz="1800"/>
              <a:t> </a:t>
            </a:r>
            <a:r>
              <a:rPr lang="en-US" sz="1800" err="1"/>
              <a:t>máu</a:t>
            </a:r>
            <a:endParaRPr lang="en-US" sz="1800"/>
          </a:p>
          <a:p>
            <a:pPr lvl="2"/>
            <a:endParaRPr lang="en-US" sz="1800"/>
          </a:p>
          <a:p>
            <a:pPr marL="285750" lvl="2" indent="-285750">
              <a:buFont typeface="Arial" panose="020B0604020202020204" pitchFamily="34" charset="0"/>
              <a:buChar char="•"/>
            </a:pPr>
            <a:r>
              <a:rPr lang="en-US" sz="1800" err="1"/>
              <a:t>Suy</a:t>
            </a:r>
            <a:r>
              <a:rPr lang="en-US" sz="1800"/>
              <a:t> </a:t>
            </a:r>
            <a:r>
              <a:rPr lang="en-US" sz="1800" err="1"/>
              <a:t>dinh</a:t>
            </a:r>
            <a:r>
              <a:rPr lang="en-US" sz="1800"/>
              <a:t> </a:t>
            </a:r>
            <a:r>
              <a:rPr lang="en-US" sz="1800" err="1"/>
              <a:t>dưỡng</a:t>
            </a:r>
            <a:r>
              <a:rPr lang="en-US" sz="1800"/>
              <a:t>: albumin </a:t>
            </a:r>
            <a:r>
              <a:rPr lang="en-US" sz="1800" err="1"/>
              <a:t>máu</a:t>
            </a:r>
            <a:r>
              <a:rPr lang="en-US" sz="1800"/>
              <a:t>, ion </a:t>
            </a:r>
            <a:r>
              <a:rPr lang="en-US" sz="1800" err="1"/>
              <a:t>đồ</a:t>
            </a:r>
            <a:r>
              <a:rPr lang="en-US" sz="1800"/>
              <a:t>, </a:t>
            </a:r>
            <a:r>
              <a:rPr lang="en-US" sz="1800" err="1"/>
              <a:t>công</a:t>
            </a:r>
            <a:r>
              <a:rPr lang="en-US" sz="1800"/>
              <a:t> </a:t>
            </a:r>
            <a:r>
              <a:rPr lang="en-US" sz="1800" err="1"/>
              <a:t>thức</a:t>
            </a:r>
            <a:r>
              <a:rPr lang="en-US" sz="1800"/>
              <a:t> </a:t>
            </a:r>
            <a:r>
              <a:rPr lang="en-US" sz="1800" err="1"/>
              <a:t>máu</a:t>
            </a:r>
            <a:endParaRPr lang="en-US" sz="1800"/>
          </a:p>
        </p:txBody>
      </p:sp>
      <p:sp>
        <p:nvSpPr>
          <p:cNvPr id="3" name="TextBox 2">
            <a:extLst>
              <a:ext uri="{FF2B5EF4-FFF2-40B4-BE49-F238E27FC236}">
                <a16:creationId xmlns:a16="http://schemas.microsoft.com/office/drawing/2014/main" id="{779BD163-2E2D-C94D-80FF-411D9DFF451E}"/>
              </a:ext>
            </a:extLst>
          </p:cNvPr>
          <p:cNvSpPr txBox="1"/>
          <p:nvPr/>
        </p:nvSpPr>
        <p:spPr>
          <a:xfrm>
            <a:off x="4827884" y="1884495"/>
            <a:ext cx="3351738" cy="3416320"/>
          </a:xfrm>
          <a:prstGeom prst="rect">
            <a:avLst/>
          </a:prstGeom>
          <a:noFill/>
        </p:spPr>
        <p:txBody>
          <a:bodyPr wrap="square" rtlCol="0">
            <a:spAutoFit/>
          </a:bodyPr>
          <a:lstStyle/>
          <a:p>
            <a:pPr marL="285750" lvl="2" indent="-285750">
              <a:buFont typeface="Arial" panose="020B0604020202020204" pitchFamily="34" charset="0"/>
              <a:buChar char="•"/>
            </a:pPr>
            <a:r>
              <a:rPr lang="en-US" sz="1800" err="1"/>
              <a:t>Siêu</a:t>
            </a:r>
            <a:r>
              <a:rPr lang="en-US" sz="1800"/>
              <a:t> </a:t>
            </a:r>
            <a:r>
              <a:rPr lang="en-US" sz="1800" err="1"/>
              <a:t>âm</a:t>
            </a:r>
            <a:r>
              <a:rPr lang="en-US" sz="1800"/>
              <a:t> </a:t>
            </a:r>
            <a:r>
              <a:rPr lang="en-US" sz="1800" err="1"/>
              <a:t>bụng</a:t>
            </a:r>
            <a:endParaRPr lang="en-US" sz="1800"/>
          </a:p>
          <a:p>
            <a:pPr marL="285750" lvl="2" indent="-285750">
              <a:buFont typeface="Arial" panose="020B0604020202020204" pitchFamily="34" charset="0"/>
              <a:buChar char="•"/>
            </a:pPr>
            <a:r>
              <a:rPr lang="en-US" sz="1800"/>
              <a:t>CT </a:t>
            </a:r>
            <a:r>
              <a:rPr lang="en-US" sz="1800" err="1"/>
              <a:t>bụng</a:t>
            </a:r>
            <a:r>
              <a:rPr lang="en-US" sz="1800"/>
              <a:t> </a:t>
            </a:r>
            <a:r>
              <a:rPr lang="en-US" sz="1800" err="1"/>
              <a:t>chậu</a:t>
            </a:r>
            <a:r>
              <a:rPr lang="en-US" sz="1800"/>
              <a:t> </a:t>
            </a:r>
            <a:r>
              <a:rPr lang="en-US" sz="1800" err="1"/>
              <a:t>có</a:t>
            </a:r>
            <a:r>
              <a:rPr lang="en-US" sz="1800"/>
              <a:t> </a:t>
            </a:r>
            <a:r>
              <a:rPr lang="en-US" sz="1800" err="1"/>
              <a:t>cản</a:t>
            </a:r>
            <a:r>
              <a:rPr lang="en-US" sz="1800"/>
              <a:t> </a:t>
            </a:r>
            <a:r>
              <a:rPr lang="en-US" sz="1800" err="1"/>
              <a:t>quang</a:t>
            </a:r>
            <a:endParaRPr lang="en-US" sz="1800"/>
          </a:p>
          <a:p>
            <a:pPr marL="285750" lvl="2" indent="-285750">
              <a:buFont typeface="Arial" panose="020B0604020202020204" pitchFamily="34" charset="0"/>
              <a:buChar char="•"/>
            </a:pPr>
            <a:r>
              <a:rPr lang="en-US" sz="1800"/>
              <a:t>MRI </a:t>
            </a:r>
            <a:r>
              <a:rPr lang="en-US" sz="1800" err="1"/>
              <a:t>mật</a:t>
            </a:r>
            <a:r>
              <a:rPr lang="en-US" sz="1800"/>
              <a:t> </a:t>
            </a:r>
            <a:r>
              <a:rPr lang="en-US" sz="1800" err="1"/>
              <a:t>tụy</a:t>
            </a:r>
            <a:endParaRPr lang="en-US" sz="1800"/>
          </a:p>
          <a:p>
            <a:pPr marL="285750" lvl="2" indent="-285750">
              <a:buFont typeface="Arial" panose="020B0604020202020204" pitchFamily="34" charset="0"/>
              <a:buChar char="•"/>
            </a:pPr>
            <a:r>
              <a:rPr lang="en-US" sz="1800" err="1"/>
              <a:t>Chụp</a:t>
            </a:r>
            <a:r>
              <a:rPr lang="en-US" sz="1800"/>
              <a:t> </a:t>
            </a:r>
            <a:r>
              <a:rPr lang="en-US" sz="1800" err="1"/>
              <a:t>mật</a:t>
            </a:r>
            <a:r>
              <a:rPr lang="en-US" sz="1800"/>
              <a:t> </a:t>
            </a:r>
            <a:r>
              <a:rPr lang="en-US" sz="1800" err="1"/>
              <a:t>tụy</a:t>
            </a:r>
            <a:r>
              <a:rPr lang="en-US" sz="1800"/>
              <a:t> </a:t>
            </a:r>
            <a:r>
              <a:rPr lang="en-US" sz="1800" err="1"/>
              <a:t>ngược</a:t>
            </a:r>
            <a:r>
              <a:rPr lang="en-US" sz="1800"/>
              <a:t> </a:t>
            </a:r>
            <a:r>
              <a:rPr lang="en-US" sz="1800" err="1"/>
              <a:t>dòng</a:t>
            </a:r>
            <a:r>
              <a:rPr lang="en-US" sz="1800"/>
              <a:t> qua </a:t>
            </a:r>
            <a:r>
              <a:rPr lang="en-US" sz="1800" err="1"/>
              <a:t>nội</a:t>
            </a:r>
            <a:r>
              <a:rPr lang="en-US" sz="1800"/>
              <a:t> </a:t>
            </a:r>
            <a:r>
              <a:rPr lang="en-US" sz="1800" err="1"/>
              <a:t>soi</a:t>
            </a:r>
            <a:endParaRPr lang="en-US" sz="1800"/>
          </a:p>
          <a:p>
            <a:pPr marL="285750" lvl="2" indent="-285750">
              <a:buFont typeface="Arial" panose="020B0604020202020204" pitchFamily="34" charset="0"/>
              <a:buChar char="•"/>
            </a:pPr>
            <a:r>
              <a:rPr lang="en-US" sz="1800" err="1"/>
              <a:t>Chụp</a:t>
            </a:r>
            <a:r>
              <a:rPr lang="en-US" sz="1800"/>
              <a:t> </a:t>
            </a:r>
            <a:r>
              <a:rPr lang="en-US" sz="1800" err="1"/>
              <a:t>đường</a:t>
            </a:r>
            <a:r>
              <a:rPr lang="en-US" sz="1800"/>
              <a:t> </a:t>
            </a:r>
            <a:r>
              <a:rPr lang="en-US" sz="1800" err="1"/>
              <a:t>mật</a:t>
            </a:r>
            <a:r>
              <a:rPr lang="en-US" sz="1800"/>
              <a:t> </a:t>
            </a:r>
            <a:r>
              <a:rPr lang="en-US" sz="1800" err="1"/>
              <a:t>xuyên</a:t>
            </a:r>
            <a:r>
              <a:rPr lang="en-US" sz="1800"/>
              <a:t> </a:t>
            </a:r>
            <a:r>
              <a:rPr lang="en-US" sz="1800" err="1"/>
              <a:t>gan</a:t>
            </a:r>
            <a:r>
              <a:rPr lang="en-US" sz="1800"/>
              <a:t> qua da</a:t>
            </a:r>
          </a:p>
          <a:p>
            <a:pPr marL="285750" lvl="2" indent="-285750">
              <a:buFont typeface="Arial" panose="020B0604020202020204" pitchFamily="34" charset="0"/>
              <a:buChar char="•"/>
            </a:pPr>
            <a:r>
              <a:rPr lang="en-US" sz="1800" err="1"/>
              <a:t>Siêu</a:t>
            </a:r>
            <a:r>
              <a:rPr lang="en-US" sz="1800"/>
              <a:t> </a:t>
            </a:r>
            <a:r>
              <a:rPr lang="en-US" sz="1800" err="1"/>
              <a:t>âm</a:t>
            </a:r>
            <a:r>
              <a:rPr lang="en-US" sz="1800"/>
              <a:t> qua </a:t>
            </a:r>
            <a:r>
              <a:rPr lang="en-US" sz="1800" err="1"/>
              <a:t>ngả</a:t>
            </a:r>
            <a:r>
              <a:rPr lang="en-US" sz="1800"/>
              <a:t> </a:t>
            </a:r>
            <a:r>
              <a:rPr lang="en-US" sz="1800" err="1"/>
              <a:t>nội</a:t>
            </a:r>
            <a:r>
              <a:rPr lang="en-US" sz="1800"/>
              <a:t> </a:t>
            </a:r>
            <a:r>
              <a:rPr lang="en-US" sz="1800" err="1"/>
              <a:t>soi</a:t>
            </a:r>
            <a:endParaRPr lang="en-US" sz="1800"/>
          </a:p>
          <a:p>
            <a:pPr marL="285750" lvl="2" indent="-285750">
              <a:buFont typeface="Arial" panose="020B0604020202020204" pitchFamily="34" charset="0"/>
              <a:buChar char="•"/>
            </a:pPr>
            <a:r>
              <a:rPr lang="en-US" sz="1800" err="1"/>
              <a:t>Chụp</a:t>
            </a:r>
            <a:r>
              <a:rPr lang="en-US" sz="1800"/>
              <a:t> </a:t>
            </a:r>
            <a:r>
              <a:rPr lang="en-US" sz="1800" err="1"/>
              <a:t>xạ</a:t>
            </a:r>
            <a:r>
              <a:rPr lang="en-US" sz="1800"/>
              <a:t> </a:t>
            </a:r>
            <a:r>
              <a:rPr lang="en-US" sz="1800" err="1"/>
              <a:t>hình</a:t>
            </a:r>
            <a:r>
              <a:rPr lang="en-US" sz="1800"/>
              <a:t> </a:t>
            </a:r>
            <a:r>
              <a:rPr lang="en-US" sz="1800" err="1"/>
              <a:t>cắt</a:t>
            </a:r>
            <a:r>
              <a:rPr lang="en-US" sz="1800"/>
              <a:t> </a:t>
            </a:r>
            <a:r>
              <a:rPr lang="en-US" sz="1800" err="1"/>
              <a:t>lớp</a:t>
            </a:r>
            <a:endParaRPr lang="en-US" sz="1800"/>
          </a:p>
          <a:p>
            <a:pPr lvl="2"/>
            <a:endParaRPr lang="en-US" sz="1800"/>
          </a:p>
          <a:p>
            <a:pPr lvl="2"/>
            <a:endParaRPr lang="en-US" sz="1800"/>
          </a:p>
          <a:p>
            <a:endParaRPr lang="en-VN" sz="1800"/>
          </a:p>
        </p:txBody>
      </p:sp>
      <p:sp>
        <p:nvSpPr>
          <p:cNvPr id="9" name="TextBox 8">
            <a:extLst>
              <a:ext uri="{FF2B5EF4-FFF2-40B4-BE49-F238E27FC236}">
                <a16:creationId xmlns:a16="http://schemas.microsoft.com/office/drawing/2014/main" id="{1F6857E0-C706-CB42-95D9-172D77775E9A}"/>
              </a:ext>
            </a:extLst>
          </p:cNvPr>
          <p:cNvSpPr txBox="1"/>
          <p:nvPr/>
        </p:nvSpPr>
        <p:spPr>
          <a:xfrm>
            <a:off x="1400683" y="1155985"/>
            <a:ext cx="2169886" cy="861774"/>
          </a:xfrm>
          <a:prstGeom prst="rect">
            <a:avLst/>
          </a:prstGeom>
          <a:noFill/>
        </p:spPr>
        <p:txBody>
          <a:bodyPr wrap="square" rtlCol="0">
            <a:spAutoFit/>
          </a:bodyPr>
          <a:lstStyle/>
          <a:p>
            <a:r>
              <a:rPr lang="en-US" sz="2500" b="1" err="1"/>
              <a:t>Sinh</a:t>
            </a:r>
            <a:r>
              <a:rPr lang="en-US" sz="2500" b="1"/>
              <a:t> </a:t>
            </a:r>
            <a:r>
              <a:rPr lang="en-US" sz="2500" b="1" err="1"/>
              <a:t>hóa</a:t>
            </a:r>
            <a:endParaRPr lang="en-US" sz="2500" b="1"/>
          </a:p>
          <a:p>
            <a:endParaRPr lang="en-VN" sz="2500" b="1"/>
          </a:p>
        </p:txBody>
      </p:sp>
      <p:sp>
        <p:nvSpPr>
          <p:cNvPr id="10" name="TextBox 9">
            <a:extLst>
              <a:ext uri="{FF2B5EF4-FFF2-40B4-BE49-F238E27FC236}">
                <a16:creationId xmlns:a16="http://schemas.microsoft.com/office/drawing/2014/main" id="{D6B5E7C6-0E37-C54F-8E9D-5BAFB8C40FFB}"/>
              </a:ext>
            </a:extLst>
          </p:cNvPr>
          <p:cNvSpPr txBox="1"/>
          <p:nvPr/>
        </p:nvSpPr>
        <p:spPr>
          <a:xfrm>
            <a:off x="5249440" y="1112023"/>
            <a:ext cx="2214068" cy="861774"/>
          </a:xfrm>
          <a:prstGeom prst="rect">
            <a:avLst/>
          </a:prstGeom>
          <a:noFill/>
        </p:spPr>
        <p:txBody>
          <a:bodyPr wrap="none" rtlCol="0">
            <a:spAutoFit/>
          </a:bodyPr>
          <a:lstStyle/>
          <a:p>
            <a:r>
              <a:rPr lang="en-US" sz="2500" b="1" err="1"/>
              <a:t>Hình</a:t>
            </a:r>
            <a:r>
              <a:rPr lang="en-US" sz="2500" b="1"/>
              <a:t> </a:t>
            </a:r>
            <a:r>
              <a:rPr lang="en-US" sz="2500" b="1" err="1"/>
              <a:t>ảnh</a:t>
            </a:r>
            <a:r>
              <a:rPr lang="en-US" sz="2500" b="1"/>
              <a:t> </a:t>
            </a:r>
            <a:r>
              <a:rPr lang="en-US" sz="2500" b="1" err="1"/>
              <a:t>học</a:t>
            </a:r>
            <a:endParaRPr lang="en-US" sz="2500" b="1"/>
          </a:p>
          <a:p>
            <a:endParaRPr lang="en-VN" sz="2500" b="1"/>
          </a:p>
        </p:txBody>
      </p:sp>
      <p:grpSp>
        <p:nvGrpSpPr>
          <p:cNvPr id="11" name="Google Shape;4049;p77">
            <a:extLst>
              <a:ext uri="{FF2B5EF4-FFF2-40B4-BE49-F238E27FC236}">
                <a16:creationId xmlns:a16="http://schemas.microsoft.com/office/drawing/2014/main" id="{988216C4-BDF2-8240-9B72-4405C42D7839}"/>
              </a:ext>
            </a:extLst>
          </p:cNvPr>
          <p:cNvGrpSpPr/>
          <p:nvPr/>
        </p:nvGrpSpPr>
        <p:grpSpPr>
          <a:xfrm>
            <a:off x="964378" y="1039333"/>
            <a:ext cx="413028" cy="483019"/>
            <a:chOff x="64550" y="1862611"/>
            <a:chExt cx="328038" cy="457185"/>
          </a:xfrm>
        </p:grpSpPr>
        <p:sp>
          <p:nvSpPr>
            <p:cNvPr id="12" name="Google Shape;4050;p77">
              <a:extLst>
                <a:ext uri="{FF2B5EF4-FFF2-40B4-BE49-F238E27FC236}">
                  <a16:creationId xmlns:a16="http://schemas.microsoft.com/office/drawing/2014/main" id="{852B2460-E717-714B-913A-6151B6C78EE3}"/>
                </a:ext>
              </a:extLst>
            </p:cNvPr>
            <p:cNvSpPr/>
            <p:nvPr/>
          </p:nvSpPr>
          <p:spPr>
            <a:xfrm>
              <a:off x="83091" y="1862611"/>
              <a:ext cx="121013" cy="61611"/>
            </a:xfrm>
            <a:custGeom>
              <a:avLst/>
              <a:gdLst/>
              <a:ahLst/>
              <a:cxnLst/>
              <a:rect l="l" t="t" r="r" b="b"/>
              <a:pathLst>
                <a:path w="3779" h="1924" extrusionOk="0">
                  <a:moveTo>
                    <a:pt x="580" y="0"/>
                  </a:moveTo>
                  <a:cubicBezTo>
                    <a:pt x="302" y="0"/>
                    <a:pt x="1" y="279"/>
                    <a:pt x="1" y="580"/>
                  </a:cubicBezTo>
                  <a:lnTo>
                    <a:pt x="1" y="1345"/>
                  </a:lnTo>
                  <a:lnTo>
                    <a:pt x="2226" y="1924"/>
                  </a:lnTo>
                  <a:lnTo>
                    <a:pt x="3778" y="1345"/>
                  </a:lnTo>
                  <a:lnTo>
                    <a:pt x="3778" y="580"/>
                  </a:lnTo>
                  <a:cubicBezTo>
                    <a:pt x="3778" y="279"/>
                    <a:pt x="3477" y="0"/>
                    <a:pt x="31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051;p77">
              <a:extLst>
                <a:ext uri="{FF2B5EF4-FFF2-40B4-BE49-F238E27FC236}">
                  <a16:creationId xmlns:a16="http://schemas.microsoft.com/office/drawing/2014/main" id="{79889E4F-3FAB-8441-8538-34613C1C0710}"/>
                </a:ext>
              </a:extLst>
            </p:cNvPr>
            <p:cNvSpPr/>
            <p:nvPr/>
          </p:nvSpPr>
          <p:spPr>
            <a:xfrm>
              <a:off x="182553" y="1862611"/>
              <a:ext cx="46048" cy="61611"/>
            </a:xfrm>
            <a:custGeom>
              <a:avLst/>
              <a:gdLst/>
              <a:ahLst/>
              <a:cxnLst/>
              <a:rect l="l" t="t" r="r" b="b"/>
              <a:pathLst>
                <a:path w="1438" h="1924" extrusionOk="0">
                  <a:moveTo>
                    <a:pt x="0" y="0"/>
                  </a:moveTo>
                  <a:cubicBezTo>
                    <a:pt x="278" y="0"/>
                    <a:pt x="580" y="279"/>
                    <a:pt x="580" y="580"/>
                  </a:cubicBezTo>
                  <a:lnTo>
                    <a:pt x="580" y="1345"/>
                  </a:lnTo>
                  <a:lnTo>
                    <a:pt x="951" y="1924"/>
                  </a:lnTo>
                  <a:lnTo>
                    <a:pt x="1437" y="1345"/>
                  </a:lnTo>
                  <a:lnTo>
                    <a:pt x="1437" y="580"/>
                  </a:lnTo>
                  <a:cubicBezTo>
                    <a:pt x="1437" y="279"/>
                    <a:pt x="1159" y="0"/>
                    <a:pt x="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052;p77">
              <a:extLst>
                <a:ext uri="{FF2B5EF4-FFF2-40B4-BE49-F238E27FC236}">
                  <a16:creationId xmlns:a16="http://schemas.microsoft.com/office/drawing/2014/main" id="{D9BCE9C5-63CC-F740-A108-2A7FCF9D7078}"/>
                </a:ext>
              </a:extLst>
            </p:cNvPr>
            <p:cNvSpPr/>
            <p:nvPr/>
          </p:nvSpPr>
          <p:spPr>
            <a:xfrm>
              <a:off x="83091" y="1924190"/>
              <a:ext cx="121013" cy="392628"/>
            </a:xfrm>
            <a:custGeom>
              <a:avLst/>
              <a:gdLst/>
              <a:ahLst/>
              <a:cxnLst/>
              <a:rect l="l" t="t" r="r" b="b"/>
              <a:pathLst>
                <a:path w="3779" h="12261" extrusionOk="0">
                  <a:moveTo>
                    <a:pt x="2318" y="1"/>
                  </a:moveTo>
                  <a:lnTo>
                    <a:pt x="1" y="673"/>
                  </a:lnTo>
                  <a:lnTo>
                    <a:pt x="1" y="10152"/>
                  </a:lnTo>
                  <a:cubicBezTo>
                    <a:pt x="1" y="11194"/>
                    <a:pt x="789" y="12075"/>
                    <a:pt x="1855" y="12261"/>
                  </a:cubicBezTo>
                  <a:lnTo>
                    <a:pt x="2226" y="12261"/>
                  </a:lnTo>
                  <a:cubicBezTo>
                    <a:pt x="3014" y="12075"/>
                    <a:pt x="3778" y="11310"/>
                    <a:pt x="3778" y="10152"/>
                  </a:cubicBezTo>
                  <a:lnTo>
                    <a:pt x="3778" y="673"/>
                  </a:lnTo>
                  <a:lnTo>
                    <a:pt x="23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053;p77">
              <a:extLst>
                <a:ext uri="{FF2B5EF4-FFF2-40B4-BE49-F238E27FC236}">
                  <a16:creationId xmlns:a16="http://schemas.microsoft.com/office/drawing/2014/main" id="{205DF5BB-4EA3-D24D-8E97-14BB3B72382C}"/>
                </a:ext>
              </a:extLst>
            </p:cNvPr>
            <p:cNvSpPr/>
            <p:nvPr/>
          </p:nvSpPr>
          <p:spPr>
            <a:xfrm>
              <a:off x="142460" y="1933861"/>
              <a:ext cx="86141" cy="385935"/>
            </a:xfrm>
            <a:custGeom>
              <a:avLst/>
              <a:gdLst/>
              <a:ahLst/>
              <a:cxnLst/>
              <a:rect l="l" t="t" r="r" b="b"/>
              <a:pathLst>
                <a:path w="2690" h="12052" extrusionOk="0">
                  <a:moveTo>
                    <a:pt x="2203" y="0"/>
                  </a:moveTo>
                  <a:lnTo>
                    <a:pt x="1832" y="371"/>
                  </a:lnTo>
                  <a:lnTo>
                    <a:pt x="1832" y="1831"/>
                  </a:lnTo>
                  <a:lnTo>
                    <a:pt x="1252" y="8784"/>
                  </a:lnTo>
                  <a:lnTo>
                    <a:pt x="1832" y="9850"/>
                  </a:lnTo>
                  <a:cubicBezTo>
                    <a:pt x="1832" y="10892"/>
                    <a:pt x="1044" y="11773"/>
                    <a:pt x="1" y="11959"/>
                  </a:cubicBezTo>
                  <a:cubicBezTo>
                    <a:pt x="94" y="12051"/>
                    <a:pt x="279" y="12051"/>
                    <a:pt x="372" y="12051"/>
                  </a:cubicBezTo>
                  <a:cubicBezTo>
                    <a:pt x="1623" y="12051"/>
                    <a:pt x="2689" y="11008"/>
                    <a:pt x="2689" y="9850"/>
                  </a:cubicBezTo>
                  <a:lnTo>
                    <a:pt x="2689" y="371"/>
                  </a:lnTo>
                  <a:lnTo>
                    <a:pt x="22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054;p77">
              <a:extLst>
                <a:ext uri="{FF2B5EF4-FFF2-40B4-BE49-F238E27FC236}">
                  <a16:creationId xmlns:a16="http://schemas.microsoft.com/office/drawing/2014/main" id="{54D5D582-BB39-5F4A-8805-525D163B73D0}"/>
                </a:ext>
              </a:extLst>
            </p:cNvPr>
            <p:cNvSpPr/>
            <p:nvPr/>
          </p:nvSpPr>
          <p:spPr>
            <a:xfrm>
              <a:off x="111303" y="2004343"/>
              <a:ext cx="74260" cy="286345"/>
            </a:xfrm>
            <a:custGeom>
              <a:avLst/>
              <a:gdLst/>
              <a:ahLst/>
              <a:cxnLst/>
              <a:rect l="l" t="t" r="r" b="b"/>
              <a:pathLst>
                <a:path w="2319" h="8942" extrusionOk="0">
                  <a:moveTo>
                    <a:pt x="1252" y="1"/>
                  </a:moveTo>
                  <a:lnTo>
                    <a:pt x="1" y="302"/>
                  </a:lnTo>
                  <a:lnTo>
                    <a:pt x="1" y="7649"/>
                  </a:lnTo>
                  <a:cubicBezTo>
                    <a:pt x="1" y="8228"/>
                    <a:pt x="395" y="8691"/>
                    <a:pt x="974" y="8900"/>
                  </a:cubicBezTo>
                  <a:cubicBezTo>
                    <a:pt x="1005" y="8931"/>
                    <a:pt x="1056" y="8941"/>
                    <a:pt x="1111" y="8941"/>
                  </a:cubicBezTo>
                  <a:cubicBezTo>
                    <a:pt x="1221" y="8941"/>
                    <a:pt x="1345" y="8900"/>
                    <a:pt x="1345" y="8900"/>
                  </a:cubicBezTo>
                  <a:cubicBezTo>
                    <a:pt x="2017" y="8900"/>
                    <a:pt x="2318" y="8321"/>
                    <a:pt x="2318" y="7533"/>
                  </a:cubicBezTo>
                  <a:lnTo>
                    <a:pt x="1924" y="302"/>
                  </a:lnTo>
                  <a:lnTo>
                    <a:pt x="125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055;p77">
              <a:extLst>
                <a:ext uri="{FF2B5EF4-FFF2-40B4-BE49-F238E27FC236}">
                  <a16:creationId xmlns:a16="http://schemas.microsoft.com/office/drawing/2014/main" id="{5A49AEFE-8569-3A4E-9ABD-A9F171D9B909}"/>
                </a:ext>
              </a:extLst>
            </p:cNvPr>
            <p:cNvSpPr/>
            <p:nvPr/>
          </p:nvSpPr>
          <p:spPr>
            <a:xfrm>
              <a:off x="142460" y="2004343"/>
              <a:ext cx="58665" cy="287978"/>
            </a:xfrm>
            <a:custGeom>
              <a:avLst/>
              <a:gdLst/>
              <a:ahLst/>
              <a:cxnLst/>
              <a:rect l="l" t="t" r="r" b="b"/>
              <a:pathLst>
                <a:path w="1832" h="8993" extrusionOk="0">
                  <a:moveTo>
                    <a:pt x="1345" y="1"/>
                  </a:moveTo>
                  <a:lnTo>
                    <a:pt x="951" y="302"/>
                  </a:lnTo>
                  <a:lnTo>
                    <a:pt x="951" y="7649"/>
                  </a:lnTo>
                  <a:cubicBezTo>
                    <a:pt x="951" y="8228"/>
                    <a:pt x="580" y="8691"/>
                    <a:pt x="1" y="8900"/>
                  </a:cubicBezTo>
                  <a:cubicBezTo>
                    <a:pt x="94" y="8993"/>
                    <a:pt x="279" y="8993"/>
                    <a:pt x="372" y="8993"/>
                  </a:cubicBezTo>
                  <a:cubicBezTo>
                    <a:pt x="1160" y="8993"/>
                    <a:pt x="1832" y="8321"/>
                    <a:pt x="1832" y="7649"/>
                  </a:cubicBezTo>
                  <a:lnTo>
                    <a:pt x="1832" y="302"/>
                  </a:lnTo>
                  <a:lnTo>
                    <a:pt x="13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056;p77">
              <a:extLst>
                <a:ext uri="{FF2B5EF4-FFF2-40B4-BE49-F238E27FC236}">
                  <a16:creationId xmlns:a16="http://schemas.microsoft.com/office/drawing/2014/main" id="{DDC893FC-83F2-4449-AFB0-46D0B3B3CC99}"/>
                </a:ext>
              </a:extLst>
            </p:cNvPr>
            <p:cNvSpPr/>
            <p:nvPr/>
          </p:nvSpPr>
          <p:spPr>
            <a:xfrm>
              <a:off x="111303" y="1985802"/>
              <a:ext cx="64589" cy="28244"/>
            </a:xfrm>
            <a:custGeom>
              <a:avLst/>
              <a:gdLst/>
              <a:ahLst/>
              <a:cxnLst/>
              <a:rect l="l" t="t" r="r" b="b"/>
              <a:pathLst>
                <a:path w="2017" h="882" extrusionOk="0">
                  <a:moveTo>
                    <a:pt x="186" y="0"/>
                  </a:moveTo>
                  <a:cubicBezTo>
                    <a:pt x="93" y="0"/>
                    <a:pt x="1" y="116"/>
                    <a:pt x="1" y="209"/>
                  </a:cubicBezTo>
                  <a:lnTo>
                    <a:pt x="1" y="881"/>
                  </a:lnTo>
                  <a:lnTo>
                    <a:pt x="1924" y="881"/>
                  </a:lnTo>
                  <a:lnTo>
                    <a:pt x="2017" y="209"/>
                  </a:lnTo>
                  <a:cubicBezTo>
                    <a:pt x="2017" y="116"/>
                    <a:pt x="1924" y="0"/>
                    <a:pt x="19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057;p77">
              <a:extLst>
                <a:ext uri="{FF2B5EF4-FFF2-40B4-BE49-F238E27FC236}">
                  <a16:creationId xmlns:a16="http://schemas.microsoft.com/office/drawing/2014/main" id="{5D3790C9-DAA0-0C4F-8741-1E086748CF0F}"/>
                </a:ext>
              </a:extLst>
            </p:cNvPr>
            <p:cNvSpPr/>
            <p:nvPr/>
          </p:nvSpPr>
          <p:spPr>
            <a:xfrm>
              <a:off x="166958" y="1985802"/>
              <a:ext cx="34168" cy="28244"/>
            </a:xfrm>
            <a:custGeom>
              <a:avLst/>
              <a:gdLst/>
              <a:ahLst/>
              <a:cxnLst/>
              <a:rect l="l" t="t" r="r" b="b"/>
              <a:pathLst>
                <a:path w="1067" h="882" extrusionOk="0">
                  <a:moveTo>
                    <a:pt x="1" y="0"/>
                  </a:moveTo>
                  <a:cubicBezTo>
                    <a:pt x="93" y="0"/>
                    <a:pt x="186" y="116"/>
                    <a:pt x="186" y="209"/>
                  </a:cubicBezTo>
                  <a:lnTo>
                    <a:pt x="186" y="881"/>
                  </a:lnTo>
                  <a:lnTo>
                    <a:pt x="1067" y="881"/>
                  </a:lnTo>
                  <a:lnTo>
                    <a:pt x="1067" y="209"/>
                  </a:lnTo>
                  <a:cubicBezTo>
                    <a:pt x="1067" y="116"/>
                    <a:pt x="974" y="0"/>
                    <a:pt x="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058;p77">
              <a:extLst>
                <a:ext uri="{FF2B5EF4-FFF2-40B4-BE49-F238E27FC236}">
                  <a16:creationId xmlns:a16="http://schemas.microsoft.com/office/drawing/2014/main" id="{662EA869-8F39-1041-AED3-9C878A9647B3}"/>
                </a:ext>
              </a:extLst>
            </p:cNvPr>
            <p:cNvSpPr/>
            <p:nvPr/>
          </p:nvSpPr>
          <p:spPr>
            <a:xfrm>
              <a:off x="278268" y="1911573"/>
              <a:ext cx="95779" cy="137441"/>
            </a:xfrm>
            <a:custGeom>
              <a:avLst/>
              <a:gdLst/>
              <a:ahLst/>
              <a:cxnLst/>
              <a:rect l="l" t="t" r="r" b="b"/>
              <a:pathLst>
                <a:path w="2991" h="4292" extrusionOk="0">
                  <a:moveTo>
                    <a:pt x="1739" y="1"/>
                  </a:moveTo>
                  <a:cubicBezTo>
                    <a:pt x="1646" y="1"/>
                    <a:pt x="1345" y="117"/>
                    <a:pt x="1345" y="117"/>
                  </a:cubicBezTo>
                  <a:cubicBezTo>
                    <a:pt x="766" y="580"/>
                    <a:pt x="1" y="1855"/>
                    <a:pt x="1" y="2620"/>
                  </a:cubicBezTo>
                  <a:cubicBezTo>
                    <a:pt x="1" y="3385"/>
                    <a:pt x="580" y="4057"/>
                    <a:pt x="1345" y="4265"/>
                  </a:cubicBezTo>
                  <a:cubicBezTo>
                    <a:pt x="1364" y="4284"/>
                    <a:pt x="1394" y="4291"/>
                    <a:pt x="1432" y="4291"/>
                  </a:cubicBezTo>
                  <a:cubicBezTo>
                    <a:pt x="1583" y="4291"/>
                    <a:pt x="1850" y="4172"/>
                    <a:pt x="1925" y="4172"/>
                  </a:cubicBezTo>
                  <a:cubicBezTo>
                    <a:pt x="2411" y="3964"/>
                    <a:pt x="2991" y="3593"/>
                    <a:pt x="2991" y="2620"/>
                  </a:cubicBezTo>
                  <a:cubicBezTo>
                    <a:pt x="2991" y="1554"/>
                    <a:pt x="2226" y="1"/>
                    <a:pt x="17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059;p77">
              <a:extLst>
                <a:ext uri="{FF2B5EF4-FFF2-40B4-BE49-F238E27FC236}">
                  <a16:creationId xmlns:a16="http://schemas.microsoft.com/office/drawing/2014/main" id="{F818D7A2-BB94-2441-9F1D-353340C37DF9}"/>
                </a:ext>
              </a:extLst>
            </p:cNvPr>
            <p:cNvSpPr/>
            <p:nvPr/>
          </p:nvSpPr>
          <p:spPr>
            <a:xfrm>
              <a:off x="321338" y="1905649"/>
              <a:ext cx="71250" cy="145478"/>
            </a:xfrm>
            <a:custGeom>
              <a:avLst/>
              <a:gdLst/>
              <a:ahLst/>
              <a:cxnLst/>
              <a:rect l="l" t="t" r="r" b="b"/>
              <a:pathLst>
                <a:path w="2225" h="4543" extrusionOk="0">
                  <a:moveTo>
                    <a:pt x="394" y="1"/>
                  </a:moveTo>
                  <a:cubicBezTo>
                    <a:pt x="301" y="1"/>
                    <a:pt x="209" y="93"/>
                    <a:pt x="0" y="302"/>
                  </a:cubicBezTo>
                  <a:cubicBezTo>
                    <a:pt x="209" y="395"/>
                    <a:pt x="394" y="673"/>
                    <a:pt x="580" y="974"/>
                  </a:cubicBezTo>
                  <a:cubicBezTo>
                    <a:pt x="974" y="1553"/>
                    <a:pt x="1367" y="2225"/>
                    <a:pt x="1367" y="2805"/>
                  </a:cubicBezTo>
                  <a:cubicBezTo>
                    <a:pt x="1367" y="3291"/>
                    <a:pt x="1159" y="3662"/>
                    <a:pt x="788" y="3964"/>
                  </a:cubicBezTo>
                  <a:cubicBezTo>
                    <a:pt x="580" y="4242"/>
                    <a:pt x="301" y="4357"/>
                    <a:pt x="0" y="4450"/>
                  </a:cubicBezTo>
                  <a:cubicBezTo>
                    <a:pt x="93" y="4543"/>
                    <a:pt x="301" y="4543"/>
                    <a:pt x="394" y="4543"/>
                  </a:cubicBezTo>
                  <a:cubicBezTo>
                    <a:pt x="881" y="4543"/>
                    <a:pt x="1367" y="4357"/>
                    <a:pt x="1646" y="3964"/>
                  </a:cubicBezTo>
                  <a:cubicBezTo>
                    <a:pt x="2040" y="3662"/>
                    <a:pt x="2225" y="3291"/>
                    <a:pt x="2225" y="2805"/>
                  </a:cubicBezTo>
                  <a:cubicBezTo>
                    <a:pt x="2225" y="2225"/>
                    <a:pt x="1831" y="1553"/>
                    <a:pt x="1460" y="974"/>
                  </a:cubicBezTo>
                  <a:cubicBezTo>
                    <a:pt x="1066" y="395"/>
                    <a:pt x="580" y="1"/>
                    <a:pt x="3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060;p77">
              <a:extLst>
                <a:ext uri="{FF2B5EF4-FFF2-40B4-BE49-F238E27FC236}">
                  <a16:creationId xmlns:a16="http://schemas.microsoft.com/office/drawing/2014/main" id="{40F234C1-8D08-914E-9360-8B8B454C3490}"/>
                </a:ext>
              </a:extLst>
            </p:cNvPr>
            <p:cNvSpPr/>
            <p:nvPr/>
          </p:nvSpPr>
          <p:spPr>
            <a:xfrm>
              <a:off x="64550" y="1905649"/>
              <a:ext cx="155149" cy="40124"/>
            </a:xfrm>
            <a:custGeom>
              <a:avLst/>
              <a:gdLst/>
              <a:ahLst/>
              <a:cxnLst/>
              <a:rect l="l" t="t" r="r" b="b"/>
              <a:pathLst>
                <a:path w="4845" h="1253" extrusionOk="0">
                  <a:moveTo>
                    <a:pt x="302" y="1"/>
                  </a:moveTo>
                  <a:cubicBezTo>
                    <a:pt x="209" y="1"/>
                    <a:pt x="1" y="93"/>
                    <a:pt x="1" y="302"/>
                  </a:cubicBezTo>
                  <a:lnTo>
                    <a:pt x="1" y="974"/>
                  </a:lnTo>
                  <a:cubicBezTo>
                    <a:pt x="1" y="1159"/>
                    <a:pt x="209" y="1252"/>
                    <a:pt x="302" y="1252"/>
                  </a:cubicBezTo>
                  <a:lnTo>
                    <a:pt x="4543" y="1252"/>
                  </a:lnTo>
                  <a:cubicBezTo>
                    <a:pt x="4751" y="1252"/>
                    <a:pt x="4844" y="1159"/>
                    <a:pt x="4844" y="974"/>
                  </a:cubicBezTo>
                  <a:lnTo>
                    <a:pt x="4844" y="302"/>
                  </a:lnTo>
                  <a:cubicBezTo>
                    <a:pt x="4844" y="93"/>
                    <a:pt x="4751" y="1"/>
                    <a:pt x="45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061;p77">
              <a:extLst>
                <a:ext uri="{FF2B5EF4-FFF2-40B4-BE49-F238E27FC236}">
                  <a16:creationId xmlns:a16="http://schemas.microsoft.com/office/drawing/2014/main" id="{CF4394F4-1286-F246-9E81-ECA3F8733CC2}"/>
                </a:ext>
              </a:extLst>
            </p:cNvPr>
            <p:cNvSpPr/>
            <p:nvPr/>
          </p:nvSpPr>
          <p:spPr>
            <a:xfrm>
              <a:off x="209996" y="1905649"/>
              <a:ext cx="37146" cy="40124"/>
            </a:xfrm>
            <a:custGeom>
              <a:avLst/>
              <a:gdLst/>
              <a:ahLst/>
              <a:cxnLst/>
              <a:rect l="l" t="t" r="r" b="b"/>
              <a:pathLst>
                <a:path w="1160" h="1253" extrusionOk="0">
                  <a:moveTo>
                    <a:pt x="1" y="1"/>
                  </a:moveTo>
                  <a:cubicBezTo>
                    <a:pt x="94" y="1"/>
                    <a:pt x="302" y="93"/>
                    <a:pt x="302" y="302"/>
                  </a:cubicBezTo>
                  <a:lnTo>
                    <a:pt x="302" y="974"/>
                  </a:lnTo>
                  <a:cubicBezTo>
                    <a:pt x="302" y="1159"/>
                    <a:pt x="94" y="1252"/>
                    <a:pt x="1" y="1252"/>
                  </a:cubicBezTo>
                  <a:lnTo>
                    <a:pt x="882" y="1252"/>
                  </a:lnTo>
                  <a:cubicBezTo>
                    <a:pt x="974" y="1252"/>
                    <a:pt x="1160" y="1159"/>
                    <a:pt x="1160" y="974"/>
                  </a:cubicBezTo>
                  <a:lnTo>
                    <a:pt x="1160" y="302"/>
                  </a:lnTo>
                  <a:cubicBezTo>
                    <a:pt x="1160" y="93"/>
                    <a:pt x="974" y="1"/>
                    <a:pt x="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062;p77">
              <a:extLst>
                <a:ext uri="{FF2B5EF4-FFF2-40B4-BE49-F238E27FC236}">
                  <a16:creationId xmlns:a16="http://schemas.microsoft.com/office/drawing/2014/main" id="{423B7EC6-B454-FE46-8EEC-831541242304}"/>
                </a:ext>
              </a:extLst>
            </p:cNvPr>
            <p:cNvSpPr/>
            <p:nvPr/>
          </p:nvSpPr>
          <p:spPr>
            <a:xfrm>
              <a:off x="142460" y="2049783"/>
              <a:ext cx="154412" cy="165364"/>
            </a:xfrm>
            <a:custGeom>
              <a:avLst/>
              <a:gdLst/>
              <a:ahLst/>
              <a:cxnLst/>
              <a:rect l="l" t="t" r="r" b="b"/>
              <a:pathLst>
                <a:path w="4822" h="5164" extrusionOk="0">
                  <a:moveTo>
                    <a:pt x="2476" y="1"/>
                  </a:moveTo>
                  <a:cubicBezTo>
                    <a:pt x="2373" y="1"/>
                    <a:pt x="2272" y="11"/>
                    <a:pt x="2203" y="42"/>
                  </a:cubicBezTo>
                  <a:cubicBezTo>
                    <a:pt x="951" y="227"/>
                    <a:pt x="1" y="1293"/>
                    <a:pt x="1" y="2545"/>
                  </a:cubicBezTo>
                  <a:cubicBezTo>
                    <a:pt x="1" y="3912"/>
                    <a:pt x="951" y="4955"/>
                    <a:pt x="2203" y="5164"/>
                  </a:cubicBezTo>
                  <a:cubicBezTo>
                    <a:pt x="2411" y="5164"/>
                    <a:pt x="3083" y="4955"/>
                    <a:pt x="3083" y="4955"/>
                  </a:cubicBezTo>
                  <a:cubicBezTo>
                    <a:pt x="3848" y="4955"/>
                    <a:pt x="4821" y="4005"/>
                    <a:pt x="4821" y="2545"/>
                  </a:cubicBezTo>
                  <a:cubicBezTo>
                    <a:pt x="4821" y="1108"/>
                    <a:pt x="3848" y="320"/>
                    <a:pt x="2898" y="42"/>
                  </a:cubicBezTo>
                  <a:cubicBezTo>
                    <a:pt x="2898" y="42"/>
                    <a:pt x="2682" y="1"/>
                    <a:pt x="24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063;p77">
              <a:extLst>
                <a:ext uri="{FF2B5EF4-FFF2-40B4-BE49-F238E27FC236}">
                  <a16:creationId xmlns:a16="http://schemas.microsoft.com/office/drawing/2014/main" id="{9D262DF8-14C5-3B42-AE6C-AF1F0BE645CB}"/>
                </a:ext>
              </a:extLst>
            </p:cNvPr>
            <p:cNvSpPr/>
            <p:nvPr/>
          </p:nvSpPr>
          <p:spPr>
            <a:xfrm>
              <a:off x="212974" y="2048149"/>
              <a:ext cx="99494" cy="166997"/>
            </a:xfrm>
            <a:custGeom>
              <a:avLst/>
              <a:gdLst/>
              <a:ahLst/>
              <a:cxnLst/>
              <a:rect l="l" t="t" r="r" b="b"/>
              <a:pathLst>
                <a:path w="3107" h="5215" extrusionOk="0">
                  <a:moveTo>
                    <a:pt x="487" y="0"/>
                  </a:moveTo>
                  <a:cubicBezTo>
                    <a:pt x="302" y="0"/>
                    <a:pt x="209" y="0"/>
                    <a:pt x="1" y="93"/>
                  </a:cubicBezTo>
                  <a:cubicBezTo>
                    <a:pt x="580" y="186"/>
                    <a:pt x="1067" y="371"/>
                    <a:pt x="1461" y="765"/>
                  </a:cubicBezTo>
                  <a:cubicBezTo>
                    <a:pt x="1947" y="1252"/>
                    <a:pt x="2225" y="1924"/>
                    <a:pt x="2225" y="2596"/>
                  </a:cubicBezTo>
                  <a:cubicBezTo>
                    <a:pt x="2225" y="3384"/>
                    <a:pt x="1947" y="4056"/>
                    <a:pt x="1461" y="4542"/>
                  </a:cubicBezTo>
                  <a:cubicBezTo>
                    <a:pt x="1067" y="4821"/>
                    <a:pt x="580" y="5122"/>
                    <a:pt x="1" y="5215"/>
                  </a:cubicBezTo>
                  <a:lnTo>
                    <a:pt x="487" y="5215"/>
                  </a:lnTo>
                  <a:cubicBezTo>
                    <a:pt x="1159" y="5215"/>
                    <a:pt x="1855" y="4913"/>
                    <a:pt x="2318" y="4542"/>
                  </a:cubicBezTo>
                  <a:cubicBezTo>
                    <a:pt x="2805" y="4056"/>
                    <a:pt x="3106" y="3384"/>
                    <a:pt x="3106" y="2596"/>
                  </a:cubicBezTo>
                  <a:cubicBezTo>
                    <a:pt x="3106" y="1924"/>
                    <a:pt x="2805" y="1252"/>
                    <a:pt x="2318" y="765"/>
                  </a:cubicBezTo>
                  <a:cubicBezTo>
                    <a:pt x="1855" y="278"/>
                    <a:pt x="1159" y="0"/>
                    <a:pt x="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064;p77">
              <a:extLst>
                <a:ext uri="{FF2B5EF4-FFF2-40B4-BE49-F238E27FC236}">
                  <a16:creationId xmlns:a16="http://schemas.microsoft.com/office/drawing/2014/main" id="{538DC011-50D9-B44C-9B86-84A598DC19D6}"/>
                </a:ext>
              </a:extLst>
            </p:cNvPr>
            <p:cNvSpPr/>
            <p:nvPr/>
          </p:nvSpPr>
          <p:spPr>
            <a:xfrm>
              <a:off x="241186" y="2086000"/>
              <a:ext cx="34168" cy="31350"/>
            </a:xfrm>
            <a:custGeom>
              <a:avLst/>
              <a:gdLst/>
              <a:ahLst/>
              <a:cxnLst/>
              <a:rect l="l" t="t" r="r" b="b"/>
              <a:pathLst>
                <a:path w="1067" h="979" extrusionOk="0">
                  <a:moveTo>
                    <a:pt x="814" y="0"/>
                  </a:moveTo>
                  <a:cubicBezTo>
                    <a:pt x="765" y="0"/>
                    <a:pt x="719" y="23"/>
                    <a:pt x="672" y="70"/>
                  </a:cubicBezTo>
                  <a:lnTo>
                    <a:pt x="93" y="649"/>
                  </a:lnTo>
                  <a:cubicBezTo>
                    <a:pt x="0" y="742"/>
                    <a:pt x="0" y="834"/>
                    <a:pt x="93" y="927"/>
                  </a:cubicBezTo>
                  <a:lnTo>
                    <a:pt x="278" y="927"/>
                  </a:lnTo>
                  <a:cubicBezTo>
                    <a:pt x="278" y="927"/>
                    <a:pt x="278" y="979"/>
                    <a:pt x="313" y="979"/>
                  </a:cubicBezTo>
                  <a:cubicBezTo>
                    <a:pt x="330" y="979"/>
                    <a:pt x="356" y="966"/>
                    <a:pt x="394" y="927"/>
                  </a:cubicBezTo>
                  <a:lnTo>
                    <a:pt x="974" y="348"/>
                  </a:lnTo>
                  <a:cubicBezTo>
                    <a:pt x="1066" y="255"/>
                    <a:pt x="1066" y="162"/>
                    <a:pt x="974" y="70"/>
                  </a:cubicBezTo>
                  <a:cubicBezTo>
                    <a:pt x="916" y="23"/>
                    <a:pt x="864" y="0"/>
                    <a:pt x="8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65;p77">
              <a:extLst>
                <a:ext uri="{FF2B5EF4-FFF2-40B4-BE49-F238E27FC236}">
                  <a16:creationId xmlns:a16="http://schemas.microsoft.com/office/drawing/2014/main" id="{91AF5001-AE76-1B41-AD05-093506D62CD0}"/>
                </a:ext>
              </a:extLst>
            </p:cNvPr>
            <p:cNvSpPr/>
            <p:nvPr/>
          </p:nvSpPr>
          <p:spPr>
            <a:xfrm>
              <a:off x="241186" y="2145626"/>
              <a:ext cx="34168" cy="32407"/>
            </a:xfrm>
            <a:custGeom>
              <a:avLst/>
              <a:gdLst/>
              <a:ahLst/>
              <a:cxnLst/>
              <a:rect l="l" t="t" r="r" b="b"/>
              <a:pathLst>
                <a:path w="1067" h="1012" extrusionOk="0">
                  <a:moveTo>
                    <a:pt x="298" y="0"/>
                  </a:moveTo>
                  <a:cubicBezTo>
                    <a:pt x="224" y="0"/>
                    <a:pt x="158" y="66"/>
                    <a:pt x="93" y="131"/>
                  </a:cubicBezTo>
                  <a:cubicBezTo>
                    <a:pt x="0" y="224"/>
                    <a:pt x="0" y="224"/>
                    <a:pt x="0" y="340"/>
                  </a:cubicBezTo>
                  <a:lnTo>
                    <a:pt x="672" y="1012"/>
                  </a:lnTo>
                  <a:lnTo>
                    <a:pt x="974" y="1012"/>
                  </a:lnTo>
                  <a:cubicBezTo>
                    <a:pt x="1066" y="919"/>
                    <a:pt x="1066" y="803"/>
                    <a:pt x="974" y="711"/>
                  </a:cubicBezTo>
                  <a:lnTo>
                    <a:pt x="394" y="38"/>
                  </a:lnTo>
                  <a:cubicBezTo>
                    <a:pt x="360" y="11"/>
                    <a:pt x="328"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066;p77">
              <a:extLst>
                <a:ext uri="{FF2B5EF4-FFF2-40B4-BE49-F238E27FC236}">
                  <a16:creationId xmlns:a16="http://schemas.microsoft.com/office/drawing/2014/main" id="{6CA1BB5C-3D53-C145-9B86-DCFB1E247EAC}"/>
                </a:ext>
              </a:extLst>
            </p:cNvPr>
            <p:cNvSpPr/>
            <p:nvPr/>
          </p:nvSpPr>
          <p:spPr>
            <a:xfrm>
              <a:off x="179575" y="2086000"/>
              <a:ext cx="33431" cy="31350"/>
            </a:xfrm>
            <a:custGeom>
              <a:avLst/>
              <a:gdLst/>
              <a:ahLst/>
              <a:cxnLst/>
              <a:rect l="l" t="t" r="r" b="b"/>
              <a:pathLst>
                <a:path w="1044" h="979" extrusionOk="0">
                  <a:moveTo>
                    <a:pt x="232" y="0"/>
                  </a:moveTo>
                  <a:cubicBezTo>
                    <a:pt x="186" y="0"/>
                    <a:pt x="140" y="23"/>
                    <a:pt x="93" y="70"/>
                  </a:cubicBezTo>
                  <a:cubicBezTo>
                    <a:pt x="1" y="162"/>
                    <a:pt x="1" y="255"/>
                    <a:pt x="93" y="348"/>
                  </a:cubicBezTo>
                  <a:lnTo>
                    <a:pt x="673" y="927"/>
                  </a:lnTo>
                  <a:cubicBezTo>
                    <a:pt x="704" y="966"/>
                    <a:pt x="724" y="979"/>
                    <a:pt x="738" y="979"/>
                  </a:cubicBezTo>
                  <a:cubicBezTo>
                    <a:pt x="765" y="979"/>
                    <a:pt x="765" y="927"/>
                    <a:pt x="765" y="927"/>
                  </a:cubicBezTo>
                  <a:lnTo>
                    <a:pt x="951" y="927"/>
                  </a:lnTo>
                  <a:cubicBezTo>
                    <a:pt x="1044" y="834"/>
                    <a:pt x="1044" y="742"/>
                    <a:pt x="951" y="649"/>
                  </a:cubicBezTo>
                  <a:lnTo>
                    <a:pt x="371" y="70"/>
                  </a:lnTo>
                  <a:cubicBezTo>
                    <a:pt x="325" y="23"/>
                    <a:pt x="279" y="0"/>
                    <a:pt x="2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67;p77">
              <a:extLst>
                <a:ext uri="{FF2B5EF4-FFF2-40B4-BE49-F238E27FC236}">
                  <a16:creationId xmlns:a16="http://schemas.microsoft.com/office/drawing/2014/main" id="{EDD3125C-7500-A147-82B6-105042F7E9C8}"/>
                </a:ext>
              </a:extLst>
            </p:cNvPr>
            <p:cNvSpPr/>
            <p:nvPr/>
          </p:nvSpPr>
          <p:spPr>
            <a:xfrm>
              <a:off x="250088" y="2125324"/>
              <a:ext cx="31190" cy="15627"/>
            </a:xfrm>
            <a:custGeom>
              <a:avLst/>
              <a:gdLst/>
              <a:ahLst/>
              <a:cxnLst/>
              <a:rect l="l" t="t" r="r" b="b"/>
              <a:pathLst>
                <a:path w="974" h="488" extrusionOk="0">
                  <a:moveTo>
                    <a:pt x="209" y="0"/>
                  </a:moveTo>
                  <a:cubicBezTo>
                    <a:pt x="0" y="0"/>
                    <a:pt x="0" y="93"/>
                    <a:pt x="0" y="186"/>
                  </a:cubicBezTo>
                  <a:cubicBezTo>
                    <a:pt x="0" y="394"/>
                    <a:pt x="0" y="487"/>
                    <a:pt x="209" y="487"/>
                  </a:cubicBezTo>
                  <a:lnTo>
                    <a:pt x="788" y="487"/>
                  </a:lnTo>
                  <a:cubicBezTo>
                    <a:pt x="881" y="487"/>
                    <a:pt x="974" y="394"/>
                    <a:pt x="974" y="186"/>
                  </a:cubicBezTo>
                  <a:cubicBezTo>
                    <a:pt x="974" y="93"/>
                    <a:pt x="881" y="0"/>
                    <a:pt x="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068;p77">
              <a:extLst>
                <a:ext uri="{FF2B5EF4-FFF2-40B4-BE49-F238E27FC236}">
                  <a16:creationId xmlns:a16="http://schemas.microsoft.com/office/drawing/2014/main" id="{CCB2DCEF-F0BC-5E40-864A-FC7F472C1922}"/>
                </a:ext>
              </a:extLst>
            </p:cNvPr>
            <p:cNvSpPr/>
            <p:nvPr/>
          </p:nvSpPr>
          <p:spPr>
            <a:xfrm>
              <a:off x="172914" y="2125324"/>
              <a:ext cx="31190" cy="15627"/>
            </a:xfrm>
            <a:custGeom>
              <a:avLst/>
              <a:gdLst/>
              <a:ahLst/>
              <a:cxnLst/>
              <a:rect l="l" t="t" r="r" b="b"/>
              <a:pathLst>
                <a:path w="974" h="488" extrusionOk="0">
                  <a:moveTo>
                    <a:pt x="209" y="0"/>
                  </a:moveTo>
                  <a:cubicBezTo>
                    <a:pt x="93" y="0"/>
                    <a:pt x="0" y="93"/>
                    <a:pt x="0" y="186"/>
                  </a:cubicBezTo>
                  <a:cubicBezTo>
                    <a:pt x="0" y="394"/>
                    <a:pt x="93" y="487"/>
                    <a:pt x="209" y="487"/>
                  </a:cubicBezTo>
                  <a:lnTo>
                    <a:pt x="788" y="487"/>
                  </a:lnTo>
                  <a:cubicBezTo>
                    <a:pt x="973" y="487"/>
                    <a:pt x="973" y="394"/>
                    <a:pt x="973" y="186"/>
                  </a:cubicBezTo>
                  <a:cubicBezTo>
                    <a:pt x="973" y="93"/>
                    <a:pt x="973" y="0"/>
                    <a:pt x="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69;p77">
              <a:extLst>
                <a:ext uri="{FF2B5EF4-FFF2-40B4-BE49-F238E27FC236}">
                  <a16:creationId xmlns:a16="http://schemas.microsoft.com/office/drawing/2014/main" id="{1EA83BD3-6B3D-CC44-95FB-E13F73BACBC2}"/>
                </a:ext>
              </a:extLst>
            </p:cNvPr>
            <p:cNvSpPr/>
            <p:nvPr/>
          </p:nvSpPr>
          <p:spPr>
            <a:xfrm>
              <a:off x="219667" y="2156482"/>
              <a:ext cx="15595" cy="30453"/>
            </a:xfrm>
            <a:custGeom>
              <a:avLst/>
              <a:gdLst/>
              <a:ahLst/>
              <a:cxnLst/>
              <a:rect l="l" t="t" r="r" b="b"/>
              <a:pathLst>
                <a:path w="487" h="951" extrusionOk="0">
                  <a:moveTo>
                    <a:pt x="278" y="1"/>
                  </a:moveTo>
                  <a:cubicBezTo>
                    <a:pt x="93" y="1"/>
                    <a:pt x="0" y="1"/>
                    <a:pt x="0" y="186"/>
                  </a:cubicBezTo>
                  <a:lnTo>
                    <a:pt x="0" y="766"/>
                  </a:lnTo>
                  <a:cubicBezTo>
                    <a:pt x="0" y="858"/>
                    <a:pt x="93" y="951"/>
                    <a:pt x="278" y="951"/>
                  </a:cubicBezTo>
                  <a:cubicBezTo>
                    <a:pt x="371" y="951"/>
                    <a:pt x="487" y="858"/>
                    <a:pt x="487" y="766"/>
                  </a:cubicBezTo>
                  <a:lnTo>
                    <a:pt x="487" y="186"/>
                  </a:lnTo>
                  <a:cubicBezTo>
                    <a:pt x="487" y="1"/>
                    <a:pt x="371" y="1"/>
                    <a:pt x="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070;p77">
              <a:extLst>
                <a:ext uri="{FF2B5EF4-FFF2-40B4-BE49-F238E27FC236}">
                  <a16:creationId xmlns:a16="http://schemas.microsoft.com/office/drawing/2014/main" id="{0466C7FB-6812-8043-9FC6-A8B025236D82}"/>
                </a:ext>
              </a:extLst>
            </p:cNvPr>
            <p:cNvSpPr/>
            <p:nvPr/>
          </p:nvSpPr>
          <p:spPr>
            <a:xfrm>
              <a:off x="219667" y="2078571"/>
              <a:ext cx="15595" cy="31190"/>
            </a:xfrm>
            <a:custGeom>
              <a:avLst/>
              <a:gdLst/>
              <a:ahLst/>
              <a:cxnLst/>
              <a:rect l="l" t="t" r="r" b="b"/>
              <a:pathLst>
                <a:path w="487" h="974" extrusionOk="0">
                  <a:moveTo>
                    <a:pt x="278" y="0"/>
                  </a:moveTo>
                  <a:cubicBezTo>
                    <a:pt x="93" y="0"/>
                    <a:pt x="0" y="116"/>
                    <a:pt x="0" y="209"/>
                  </a:cubicBezTo>
                  <a:lnTo>
                    <a:pt x="0" y="788"/>
                  </a:lnTo>
                  <a:cubicBezTo>
                    <a:pt x="0" y="974"/>
                    <a:pt x="93" y="974"/>
                    <a:pt x="278" y="974"/>
                  </a:cubicBezTo>
                  <a:cubicBezTo>
                    <a:pt x="371" y="974"/>
                    <a:pt x="487" y="974"/>
                    <a:pt x="487" y="788"/>
                  </a:cubicBezTo>
                  <a:lnTo>
                    <a:pt x="487" y="209"/>
                  </a:lnTo>
                  <a:cubicBezTo>
                    <a:pt x="487" y="116"/>
                    <a:pt x="371" y="0"/>
                    <a:pt x="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71;p77">
              <a:extLst>
                <a:ext uri="{FF2B5EF4-FFF2-40B4-BE49-F238E27FC236}">
                  <a16:creationId xmlns:a16="http://schemas.microsoft.com/office/drawing/2014/main" id="{1B0E96AE-DFB8-7B44-A989-F0900F2F23D0}"/>
                </a:ext>
              </a:extLst>
            </p:cNvPr>
            <p:cNvSpPr/>
            <p:nvPr/>
          </p:nvSpPr>
          <p:spPr>
            <a:xfrm>
              <a:off x="179575" y="2146843"/>
              <a:ext cx="37146" cy="31190"/>
            </a:xfrm>
            <a:custGeom>
              <a:avLst/>
              <a:gdLst/>
              <a:ahLst/>
              <a:cxnLst/>
              <a:rect l="l" t="t" r="r" b="b"/>
              <a:pathLst>
                <a:path w="1160" h="974" extrusionOk="0">
                  <a:moveTo>
                    <a:pt x="673" y="0"/>
                  </a:moveTo>
                  <a:lnTo>
                    <a:pt x="93" y="673"/>
                  </a:lnTo>
                  <a:cubicBezTo>
                    <a:pt x="1" y="765"/>
                    <a:pt x="1" y="881"/>
                    <a:pt x="93" y="974"/>
                  </a:cubicBezTo>
                  <a:lnTo>
                    <a:pt x="371" y="974"/>
                  </a:lnTo>
                  <a:lnTo>
                    <a:pt x="1044" y="302"/>
                  </a:lnTo>
                  <a:cubicBezTo>
                    <a:pt x="1159" y="186"/>
                    <a:pt x="1044" y="186"/>
                    <a:pt x="951" y="93"/>
                  </a:cubicBezTo>
                  <a:cubicBezTo>
                    <a:pt x="858" y="0"/>
                    <a:pt x="765"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072;p77">
              <a:extLst>
                <a:ext uri="{FF2B5EF4-FFF2-40B4-BE49-F238E27FC236}">
                  <a16:creationId xmlns:a16="http://schemas.microsoft.com/office/drawing/2014/main" id="{6F0B0D95-F10B-0342-88B3-55AD386F9AAE}"/>
                </a:ext>
              </a:extLst>
            </p:cNvPr>
            <p:cNvSpPr/>
            <p:nvPr/>
          </p:nvSpPr>
          <p:spPr>
            <a:xfrm>
              <a:off x="198148" y="2103805"/>
              <a:ext cx="58633" cy="58665"/>
            </a:xfrm>
            <a:custGeom>
              <a:avLst/>
              <a:gdLst/>
              <a:ahLst/>
              <a:cxnLst/>
              <a:rect l="l" t="t" r="r" b="b"/>
              <a:pathLst>
                <a:path w="1831" h="1832" extrusionOk="0">
                  <a:moveTo>
                    <a:pt x="950" y="0"/>
                  </a:moveTo>
                  <a:cubicBezTo>
                    <a:pt x="278" y="0"/>
                    <a:pt x="0" y="371"/>
                    <a:pt x="0" y="858"/>
                  </a:cubicBezTo>
                  <a:cubicBezTo>
                    <a:pt x="0" y="1437"/>
                    <a:pt x="278" y="1831"/>
                    <a:pt x="950" y="1831"/>
                  </a:cubicBezTo>
                  <a:cubicBezTo>
                    <a:pt x="1622" y="1831"/>
                    <a:pt x="1831" y="1437"/>
                    <a:pt x="1831" y="858"/>
                  </a:cubicBezTo>
                  <a:cubicBezTo>
                    <a:pt x="1831" y="371"/>
                    <a:pt x="1622" y="0"/>
                    <a:pt x="9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073;p77">
              <a:extLst>
                <a:ext uri="{FF2B5EF4-FFF2-40B4-BE49-F238E27FC236}">
                  <a16:creationId xmlns:a16="http://schemas.microsoft.com/office/drawing/2014/main" id="{AC07E941-B8B2-2345-9B14-BE8FB04C5DAE}"/>
                </a:ext>
              </a:extLst>
            </p:cNvPr>
            <p:cNvSpPr/>
            <p:nvPr/>
          </p:nvSpPr>
          <p:spPr>
            <a:xfrm>
              <a:off x="219667" y="2122346"/>
              <a:ext cx="18573" cy="18605"/>
            </a:xfrm>
            <a:custGeom>
              <a:avLst/>
              <a:gdLst/>
              <a:ahLst/>
              <a:cxnLst/>
              <a:rect l="l" t="t" r="r" b="b"/>
              <a:pathLst>
                <a:path w="580" h="581" extrusionOk="0">
                  <a:moveTo>
                    <a:pt x="278" y="1"/>
                  </a:moveTo>
                  <a:cubicBezTo>
                    <a:pt x="93" y="1"/>
                    <a:pt x="0" y="186"/>
                    <a:pt x="0" y="279"/>
                  </a:cubicBezTo>
                  <a:cubicBezTo>
                    <a:pt x="0" y="487"/>
                    <a:pt x="93" y="580"/>
                    <a:pt x="278" y="580"/>
                  </a:cubicBezTo>
                  <a:cubicBezTo>
                    <a:pt x="371" y="580"/>
                    <a:pt x="580" y="487"/>
                    <a:pt x="580" y="279"/>
                  </a:cubicBezTo>
                  <a:cubicBezTo>
                    <a:pt x="580" y="186"/>
                    <a:pt x="371" y="1"/>
                    <a:pt x="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4328;p77">
            <a:extLst>
              <a:ext uri="{FF2B5EF4-FFF2-40B4-BE49-F238E27FC236}">
                <a16:creationId xmlns:a16="http://schemas.microsoft.com/office/drawing/2014/main" id="{477151FA-85BE-244B-BBE1-E15BA0B52166}"/>
              </a:ext>
            </a:extLst>
          </p:cNvPr>
          <p:cNvGrpSpPr/>
          <p:nvPr/>
        </p:nvGrpSpPr>
        <p:grpSpPr>
          <a:xfrm>
            <a:off x="4684577" y="1000624"/>
            <a:ext cx="596599" cy="477600"/>
            <a:chOff x="5801188" y="3225873"/>
            <a:chExt cx="435666" cy="457922"/>
          </a:xfrm>
        </p:grpSpPr>
        <p:sp>
          <p:nvSpPr>
            <p:cNvPr id="53" name="Google Shape;4329;p77">
              <a:extLst>
                <a:ext uri="{FF2B5EF4-FFF2-40B4-BE49-F238E27FC236}">
                  <a16:creationId xmlns:a16="http://schemas.microsoft.com/office/drawing/2014/main" id="{8FFF3306-7A6F-2949-A81C-53866615C889}"/>
                </a:ext>
              </a:extLst>
            </p:cNvPr>
            <p:cNvSpPr/>
            <p:nvPr/>
          </p:nvSpPr>
          <p:spPr>
            <a:xfrm>
              <a:off x="5801188" y="3389892"/>
              <a:ext cx="21551" cy="28244"/>
            </a:xfrm>
            <a:custGeom>
              <a:avLst/>
              <a:gdLst/>
              <a:ahLst/>
              <a:cxnLst/>
              <a:rect l="l" t="t" r="r" b="b"/>
              <a:pathLst>
                <a:path w="673" h="882" extrusionOk="0">
                  <a:moveTo>
                    <a:pt x="93" y="1"/>
                  </a:moveTo>
                  <a:cubicBezTo>
                    <a:pt x="1" y="1"/>
                    <a:pt x="1" y="93"/>
                    <a:pt x="1" y="186"/>
                  </a:cubicBezTo>
                  <a:lnTo>
                    <a:pt x="1" y="765"/>
                  </a:lnTo>
                  <a:cubicBezTo>
                    <a:pt x="1" y="765"/>
                    <a:pt x="1" y="881"/>
                    <a:pt x="93" y="881"/>
                  </a:cubicBezTo>
                  <a:lnTo>
                    <a:pt x="372" y="881"/>
                  </a:lnTo>
                  <a:lnTo>
                    <a:pt x="673" y="487"/>
                  </a:lnTo>
                  <a:lnTo>
                    <a:pt x="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330;p77">
              <a:extLst>
                <a:ext uri="{FF2B5EF4-FFF2-40B4-BE49-F238E27FC236}">
                  <a16:creationId xmlns:a16="http://schemas.microsoft.com/office/drawing/2014/main" id="{C87DBB3C-A25F-AE48-B47D-F7991904195D}"/>
                </a:ext>
              </a:extLst>
            </p:cNvPr>
            <p:cNvSpPr/>
            <p:nvPr/>
          </p:nvSpPr>
          <p:spPr>
            <a:xfrm>
              <a:off x="5801188" y="3334237"/>
              <a:ext cx="21551" cy="28244"/>
            </a:xfrm>
            <a:custGeom>
              <a:avLst/>
              <a:gdLst/>
              <a:ahLst/>
              <a:cxnLst/>
              <a:rect l="l" t="t" r="r" b="b"/>
              <a:pathLst>
                <a:path w="673" h="882" extrusionOk="0">
                  <a:moveTo>
                    <a:pt x="93" y="0"/>
                  </a:moveTo>
                  <a:cubicBezTo>
                    <a:pt x="1" y="0"/>
                    <a:pt x="1" y="93"/>
                    <a:pt x="1" y="186"/>
                  </a:cubicBezTo>
                  <a:lnTo>
                    <a:pt x="1" y="765"/>
                  </a:lnTo>
                  <a:cubicBezTo>
                    <a:pt x="1" y="881"/>
                    <a:pt x="1" y="881"/>
                    <a:pt x="93" y="881"/>
                  </a:cubicBezTo>
                  <a:lnTo>
                    <a:pt x="372" y="881"/>
                  </a:lnTo>
                  <a:lnTo>
                    <a:pt x="673" y="487"/>
                  </a:lnTo>
                  <a:lnTo>
                    <a:pt x="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331;p77">
              <a:extLst>
                <a:ext uri="{FF2B5EF4-FFF2-40B4-BE49-F238E27FC236}">
                  <a16:creationId xmlns:a16="http://schemas.microsoft.com/office/drawing/2014/main" id="{A15685DF-077E-EB42-B2D2-A29772FAA05D}"/>
                </a:ext>
              </a:extLst>
            </p:cNvPr>
            <p:cNvSpPr/>
            <p:nvPr/>
          </p:nvSpPr>
          <p:spPr>
            <a:xfrm>
              <a:off x="5813069" y="3281528"/>
              <a:ext cx="275361" cy="402267"/>
            </a:xfrm>
            <a:custGeom>
              <a:avLst/>
              <a:gdLst/>
              <a:ahLst/>
              <a:cxnLst/>
              <a:rect l="l" t="t" r="r" b="b"/>
              <a:pathLst>
                <a:path w="8599" h="12562" extrusionOk="0">
                  <a:moveTo>
                    <a:pt x="881" y="1"/>
                  </a:moveTo>
                  <a:cubicBezTo>
                    <a:pt x="394" y="1"/>
                    <a:pt x="1" y="395"/>
                    <a:pt x="1" y="789"/>
                  </a:cubicBezTo>
                  <a:lnTo>
                    <a:pt x="1" y="11681"/>
                  </a:lnTo>
                  <a:cubicBezTo>
                    <a:pt x="1" y="12168"/>
                    <a:pt x="394" y="12562"/>
                    <a:pt x="881" y="12562"/>
                  </a:cubicBezTo>
                  <a:lnTo>
                    <a:pt x="7834" y="12562"/>
                  </a:lnTo>
                  <a:cubicBezTo>
                    <a:pt x="8205" y="12562"/>
                    <a:pt x="8599" y="12168"/>
                    <a:pt x="8599" y="11681"/>
                  </a:cubicBezTo>
                  <a:lnTo>
                    <a:pt x="8599" y="789"/>
                  </a:lnTo>
                  <a:cubicBezTo>
                    <a:pt x="8599" y="395"/>
                    <a:pt x="8205" y="1"/>
                    <a:pt x="7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332;p77">
              <a:extLst>
                <a:ext uri="{FF2B5EF4-FFF2-40B4-BE49-F238E27FC236}">
                  <a16:creationId xmlns:a16="http://schemas.microsoft.com/office/drawing/2014/main" id="{EE2F0618-4800-2D4A-8687-43ED586BC911}"/>
                </a:ext>
              </a:extLst>
            </p:cNvPr>
            <p:cNvSpPr/>
            <p:nvPr/>
          </p:nvSpPr>
          <p:spPr>
            <a:xfrm>
              <a:off x="6038667" y="3281528"/>
              <a:ext cx="74260" cy="402267"/>
            </a:xfrm>
            <a:custGeom>
              <a:avLst/>
              <a:gdLst/>
              <a:ahLst/>
              <a:cxnLst/>
              <a:rect l="l" t="t" r="r" b="b"/>
              <a:pathLst>
                <a:path w="2319" h="12562" extrusionOk="0">
                  <a:moveTo>
                    <a:pt x="696" y="1"/>
                  </a:moveTo>
                  <a:cubicBezTo>
                    <a:pt x="1160" y="1"/>
                    <a:pt x="1554" y="395"/>
                    <a:pt x="1554" y="789"/>
                  </a:cubicBezTo>
                  <a:lnTo>
                    <a:pt x="1" y="4149"/>
                  </a:lnTo>
                  <a:lnTo>
                    <a:pt x="1554" y="11496"/>
                  </a:lnTo>
                  <a:lnTo>
                    <a:pt x="1554" y="11681"/>
                  </a:lnTo>
                  <a:cubicBezTo>
                    <a:pt x="1554" y="12168"/>
                    <a:pt x="1160" y="12562"/>
                    <a:pt x="696" y="12562"/>
                  </a:cubicBezTo>
                  <a:lnTo>
                    <a:pt x="1554" y="12562"/>
                  </a:lnTo>
                  <a:cubicBezTo>
                    <a:pt x="2040" y="12562"/>
                    <a:pt x="2318" y="12168"/>
                    <a:pt x="2318" y="11681"/>
                  </a:cubicBezTo>
                  <a:lnTo>
                    <a:pt x="2318" y="789"/>
                  </a:lnTo>
                  <a:cubicBezTo>
                    <a:pt x="2318" y="395"/>
                    <a:pt x="2040" y="1"/>
                    <a:pt x="15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333;p77">
              <a:extLst>
                <a:ext uri="{FF2B5EF4-FFF2-40B4-BE49-F238E27FC236}">
                  <a16:creationId xmlns:a16="http://schemas.microsoft.com/office/drawing/2014/main" id="{4F704032-7E96-EA44-9A92-09D6DDD60F67}"/>
                </a:ext>
              </a:extLst>
            </p:cNvPr>
            <p:cNvSpPr/>
            <p:nvPr/>
          </p:nvSpPr>
          <p:spPr>
            <a:xfrm>
              <a:off x="5841281" y="3312718"/>
              <a:ext cx="247150" cy="342897"/>
            </a:xfrm>
            <a:custGeom>
              <a:avLst/>
              <a:gdLst/>
              <a:ahLst/>
              <a:cxnLst/>
              <a:rect l="l" t="t" r="r" b="b"/>
              <a:pathLst>
                <a:path w="7718" h="10708" extrusionOk="0">
                  <a:moveTo>
                    <a:pt x="7718" y="0"/>
                  </a:moveTo>
                  <a:lnTo>
                    <a:pt x="2503" y="93"/>
                  </a:lnTo>
                  <a:lnTo>
                    <a:pt x="0" y="672"/>
                  </a:lnTo>
                  <a:lnTo>
                    <a:pt x="0" y="10522"/>
                  </a:lnTo>
                  <a:cubicBezTo>
                    <a:pt x="0" y="10614"/>
                    <a:pt x="93" y="10707"/>
                    <a:pt x="93" y="10707"/>
                  </a:cubicBezTo>
                  <a:lnTo>
                    <a:pt x="3082" y="10707"/>
                  </a:lnTo>
                  <a:lnTo>
                    <a:pt x="3755" y="10244"/>
                  </a:lnTo>
                  <a:lnTo>
                    <a:pt x="4635" y="10707"/>
                  </a:lnTo>
                  <a:lnTo>
                    <a:pt x="7532" y="10707"/>
                  </a:lnTo>
                  <a:cubicBezTo>
                    <a:pt x="7625" y="10707"/>
                    <a:pt x="7718" y="10614"/>
                    <a:pt x="7718" y="10522"/>
                  </a:cubicBezTo>
                  <a:lnTo>
                    <a:pt x="77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334;p77">
              <a:extLst>
                <a:ext uri="{FF2B5EF4-FFF2-40B4-BE49-F238E27FC236}">
                  <a16:creationId xmlns:a16="http://schemas.microsoft.com/office/drawing/2014/main" id="{4F89FB29-A0F9-DB47-AEDC-D83EE1B47B0C}"/>
                </a:ext>
              </a:extLst>
            </p:cNvPr>
            <p:cNvSpPr/>
            <p:nvPr/>
          </p:nvSpPr>
          <p:spPr>
            <a:xfrm>
              <a:off x="5841281" y="3306762"/>
              <a:ext cx="247150" cy="43102"/>
            </a:xfrm>
            <a:custGeom>
              <a:avLst/>
              <a:gdLst/>
              <a:ahLst/>
              <a:cxnLst/>
              <a:rect l="l" t="t" r="r" b="b"/>
              <a:pathLst>
                <a:path w="7718" h="1346" extrusionOk="0">
                  <a:moveTo>
                    <a:pt x="93" y="1"/>
                  </a:moveTo>
                  <a:cubicBezTo>
                    <a:pt x="93" y="1"/>
                    <a:pt x="0" y="94"/>
                    <a:pt x="0" y="186"/>
                  </a:cubicBezTo>
                  <a:lnTo>
                    <a:pt x="0" y="858"/>
                  </a:lnTo>
                  <a:lnTo>
                    <a:pt x="3082" y="858"/>
                  </a:lnTo>
                  <a:lnTo>
                    <a:pt x="3755" y="1345"/>
                  </a:lnTo>
                  <a:lnTo>
                    <a:pt x="4635" y="858"/>
                  </a:lnTo>
                  <a:lnTo>
                    <a:pt x="7718" y="858"/>
                  </a:lnTo>
                  <a:lnTo>
                    <a:pt x="7718" y="186"/>
                  </a:lnTo>
                  <a:cubicBezTo>
                    <a:pt x="7718" y="94"/>
                    <a:pt x="7625" y="1"/>
                    <a:pt x="75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335;p77">
              <a:extLst>
                <a:ext uri="{FF2B5EF4-FFF2-40B4-BE49-F238E27FC236}">
                  <a16:creationId xmlns:a16="http://schemas.microsoft.com/office/drawing/2014/main" id="{7A5F16C2-D12D-8E49-BA72-74F1F000867E}"/>
                </a:ext>
              </a:extLst>
            </p:cNvPr>
            <p:cNvSpPr/>
            <p:nvPr/>
          </p:nvSpPr>
          <p:spPr>
            <a:xfrm>
              <a:off x="5905838" y="3510873"/>
              <a:ext cx="102440" cy="144742"/>
            </a:xfrm>
            <a:custGeom>
              <a:avLst/>
              <a:gdLst/>
              <a:ahLst/>
              <a:cxnLst/>
              <a:rect l="l" t="t" r="r" b="b"/>
              <a:pathLst>
                <a:path w="3199" h="4520" extrusionOk="0">
                  <a:moveTo>
                    <a:pt x="974" y="0"/>
                  </a:moveTo>
                  <a:cubicBezTo>
                    <a:pt x="487" y="0"/>
                    <a:pt x="93" y="371"/>
                    <a:pt x="0" y="858"/>
                  </a:cubicBezTo>
                  <a:cubicBezTo>
                    <a:pt x="0" y="1530"/>
                    <a:pt x="487" y="2016"/>
                    <a:pt x="1066" y="2016"/>
                  </a:cubicBezTo>
                  <a:lnTo>
                    <a:pt x="1066" y="4519"/>
                  </a:lnTo>
                  <a:lnTo>
                    <a:pt x="1739" y="4519"/>
                  </a:lnTo>
                  <a:lnTo>
                    <a:pt x="2318" y="2016"/>
                  </a:lnTo>
                  <a:cubicBezTo>
                    <a:pt x="2318" y="2016"/>
                    <a:pt x="3199" y="1530"/>
                    <a:pt x="3199" y="950"/>
                  </a:cubicBezTo>
                  <a:cubicBezTo>
                    <a:pt x="3115" y="430"/>
                    <a:pt x="2473" y="79"/>
                    <a:pt x="2207" y="79"/>
                  </a:cubicBezTo>
                  <a:cubicBezTo>
                    <a:pt x="2177" y="79"/>
                    <a:pt x="2152" y="83"/>
                    <a:pt x="2133" y="93"/>
                  </a:cubicBezTo>
                  <a:cubicBezTo>
                    <a:pt x="2040" y="93"/>
                    <a:pt x="2040" y="185"/>
                    <a:pt x="1947" y="278"/>
                  </a:cubicBezTo>
                  <a:lnTo>
                    <a:pt x="1739" y="278"/>
                  </a:lnTo>
                  <a:cubicBezTo>
                    <a:pt x="1553" y="93"/>
                    <a:pt x="1252" y="0"/>
                    <a:pt x="9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336;p77">
              <a:extLst>
                <a:ext uri="{FF2B5EF4-FFF2-40B4-BE49-F238E27FC236}">
                  <a16:creationId xmlns:a16="http://schemas.microsoft.com/office/drawing/2014/main" id="{F3F3E04D-9635-FD4F-9A99-F6FD6500FB66}"/>
                </a:ext>
              </a:extLst>
            </p:cNvPr>
            <p:cNvSpPr/>
            <p:nvPr/>
          </p:nvSpPr>
          <p:spPr>
            <a:xfrm>
              <a:off x="5905838" y="3334237"/>
              <a:ext cx="99462" cy="145478"/>
            </a:xfrm>
            <a:custGeom>
              <a:avLst/>
              <a:gdLst/>
              <a:ahLst/>
              <a:cxnLst/>
              <a:rect l="l" t="t" r="r" b="b"/>
              <a:pathLst>
                <a:path w="3106" h="4543" extrusionOk="0">
                  <a:moveTo>
                    <a:pt x="1066" y="0"/>
                  </a:moveTo>
                  <a:lnTo>
                    <a:pt x="1066" y="2619"/>
                  </a:lnTo>
                  <a:cubicBezTo>
                    <a:pt x="487" y="2619"/>
                    <a:pt x="0" y="3083"/>
                    <a:pt x="0" y="3662"/>
                  </a:cubicBezTo>
                  <a:cubicBezTo>
                    <a:pt x="93" y="4149"/>
                    <a:pt x="487" y="4543"/>
                    <a:pt x="974" y="4543"/>
                  </a:cubicBezTo>
                  <a:cubicBezTo>
                    <a:pt x="1252" y="4543"/>
                    <a:pt x="1553" y="4450"/>
                    <a:pt x="1739" y="4241"/>
                  </a:cubicBezTo>
                  <a:lnTo>
                    <a:pt x="1947" y="4241"/>
                  </a:lnTo>
                  <a:cubicBezTo>
                    <a:pt x="2040" y="4357"/>
                    <a:pt x="2040" y="4450"/>
                    <a:pt x="2133" y="4450"/>
                  </a:cubicBezTo>
                  <a:cubicBezTo>
                    <a:pt x="2411" y="4450"/>
                    <a:pt x="2990" y="4149"/>
                    <a:pt x="2990" y="3662"/>
                  </a:cubicBezTo>
                  <a:cubicBezTo>
                    <a:pt x="3106" y="3083"/>
                    <a:pt x="3106" y="2619"/>
                    <a:pt x="2527" y="2619"/>
                  </a:cubicBezTo>
                  <a:lnTo>
                    <a:pt x="17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337;p77">
              <a:extLst>
                <a:ext uri="{FF2B5EF4-FFF2-40B4-BE49-F238E27FC236}">
                  <a16:creationId xmlns:a16="http://schemas.microsoft.com/office/drawing/2014/main" id="{C4932F96-503F-A844-A40A-B829FD83F352}"/>
                </a:ext>
              </a:extLst>
            </p:cNvPr>
            <p:cNvSpPr/>
            <p:nvPr/>
          </p:nvSpPr>
          <p:spPr>
            <a:xfrm>
              <a:off x="6020126" y="3225873"/>
              <a:ext cx="192231" cy="207090"/>
            </a:xfrm>
            <a:custGeom>
              <a:avLst/>
              <a:gdLst/>
              <a:ahLst/>
              <a:cxnLst/>
              <a:rect l="l" t="t" r="r" b="b"/>
              <a:pathLst>
                <a:path w="6003" h="6467" extrusionOk="0">
                  <a:moveTo>
                    <a:pt x="487" y="1"/>
                  </a:moveTo>
                  <a:cubicBezTo>
                    <a:pt x="209" y="1"/>
                    <a:pt x="0" y="209"/>
                    <a:pt x="0" y="488"/>
                  </a:cubicBezTo>
                  <a:lnTo>
                    <a:pt x="0" y="4937"/>
                  </a:lnTo>
                  <a:cubicBezTo>
                    <a:pt x="0" y="5123"/>
                    <a:pt x="209" y="5308"/>
                    <a:pt x="487" y="5308"/>
                  </a:cubicBezTo>
                  <a:lnTo>
                    <a:pt x="1646" y="5308"/>
                  </a:lnTo>
                  <a:cubicBezTo>
                    <a:pt x="1947" y="5308"/>
                    <a:pt x="2133" y="5517"/>
                    <a:pt x="2133" y="5795"/>
                  </a:cubicBezTo>
                  <a:lnTo>
                    <a:pt x="2133" y="6467"/>
                  </a:lnTo>
                  <a:lnTo>
                    <a:pt x="3871" y="5517"/>
                  </a:lnTo>
                  <a:cubicBezTo>
                    <a:pt x="3963" y="5424"/>
                    <a:pt x="4172" y="5308"/>
                    <a:pt x="4357" y="5308"/>
                  </a:cubicBezTo>
                  <a:lnTo>
                    <a:pt x="5609" y="5308"/>
                  </a:lnTo>
                  <a:cubicBezTo>
                    <a:pt x="5794" y="5308"/>
                    <a:pt x="6003" y="5123"/>
                    <a:pt x="6003" y="4937"/>
                  </a:cubicBezTo>
                  <a:lnTo>
                    <a:pt x="6003" y="488"/>
                  </a:lnTo>
                  <a:cubicBezTo>
                    <a:pt x="6003" y="209"/>
                    <a:pt x="5794" y="1"/>
                    <a:pt x="5609" y="1"/>
                  </a:cubicBezTo>
                  <a:close/>
                </a:path>
              </a:pathLst>
            </a:custGeom>
            <a:solidFill>
              <a:srgbClr val="FC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338;p77">
              <a:extLst>
                <a:ext uri="{FF2B5EF4-FFF2-40B4-BE49-F238E27FC236}">
                  <a16:creationId xmlns:a16="http://schemas.microsoft.com/office/drawing/2014/main" id="{8FD86F9B-E1A5-754A-9722-399111C12A0F}"/>
                </a:ext>
              </a:extLst>
            </p:cNvPr>
            <p:cNvSpPr/>
            <p:nvPr/>
          </p:nvSpPr>
          <p:spPr>
            <a:xfrm>
              <a:off x="6088398" y="3395816"/>
              <a:ext cx="71282" cy="52869"/>
            </a:xfrm>
            <a:custGeom>
              <a:avLst/>
              <a:gdLst/>
              <a:ahLst/>
              <a:cxnLst/>
              <a:rect l="l" t="t" r="r" b="b"/>
              <a:pathLst>
                <a:path w="2226" h="1651" extrusionOk="0">
                  <a:moveTo>
                    <a:pt x="1345" y="1"/>
                  </a:moveTo>
                  <a:cubicBezTo>
                    <a:pt x="1159" y="1"/>
                    <a:pt x="1067" y="117"/>
                    <a:pt x="974" y="210"/>
                  </a:cubicBezTo>
                  <a:lnTo>
                    <a:pt x="1" y="1160"/>
                  </a:lnTo>
                  <a:lnTo>
                    <a:pt x="1" y="1368"/>
                  </a:lnTo>
                  <a:cubicBezTo>
                    <a:pt x="1" y="1548"/>
                    <a:pt x="126" y="1650"/>
                    <a:pt x="265" y="1650"/>
                  </a:cubicBezTo>
                  <a:cubicBezTo>
                    <a:pt x="341" y="1650"/>
                    <a:pt x="422" y="1619"/>
                    <a:pt x="487" y="1554"/>
                  </a:cubicBezTo>
                  <a:lnTo>
                    <a:pt x="1831" y="210"/>
                  </a:lnTo>
                  <a:cubicBezTo>
                    <a:pt x="1924" y="117"/>
                    <a:pt x="2040" y="1"/>
                    <a:pt x="22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339;p77">
              <a:extLst>
                <a:ext uri="{FF2B5EF4-FFF2-40B4-BE49-F238E27FC236}">
                  <a16:creationId xmlns:a16="http://schemas.microsoft.com/office/drawing/2014/main" id="{5C64569D-93B1-3645-A30D-48AFDACD254A}"/>
                </a:ext>
              </a:extLst>
            </p:cNvPr>
            <p:cNvSpPr/>
            <p:nvPr/>
          </p:nvSpPr>
          <p:spPr>
            <a:xfrm>
              <a:off x="6196762" y="3225873"/>
              <a:ext cx="40092" cy="169975"/>
            </a:xfrm>
            <a:custGeom>
              <a:avLst/>
              <a:gdLst/>
              <a:ahLst/>
              <a:cxnLst/>
              <a:rect l="l" t="t" r="r" b="b"/>
              <a:pathLst>
                <a:path w="1252" h="5308" extrusionOk="0">
                  <a:moveTo>
                    <a:pt x="0" y="1"/>
                  </a:moveTo>
                  <a:cubicBezTo>
                    <a:pt x="185" y="1"/>
                    <a:pt x="394" y="209"/>
                    <a:pt x="394" y="488"/>
                  </a:cubicBezTo>
                  <a:lnTo>
                    <a:pt x="394" y="4937"/>
                  </a:lnTo>
                  <a:cubicBezTo>
                    <a:pt x="394" y="5123"/>
                    <a:pt x="185" y="5308"/>
                    <a:pt x="0" y="5308"/>
                  </a:cubicBezTo>
                  <a:lnTo>
                    <a:pt x="858" y="5308"/>
                  </a:lnTo>
                  <a:cubicBezTo>
                    <a:pt x="1066" y="5308"/>
                    <a:pt x="1252" y="5123"/>
                    <a:pt x="1252" y="4937"/>
                  </a:cubicBezTo>
                  <a:lnTo>
                    <a:pt x="1252" y="488"/>
                  </a:lnTo>
                  <a:cubicBezTo>
                    <a:pt x="1252" y="209"/>
                    <a:pt x="1066" y="1"/>
                    <a:pt x="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340;p77">
              <a:extLst>
                <a:ext uri="{FF2B5EF4-FFF2-40B4-BE49-F238E27FC236}">
                  <a16:creationId xmlns:a16="http://schemas.microsoft.com/office/drawing/2014/main" id="{1A546CCF-4B16-DC47-A18C-30CB44CB3892}"/>
                </a:ext>
              </a:extLst>
            </p:cNvPr>
            <p:cNvSpPr/>
            <p:nvPr/>
          </p:nvSpPr>
          <p:spPr>
            <a:xfrm>
              <a:off x="6054262" y="3346854"/>
              <a:ext cx="83899" cy="11912"/>
            </a:xfrm>
            <a:custGeom>
              <a:avLst/>
              <a:gdLst/>
              <a:ahLst/>
              <a:cxnLst/>
              <a:rect l="l" t="t" r="r" b="b"/>
              <a:pathLst>
                <a:path w="2620" h="372" extrusionOk="0">
                  <a:moveTo>
                    <a:pt x="302" y="0"/>
                  </a:moveTo>
                  <a:cubicBezTo>
                    <a:pt x="93" y="0"/>
                    <a:pt x="0" y="93"/>
                    <a:pt x="0" y="186"/>
                  </a:cubicBezTo>
                  <a:cubicBezTo>
                    <a:pt x="0" y="278"/>
                    <a:pt x="93" y="371"/>
                    <a:pt x="302" y="371"/>
                  </a:cubicBezTo>
                  <a:lnTo>
                    <a:pt x="2411" y="371"/>
                  </a:lnTo>
                  <a:cubicBezTo>
                    <a:pt x="2527" y="371"/>
                    <a:pt x="2619" y="278"/>
                    <a:pt x="2619" y="186"/>
                  </a:cubicBezTo>
                  <a:cubicBezTo>
                    <a:pt x="2619" y="93"/>
                    <a:pt x="2527" y="0"/>
                    <a:pt x="2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341;p77">
              <a:extLst>
                <a:ext uri="{FF2B5EF4-FFF2-40B4-BE49-F238E27FC236}">
                  <a16:creationId xmlns:a16="http://schemas.microsoft.com/office/drawing/2014/main" id="{A6FCA06E-B693-FA49-86B3-0C5552A99ECE}"/>
                </a:ext>
              </a:extLst>
            </p:cNvPr>
            <p:cNvSpPr/>
            <p:nvPr/>
          </p:nvSpPr>
          <p:spPr>
            <a:xfrm>
              <a:off x="6054262" y="3318642"/>
              <a:ext cx="120981" cy="12649"/>
            </a:xfrm>
            <a:custGeom>
              <a:avLst/>
              <a:gdLst/>
              <a:ahLst/>
              <a:cxnLst/>
              <a:rect l="l" t="t" r="r" b="b"/>
              <a:pathLst>
                <a:path w="3778" h="395" extrusionOk="0">
                  <a:moveTo>
                    <a:pt x="302" y="1"/>
                  </a:moveTo>
                  <a:cubicBezTo>
                    <a:pt x="93" y="1"/>
                    <a:pt x="0" y="93"/>
                    <a:pt x="0" y="209"/>
                  </a:cubicBezTo>
                  <a:cubicBezTo>
                    <a:pt x="0" y="302"/>
                    <a:pt x="93" y="395"/>
                    <a:pt x="302" y="395"/>
                  </a:cubicBezTo>
                  <a:lnTo>
                    <a:pt x="3569" y="395"/>
                  </a:lnTo>
                  <a:cubicBezTo>
                    <a:pt x="3685" y="395"/>
                    <a:pt x="3778" y="302"/>
                    <a:pt x="3778" y="209"/>
                  </a:cubicBezTo>
                  <a:cubicBezTo>
                    <a:pt x="3778" y="93"/>
                    <a:pt x="3685" y="1"/>
                    <a:pt x="3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342;p77">
              <a:extLst>
                <a:ext uri="{FF2B5EF4-FFF2-40B4-BE49-F238E27FC236}">
                  <a16:creationId xmlns:a16="http://schemas.microsoft.com/office/drawing/2014/main" id="{305A967F-7B34-CD45-83BF-9BD7142EFB35}"/>
                </a:ext>
              </a:extLst>
            </p:cNvPr>
            <p:cNvSpPr/>
            <p:nvPr/>
          </p:nvSpPr>
          <p:spPr>
            <a:xfrm>
              <a:off x="6054262" y="3291199"/>
              <a:ext cx="148456" cy="11912"/>
            </a:xfrm>
            <a:custGeom>
              <a:avLst/>
              <a:gdLst/>
              <a:ahLst/>
              <a:cxnLst/>
              <a:rect l="l" t="t" r="r" b="b"/>
              <a:pathLst>
                <a:path w="4636" h="372" extrusionOk="0">
                  <a:moveTo>
                    <a:pt x="302" y="0"/>
                  </a:moveTo>
                  <a:cubicBezTo>
                    <a:pt x="93" y="0"/>
                    <a:pt x="0" y="93"/>
                    <a:pt x="0" y="186"/>
                  </a:cubicBezTo>
                  <a:cubicBezTo>
                    <a:pt x="0" y="278"/>
                    <a:pt x="93" y="371"/>
                    <a:pt x="302" y="371"/>
                  </a:cubicBezTo>
                  <a:lnTo>
                    <a:pt x="4450" y="371"/>
                  </a:lnTo>
                  <a:cubicBezTo>
                    <a:pt x="4543" y="371"/>
                    <a:pt x="4635" y="278"/>
                    <a:pt x="4635" y="186"/>
                  </a:cubicBezTo>
                  <a:cubicBezTo>
                    <a:pt x="4635" y="93"/>
                    <a:pt x="4543" y="0"/>
                    <a:pt x="4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343;p77">
              <a:extLst>
                <a:ext uri="{FF2B5EF4-FFF2-40B4-BE49-F238E27FC236}">
                  <a16:creationId xmlns:a16="http://schemas.microsoft.com/office/drawing/2014/main" id="{42A17B21-2CFF-9D4F-9628-3E5CB88283BF}"/>
                </a:ext>
              </a:extLst>
            </p:cNvPr>
            <p:cNvSpPr/>
            <p:nvPr/>
          </p:nvSpPr>
          <p:spPr>
            <a:xfrm>
              <a:off x="6054262" y="3262987"/>
              <a:ext cx="148456" cy="15627"/>
            </a:xfrm>
            <a:custGeom>
              <a:avLst/>
              <a:gdLst/>
              <a:ahLst/>
              <a:cxnLst/>
              <a:rect l="l" t="t" r="r" b="b"/>
              <a:pathLst>
                <a:path w="4636" h="488" extrusionOk="0">
                  <a:moveTo>
                    <a:pt x="302" y="1"/>
                  </a:moveTo>
                  <a:cubicBezTo>
                    <a:pt x="93" y="1"/>
                    <a:pt x="0" y="93"/>
                    <a:pt x="0" y="209"/>
                  </a:cubicBezTo>
                  <a:cubicBezTo>
                    <a:pt x="0" y="395"/>
                    <a:pt x="93" y="487"/>
                    <a:pt x="302" y="487"/>
                  </a:cubicBezTo>
                  <a:lnTo>
                    <a:pt x="4450" y="487"/>
                  </a:lnTo>
                  <a:cubicBezTo>
                    <a:pt x="4543" y="487"/>
                    <a:pt x="4635" y="395"/>
                    <a:pt x="4635" y="209"/>
                  </a:cubicBezTo>
                  <a:cubicBezTo>
                    <a:pt x="4635" y="93"/>
                    <a:pt x="4543" y="1"/>
                    <a:pt x="4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344;p77">
              <a:extLst>
                <a:ext uri="{FF2B5EF4-FFF2-40B4-BE49-F238E27FC236}">
                  <a16:creationId xmlns:a16="http://schemas.microsoft.com/office/drawing/2014/main" id="{CA9AC729-80EC-5348-8A24-8FA725D5B7C5}"/>
                </a:ext>
              </a:extLst>
            </p:cNvPr>
            <p:cNvSpPr/>
            <p:nvPr/>
          </p:nvSpPr>
          <p:spPr>
            <a:xfrm>
              <a:off x="5961493" y="3510873"/>
              <a:ext cx="62380" cy="144742"/>
            </a:xfrm>
            <a:custGeom>
              <a:avLst/>
              <a:gdLst/>
              <a:ahLst/>
              <a:cxnLst/>
              <a:rect l="l" t="t" r="r" b="b"/>
              <a:pathLst>
                <a:path w="1948" h="4520" extrusionOk="0">
                  <a:moveTo>
                    <a:pt x="881" y="0"/>
                  </a:moveTo>
                  <a:cubicBezTo>
                    <a:pt x="789" y="0"/>
                    <a:pt x="580" y="0"/>
                    <a:pt x="395" y="93"/>
                  </a:cubicBezTo>
                  <a:cubicBezTo>
                    <a:pt x="789" y="185"/>
                    <a:pt x="974" y="579"/>
                    <a:pt x="974" y="858"/>
                  </a:cubicBezTo>
                  <a:cubicBezTo>
                    <a:pt x="1067" y="1530"/>
                    <a:pt x="580" y="2016"/>
                    <a:pt x="1" y="2016"/>
                  </a:cubicBezTo>
                  <a:lnTo>
                    <a:pt x="1" y="4519"/>
                  </a:lnTo>
                  <a:lnTo>
                    <a:pt x="881" y="4519"/>
                  </a:lnTo>
                  <a:lnTo>
                    <a:pt x="881" y="2016"/>
                  </a:lnTo>
                  <a:cubicBezTo>
                    <a:pt x="1461" y="2016"/>
                    <a:pt x="1947" y="1530"/>
                    <a:pt x="1831" y="858"/>
                  </a:cubicBezTo>
                  <a:cubicBezTo>
                    <a:pt x="1831" y="371"/>
                    <a:pt x="1461" y="0"/>
                    <a:pt x="8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345;p77">
              <a:extLst>
                <a:ext uri="{FF2B5EF4-FFF2-40B4-BE49-F238E27FC236}">
                  <a16:creationId xmlns:a16="http://schemas.microsoft.com/office/drawing/2014/main" id="{B607CC1E-CC8F-6B48-B91E-B17200116BA2}"/>
                </a:ext>
              </a:extLst>
            </p:cNvPr>
            <p:cNvSpPr/>
            <p:nvPr/>
          </p:nvSpPr>
          <p:spPr>
            <a:xfrm>
              <a:off x="5961493" y="3334237"/>
              <a:ext cx="62380" cy="145478"/>
            </a:xfrm>
            <a:custGeom>
              <a:avLst/>
              <a:gdLst/>
              <a:ahLst/>
              <a:cxnLst/>
              <a:rect l="l" t="t" r="r" b="b"/>
              <a:pathLst>
                <a:path w="1948" h="4543" extrusionOk="0">
                  <a:moveTo>
                    <a:pt x="1" y="0"/>
                  </a:moveTo>
                  <a:lnTo>
                    <a:pt x="1" y="2619"/>
                  </a:lnTo>
                  <a:cubicBezTo>
                    <a:pt x="580" y="2619"/>
                    <a:pt x="1067" y="3083"/>
                    <a:pt x="974" y="3662"/>
                  </a:cubicBezTo>
                  <a:cubicBezTo>
                    <a:pt x="974" y="3963"/>
                    <a:pt x="789" y="4357"/>
                    <a:pt x="395" y="4450"/>
                  </a:cubicBezTo>
                  <a:cubicBezTo>
                    <a:pt x="580" y="4543"/>
                    <a:pt x="789" y="4543"/>
                    <a:pt x="881" y="4543"/>
                  </a:cubicBezTo>
                  <a:cubicBezTo>
                    <a:pt x="1461" y="4543"/>
                    <a:pt x="1831" y="4149"/>
                    <a:pt x="1831" y="3662"/>
                  </a:cubicBezTo>
                  <a:cubicBezTo>
                    <a:pt x="1947" y="3083"/>
                    <a:pt x="1461" y="2619"/>
                    <a:pt x="881" y="2619"/>
                  </a:cubicBezTo>
                  <a:lnTo>
                    <a:pt x="8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813557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092;p47">
            <a:extLst>
              <a:ext uri="{FF2B5EF4-FFF2-40B4-BE49-F238E27FC236}">
                <a16:creationId xmlns:a16="http://schemas.microsoft.com/office/drawing/2014/main" id="{2547299A-DDAC-2B4E-A7DF-189A96D13435}"/>
              </a:ext>
            </a:extLst>
          </p:cNvPr>
          <p:cNvSpPr/>
          <p:nvPr/>
        </p:nvSpPr>
        <p:spPr>
          <a:xfrm>
            <a:off x="4281714" y="754743"/>
            <a:ext cx="4432572" cy="3939363"/>
          </a:xfrm>
          <a:custGeom>
            <a:avLst/>
            <a:gdLst/>
            <a:ahLst/>
            <a:cxnLst/>
            <a:rect l="l" t="t" r="r" b="b"/>
            <a:pathLst>
              <a:path w="155698" h="154025" extrusionOk="0">
                <a:moveTo>
                  <a:pt x="93462" y="8032"/>
                </a:moveTo>
                <a:cubicBezTo>
                  <a:pt x="101617" y="9636"/>
                  <a:pt x="114584" y="5620"/>
                  <a:pt x="120332" y="9636"/>
                </a:cubicBezTo>
                <a:cubicBezTo>
                  <a:pt x="126080" y="13652"/>
                  <a:pt x="123741" y="26515"/>
                  <a:pt x="127952" y="32130"/>
                </a:cubicBezTo>
                <a:cubicBezTo>
                  <a:pt x="132163" y="37745"/>
                  <a:pt x="142390" y="37024"/>
                  <a:pt x="145598" y="43325"/>
                </a:cubicBezTo>
                <a:cubicBezTo>
                  <a:pt x="148807" y="49626"/>
                  <a:pt x="145545" y="61199"/>
                  <a:pt x="147203" y="69935"/>
                </a:cubicBezTo>
                <a:cubicBezTo>
                  <a:pt x="148861" y="78672"/>
                  <a:pt x="156895" y="88050"/>
                  <a:pt x="155545" y="95744"/>
                </a:cubicBezTo>
                <a:cubicBezTo>
                  <a:pt x="154195" y="103438"/>
                  <a:pt x="143166" y="109063"/>
                  <a:pt x="139102" y="116101"/>
                </a:cubicBezTo>
                <a:cubicBezTo>
                  <a:pt x="135038" y="123139"/>
                  <a:pt x="136763" y="134060"/>
                  <a:pt x="131161" y="137973"/>
                </a:cubicBezTo>
                <a:cubicBezTo>
                  <a:pt x="125560" y="141886"/>
                  <a:pt x="115386" y="136903"/>
                  <a:pt x="105493" y="139577"/>
                </a:cubicBezTo>
                <a:cubicBezTo>
                  <a:pt x="95600" y="142251"/>
                  <a:pt x="82433" y="154416"/>
                  <a:pt x="71805" y="154015"/>
                </a:cubicBezTo>
                <a:cubicBezTo>
                  <a:pt x="61177" y="153614"/>
                  <a:pt x="51886" y="141449"/>
                  <a:pt x="41726" y="137171"/>
                </a:cubicBezTo>
                <a:cubicBezTo>
                  <a:pt x="31566" y="132893"/>
                  <a:pt x="15872" y="135980"/>
                  <a:pt x="10845" y="128348"/>
                </a:cubicBezTo>
                <a:cubicBezTo>
                  <a:pt x="5819" y="120717"/>
                  <a:pt x="13372" y="102344"/>
                  <a:pt x="11567" y="91382"/>
                </a:cubicBezTo>
                <a:cubicBezTo>
                  <a:pt x="9762" y="80420"/>
                  <a:pt x="-465" y="70572"/>
                  <a:pt x="16" y="62575"/>
                </a:cubicBezTo>
                <a:cubicBezTo>
                  <a:pt x="497" y="54578"/>
                  <a:pt x="11380" y="51623"/>
                  <a:pt x="14455" y="43398"/>
                </a:cubicBezTo>
                <a:cubicBezTo>
                  <a:pt x="17530" y="35173"/>
                  <a:pt x="12650" y="18801"/>
                  <a:pt x="18465" y="13227"/>
                </a:cubicBezTo>
                <a:cubicBezTo>
                  <a:pt x="24280" y="7653"/>
                  <a:pt x="40523" y="12159"/>
                  <a:pt x="49346" y="9956"/>
                </a:cubicBezTo>
                <a:cubicBezTo>
                  <a:pt x="58169" y="7753"/>
                  <a:pt x="64051" y="332"/>
                  <a:pt x="71404" y="11"/>
                </a:cubicBezTo>
                <a:cubicBezTo>
                  <a:pt x="78757" y="-310"/>
                  <a:pt x="85307" y="6428"/>
                  <a:pt x="93462" y="8032"/>
                </a:cubicBezTo>
                <a:close/>
              </a:path>
            </a:pathLst>
          </a:custGeom>
          <a:solidFill>
            <a:srgbClr val="5D74FF">
              <a:alpha val="25000"/>
            </a:srgbClr>
          </a:solidFill>
          <a:ln>
            <a:noFill/>
          </a:ln>
        </p:spPr>
        <p:txBody>
          <a:bodyPr/>
          <a:lstStyle/>
          <a:p>
            <a:pPr lvl="1"/>
            <a:endParaRPr lang="en-US" sz="1600"/>
          </a:p>
        </p:txBody>
      </p:sp>
      <p:sp>
        <p:nvSpPr>
          <p:cNvPr id="4" name="Google Shape;2092;p47">
            <a:extLst>
              <a:ext uri="{FF2B5EF4-FFF2-40B4-BE49-F238E27FC236}">
                <a16:creationId xmlns:a16="http://schemas.microsoft.com/office/drawing/2014/main" id="{AA704A93-D68B-4C41-825D-6F89DE0CD451}"/>
              </a:ext>
            </a:extLst>
          </p:cNvPr>
          <p:cNvSpPr/>
          <p:nvPr/>
        </p:nvSpPr>
        <p:spPr>
          <a:xfrm>
            <a:off x="429714" y="893029"/>
            <a:ext cx="3950908" cy="3801078"/>
          </a:xfrm>
          <a:custGeom>
            <a:avLst/>
            <a:gdLst/>
            <a:ahLst/>
            <a:cxnLst/>
            <a:rect l="l" t="t" r="r" b="b"/>
            <a:pathLst>
              <a:path w="155698" h="154025" extrusionOk="0">
                <a:moveTo>
                  <a:pt x="93462" y="8032"/>
                </a:moveTo>
                <a:cubicBezTo>
                  <a:pt x="101617" y="9636"/>
                  <a:pt x="114584" y="5620"/>
                  <a:pt x="120332" y="9636"/>
                </a:cubicBezTo>
                <a:cubicBezTo>
                  <a:pt x="126080" y="13652"/>
                  <a:pt x="123741" y="26515"/>
                  <a:pt x="127952" y="32130"/>
                </a:cubicBezTo>
                <a:cubicBezTo>
                  <a:pt x="132163" y="37745"/>
                  <a:pt x="142390" y="37024"/>
                  <a:pt x="145598" y="43325"/>
                </a:cubicBezTo>
                <a:cubicBezTo>
                  <a:pt x="148807" y="49626"/>
                  <a:pt x="145545" y="61199"/>
                  <a:pt x="147203" y="69935"/>
                </a:cubicBezTo>
                <a:cubicBezTo>
                  <a:pt x="148861" y="78672"/>
                  <a:pt x="156895" y="88050"/>
                  <a:pt x="155545" y="95744"/>
                </a:cubicBezTo>
                <a:cubicBezTo>
                  <a:pt x="154195" y="103438"/>
                  <a:pt x="143166" y="109063"/>
                  <a:pt x="139102" y="116101"/>
                </a:cubicBezTo>
                <a:cubicBezTo>
                  <a:pt x="135038" y="123139"/>
                  <a:pt x="136763" y="134060"/>
                  <a:pt x="131161" y="137973"/>
                </a:cubicBezTo>
                <a:cubicBezTo>
                  <a:pt x="125560" y="141886"/>
                  <a:pt x="115386" y="136903"/>
                  <a:pt x="105493" y="139577"/>
                </a:cubicBezTo>
                <a:cubicBezTo>
                  <a:pt x="95600" y="142251"/>
                  <a:pt x="82433" y="154416"/>
                  <a:pt x="71805" y="154015"/>
                </a:cubicBezTo>
                <a:cubicBezTo>
                  <a:pt x="61177" y="153614"/>
                  <a:pt x="51886" y="141449"/>
                  <a:pt x="41726" y="137171"/>
                </a:cubicBezTo>
                <a:cubicBezTo>
                  <a:pt x="31566" y="132893"/>
                  <a:pt x="15872" y="135980"/>
                  <a:pt x="10845" y="128348"/>
                </a:cubicBezTo>
                <a:cubicBezTo>
                  <a:pt x="5819" y="120717"/>
                  <a:pt x="13372" y="102344"/>
                  <a:pt x="11567" y="91382"/>
                </a:cubicBezTo>
                <a:cubicBezTo>
                  <a:pt x="9762" y="80420"/>
                  <a:pt x="-465" y="70572"/>
                  <a:pt x="16" y="62575"/>
                </a:cubicBezTo>
                <a:cubicBezTo>
                  <a:pt x="497" y="54578"/>
                  <a:pt x="11380" y="51623"/>
                  <a:pt x="14455" y="43398"/>
                </a:cubicBezTo>
                <a:cubicBezTo>
                  <a:pt x="17530" y="35173"/>
                  <a:pt x="12650" y="18801"/>
                  <a:pt x="18465" y="13227"/>
                </a:cubicBezTo>
                <a:cubicBezTo>
                  <a:pt x="24280" y="7653"/>
                  <a:pt x="40523" y="12159"/>
                  <a:pt x="49346" y="9956"/>
                </a:cubicBezTo>
                <a:cubicBezTo>
                  <a:pt x="58169" y="7753"/>
                  <a:pt x="64051" y="332"/>
                  <a:pt x="71404" y="11"/>
                </a:cubicBezTo>
                <a:cubicBezTo>
                  <a:pt x="78757" y="-310"/>
                  <a:pt x="85307" y="6428"/>
                  <a:pt x="93462" y="8032"/>
                </a:cubicBezTo>
                <a:close/>
              </a:path>
            </a:pathLst>
          </a:custGeom>
          <a:solidFill>
            <a:srgbClr val="5D74FF">
              <a:alpha val="25000"/>
            </a:srgbClr>
          </a:solidFill>
          <a:ln>
            <a:noFill/>
          </a:ln>
        </p:spPr>
        <p:txBody>
          <a:bodyPr/>
          <a:lstStyle/>
          <a:p>
            <a:endParaRPr lang="en-VN"/>
          </a:p>
        </p:txBody>
      </p:sp>
      <p:sp>
        <p:nvSpPr>
          <p:cNvPr id="5" name="Title 1">
            <a:extLst>
              <a:ext uri="{FF2B5EF4-FFF2-40B4-BE49-F238E27FC236}">
                <a16:creationId xmlns:a16="http://schemas.microsoft.com/office/drawing/2014/main" id="{3444111B-3C98-D843-BFDC-5E5665C6F15D}"/>
              </a:ext>
            </a:extLst>
          </p:cNvPr>
          <p:cNvSpPr>
            <a:spLocks noGrp="1"/>
          </p:cNvSpPr>
          <p:nvPr>
            <p:ph type="title"/>
          </p:nvPr>
        </p:nvSpPr>
        <p:spPr>
          <a:xfrm>
            <a:off x="898086" y="415428"/>
            <a:ext cx="7704000" cy="477600"/>
          </a:xfrm>
        </p:spPr>
        <p:txBody>
          <a:bodyPr/>
          <a:lstStyle/>
          <a:p>
            <a:r>
              <a:rPr lang="en-US" b="1">
                <a:latin typeface="+mn-lt"/>
              </a:rPr>
              <a:t>CA 19-9</a:t>
            </a:r>
            <a:endParaRPr lang="vi-VN" b="1">
              <a:latin typeface="+mn-lt"/>
            </a:endParaRPr>
          </a:p>
        </p:txBody>
      </p:sp>
      <p:sp>
        <p:nvSpPr>
          <p:cNvPr id="7" name="TextBox 6">
            <a:extLst>
              <a:ext uri="{FF2B5EF4-FFF2-40B4-BE49-F238E27FC236}">
                <a16:creationId xmlns:a16="http://schemas.microsoft.com/office/drawing/2014/main" id="{C815CB5D-EDC3-7646-B877-571C5C5A5C91}"/>
              </a:ext>
            </a:extLst>
          </p:cNvPr>
          <p:cNvSpPr txBox="1"/>
          <p:nvPr/>
        </p:nvSpPr>
        <p:spPr>
          <a:xfrm>
            <a:off x="898086" y="1516295"/>
            <a:ext cx="2847091" cy="2554545"/>
          </a:xfrm>
          <a:prstGeom prst="rect">
            <a:avLst/>
          </a:prstGeom>
          <a:noFill/>
        </p:spPr>
        <p:txBody>
          <a:bodyPr wrap="square">
            <a:spAutoFit/>
          </a:bodyPr>
          <a:lstStyle/>
          <a:p>
            <a:pPr lvl="1" indent="14288"/>
            <a:r>
              <a:rPr lang="en-US" sz="1600" err="1"/>
              <a:t>Tăng</a:t>
            </a:r>
            <a:r>
              <a:rPr lang="en-US" sz="1600"/>
              <a:t>: K </a:t>
            </a:r>
            <a:r>
              <a:rPr lang="en-US" sz="1600" err="1"/>
              <a:t>quanh</a:t>
            </a:r>
            <a:r>
              <a:rPr lang="en-US" sz="1600"/>
              <a:t> </a:t>
            </a:r>
            <a:r>
              <a:rPr lang="en-US" sz="1600" err="1"/>
              <a:t>bóng</a:t>
            </a:r>
            <a:r>
              <a:rPr lang="en-US" sz="1600"/>
              <a:t> </a:t>
            </a:r>
            <a:r>
              <a:rPr lang="en-US" sz="1600" err="1"/>
              <a:t>Vater</a:t>
            </a:r>
            <a:r>
              <a:rPr lang="en-US" sz="1600"/>
              <a:t>,</a:t>
            </a:r>
          </a:p>
          <a:p>
            <a:pPr lvl="1"/>
            <a:r>
              <a:rPr lang="en-US" sz="1600"/>
              <a:t>K </a:t>
            </a:r>
            <a:r>
              <a:rPr lang="en-US" sz="1600" err="1"/>
              <a:t>đường</a:t>
            </a:r>
            <a:r>
              <a:rPr lang="en-US" sz="1600"/>
              <a:t> </a:t>
            </a:r>
            <a:r>
              <a:rPr lang="en-US" sz="1600" err="1"/>
              <a:t>mật</a:t>
            </a:r>
            <a:r>
              <a:rPr lang="en-US" sz="1600"/>
              <a:t>, K </a:t>
            </a:r>
            <a:r>
              <a:rPr lang="en-US" sz="1600" err="1"/>
              <a:t>gan</a:t>
            </a:r>
            <a:r>
              <a:rPr lang="en-US" sz="1600"/>
              <a:t>, </a:t>
            </a:r>
            <a:r>
              <a:rPr lang="en-US" sz="1600" err="1"/>
              <a:t>viêm</a:t>
            </a:r>
            <a:r>
              <a:rPr lang="en-US" sz="1600"/>
              <a:t> </a:t>
            </a:r>
            <a:r>
              <a:rPr lang="en-US" sz="1600" err="1"/>
              <a:t>đường</a:t>
            </a:r>
            <a:r>
              <a:rPr lang="en-US" sz="1600"/>
              <a:t> </a:t>
            </a:r>
            <a:r>
              <a:rPr lang="en-US" sz="1600" err="1"/>
              <a:t>mật</a:t>
            </a:r>
            <a:r>
              <a:rPr lang="en-US" sz="1600"/>
              <a:t>, </a:t>
            </a:r>
            <a:r>
              <a:rPr lang="en-US" sz="1600" err="1"/>
              <a:t>vàng</a:t>
            </a:r>
            <a:r>
              <a:rPr lang="en-US" sz="1600"/>
              <a:t> da </a:t>
            </a:r>
            <a:r>
              <a:rPr lang="en-US" sz="1600" err="1"/>
              <a:t>tắc</a:t>
            </a:r>
            <a:r>
              <a:rPr lang="en-US" sz="1600"/>
              <a:t> </a:t>
            </a:r>
            <a:r>
              <a:rPr lang="en-US" sz="1600" err="1"/>
              <a:t>mật</a:t>
            </a:r>
            <a:r>
              <a:rPr lang="en-US" sz="1600"/>
              <a:t> </a:t>
            </a:r>
            <a:r>
              <a:rPr lang="en-US" sz="1600" err="1"/>
              <a:t>lành</a:t>
            </a:r>
            <a:r>
              <a:rPr lang="en-US" sz="1600"/>
              <a:t> </a:t>
            </a:r>
            <a:r>
              <a:rPr lang="en-US" sz="1600" err="1"/>
              <a:t>tính</a:t>
            </a:r>
            <a:r>
              <a:rPr lang="en-US" sz="1600"/>
              <a:t>, K </a:t>
            </a:r>
            <a:r>
              <a:rPr lang="en-US" sz="1600" err="1"/>
              <a:t>dạ</a:t>
            </a:r>
            <a:r>
              <a:rPr lang="en-US" sz="1600"/>
              <a:t> </a:t>
            </a:r>
            <a:r>
              <a:rPr lang="en-US" sz="1600" err="1"/>
              <a:t>dày</a:t>
            </a:r>
            <a:r>
              <a:rPr lang="en-US" sz="1600"/>
              <a:t>, </a:t>
            </a:r>
            <a:r>
              <a:rPr lang="en-US" sz="1600" err="1"/>
              <a:t>chấn</a:t>
            </a:r>
            <a:r>
              <a:rPr lang="en-US" sz="1600"/>
              <a:t> </a:t>
            </a:r>
            <a:r>
              <a:rPr lang="en-US" sz="1600" err="1"/>
              <a:t>thương</a:t>
            </a:r>
            <a:r>
              <a:rPr lang="en-US" sz="1600"/>
              <a:t> </a:t>
            </a:r>
            <a:r>
              <a:rPr lang="en-US" sz="1600" err="1"/>
              <a:t>gan</a:t>
            </a:r>
            <a:endParaRPr lang="en-US" sz="1600"/>
          </a:p>
          <a:p>
            <a:pPr lvl="1"/>
            <a:endParaRPr lang="en-US" sz="1600"/>
          </a:p>
          <a:p>
            <a:pPr lvl="1"/>
            <a:endParaRPr lang="en-US" sz="1600"/>
          </a:p>
          <a:p>
            <a:pPr lvl="1"/>
            <a:r>
              <a:rPr lang="en-US" sz="1600"/>
              <a:t>10% </a:t>
            </a:r>
            <a:r>
              <a:rPr lang="en-US" sz="1600" err="1"/>
              <a:t>dân</a:t>
            </a:r>
            <a:r>
              <a:rPr lang="en-US" sz="1600"/>
              <a:t> </a:t>
            </a:r>
            <a:r>
              <a:rPr lang="en-US" sz="1600" err="1"/>
              <a:t>số</a:t>
            </a:r>
            <a:r>
              <a:rPr lang="en-US" sz="1600"/>
              <a:t> </a:t>
            </a:r>
            <a:r>
              <a:rPr lang="en-US" sz="1600" err="1"/>
              <a:t>không</a:t>
            </a:r>
            <a:r>
              <a:rPr lang="en-US" sz="1600"/>
              <a:t> </a:t>
            </a:r>
            <a:r>
              <a:rPr lang="en-US" sz="1600" err="1"/>
              <a:t>sản</a:t>
            </a:r>
            <a:r>
              <a:rPr lang="en-US" sz="1600"/>
              <a:t> </a:t>
            </a:r>
            <a:r>
              <a:rPr lang="en-US" sz="1600" err="1"/>
              <a:t>xuất</a:t>
            </a:r>
            <a:r>
              <a:rPr lang="en-US" sz="1600"/>
              <a:t> CA 19.9 do </a:t>
            </a:r>
            <a:r>
              <a:rPr lang="en-US" sz="1600" err="1"/>
              <a:t>thiếu</a:t>
            </a:r>
            <a:r>
              <a:rPr lang="en-US" sz="1600"/>
              <a:t> </a:t>
            </a:r>
            <a:r>
              <a:rPr lang="en-US" sz="1600" err="1"/>
              <a:t>kháng</a:t>
            </a:r>
            <a:r>
              <a:rPr lang="en-US" sz="1600"/>
              <a:t> </a:t>
            </a:r>
            <a:r>
              <a:rPr lang="en-US" sz="1600" err="1"/>
              <a:t>nguyên</a:t>
            </a:r>
            <a:r>
              <a:rPr lang="en-US" sz="1600"/>
              <a:t> Lewis</a:t>
            </a:r>
          </a:p>
        </p:txBody>
      </p:sp>
      <p:sp>
        <p:nvSpPr>
          <p:cNvPr id="8" name="TextBox 7">
            <a:extLst>
              <a:ext uri="{FF2B5EF4-FFF2-40B4-BE49-F238E27FC236}">
                <a16:creationId xmlns:a16="http://schemas.microsoft.com/office/drawing/2014/main" id="{904724A0-F44A-A342-BBC5-935AE75DBEEF}"/>
              </a:ext>
            </a:extLst>
          </p:cNvPr>
          <p:cNvSpPr txBox="1"/>
          <p:nvPr/>
        </p:nvSpPr>
        <p:spPr>
          <a:xfrm>
            <a:off x="5017386" y="1219199"/>
            <a:ext cx="3379069" cy="3016210"/>
          </a:xfrm>
          <a:prstGeom prst="rect">
            <a:avLst/>
          </a:prstGeom>
          <a:noFill/>
        </p:spPr>
        <p:txBody>
          <a:bodyPr wrap="square" rtlCol="0">
            <a:spAutoFit/>
          </a:bodyPr>
          <a:lstStyle/>
          <a:p>
            <a:pPr lvl="1"/>
            <a:r>
              <a:rPr lang="en-US" sz="1600" err="1"/>
              <a:t>Bình</a:t>
            </a:r>
            <a:r>
              <a:rPr lang="en-US" sz="1600"/>
              <a:t> </a:t>
            </a:r>
            <a:r>
              <a:rPr lang="en-US" sz="1600" err="1"/>
              <a:t>thường</a:t>
            </a:r>
            <a:r>
              <a:rPr lang="en-US" sz="1600"/>
              <a:t>: &lt; 37 IU/L</a:t>
            </a:r>
          </a:p>
          <a:p>
            <a:pPr lvl="1"/>
            <a:endParaRPr lang="en-US" sz="1600"/>
          </a:p>
          <a:p>
            <a:pPr lvl="1"/>
            <a:r>
              <a:rPr lang="en-US" sz="1600" err="1"/>
              <a:t>Ngưỡng</a:t>
            </a:r>
            <a:r>
              <a:rPr lang="en-US" sz="1600"/>
              <a:t> 37 IU/L:</a:t>
            </a:r>
          </a:p>
          <a:p>
            <a:pPr marL="230188" lvl="2" indent="-230188"/>
            <a:r>
              <a:rPr lang="en-US" sz="1600"/>
              <a:t>	K </a:t>
            </a:r>
            <a:r>
              <a:rPr lang="en-US" sz="1600" err="1"/>
              <a:t>quanh</a:t>
            </a:r>
            <a:r>
              <a:rPr lang="en-US" sz="1600"/>
              <a:t> </a:t>
            </a:r>
            <a:r>
              <a:rPr lang="en-US" sz="1600" err="1"/>
              <a:t>bóng</a:t>
            </a:r>
            <a:r>
              <a:rPr lang="en-US" sz="1600"/>
              <a:t> </a:t>
            </a:r>
            <a:r>
              <a:rPr lang="en-US" sz="1600" err="1"/>
              <a:t>Vater</a:t>
            </a:r>
            <a:r>
              <a:rPr lang="en-US" sz="1600"/>
              <a:t>: Sens 81%, Spec 90%, </a:t>
            </a:r>
            <a:r>
              <a:rPr lang="en-US" sz="1600" err="1"/>
              <a:t>giá</a:t>
            </a:r>
            <a:r>
              <a:rPr lang="en-US" sz="1600"/>
              <a:t> </a:t>
            </a:r>
            <a:r>
              <a:rPr lang="en-US" sz="1600" err="1"/>
              <a:t>trị</a:t>
            </a:r>
            <a:r>
              <a:rPr lang="en-US" sz="1600"/>
              <a:t> </a:t>
            </a:r>
            <a:r>
              <a:rPr lang="en-US" sz="1600" err="1"/>
              <a:t>tiên</a:t>
            </a:r>
            <a:r>
              <a:rPr lang="en-US" sz="1600"/>
              <a:t> </a:t>
            </a:r>
            <a:r>
              <a:rPr lang="en-US" sz="1600" err="1"/>
              <a:t>đoán</a:t>
            </a:r>
            <a:r>
              <a:rPr lang="en-US" sz="1600"/>
              <a:t> </a:t>
            </a:r>
            <a:r>
              <a:rPr lang="en-US" sz="1600" err="1"/>
              <a:t>dương</a:t>
            </a:r>
            <a:r>
              <a:rPr lang="en-US" sz="1600"/>
              <a:t> 72%.</a:t>
            </a:r>
          </a:p>
          <a:p>
            <a:pPr marL="230188" lvl="2" indent="-230188"/>
            <a:endParaRPr lang="en-US" sz="1600"/>
          </a:p>
          <a:p>
            <a:pPr marL="230188" lvl="2" indent="-230188"/>
            <a:r>
              <a:rPr lang="en-US" sz="1600" err="1"/>
              <a:t>Ngưỡng</a:t>
            </a:r>
            <a:r>
              <a:rPr lang="en-US" sz="1600"/>
              <a:t> 100 IU/L:</a:t>
            </a:r>
          </a:p>
          <a:p>
            <a:pPr marL="273050" lvl="2" indent="-273050"/>
            <a:r>
              <a:rPr lang="en-US" sz="1600"/>
              <a:t>	K </a:t>
            </a:r>
            <a:r>
              <a:rPr lang="en-US" sz="1600" err="1"/>
              <a:t>tụy</a:t>
            </a:r>
            <a:r>
              <a:rPr lang="en-US" sz="1600"/>
              <a:t>: Sens 68%, Spec 98%, </a:t>
            </a:r>
            <a:r>
              <a:rPr lang="en-US" sz="1600" err="1"/>
              <a:t>giá</a:t>
            </a:r>
            <a:r>
              <a:rPr lang="en-US" sz="1600"/>
              <a:t> </a:t>
            </a:r>
            <a:r>
              <a:rPr lang="en-US" sz="1600" err="1"/>
              <a:t>trị</a:t>
            </a:r>
            <a:r>
              <a:rPr lang="en-US" sz="1600"/>
              <a:t> </a:t>
            </a:r>
            <a:r>
              <a:rPr lang="en-US" sz="1600" err="1"/>
              <a:t>tiên</a:t>
            </a:r>
            <a:r>
              <a:rPr lang="en-US" sz="1600"/>
              <a:t> </a:t>
            </a:r>
            <a:r>
              <a:rPr lang="en-US" sz="1600" err="1"/>
              <a:t>đoán</a:t>
            </a:r>
            <a:r>
              <a:rPr lang="en-US" sz="1600"/>
              <a:t> </a:t>
            </a:r>
            <a:r>
              <a:rPr lang="en-US" sz="1600" err="1"/>
              <a:t>dương</a:t>
            </a:r>
            <a:r>
              <a:rPr lang="en-US" sz="1600"/>
              <a:t> 97%, </a:t>
            </a:r>
            <a:r>
              <a:rPr lang="en-US" sz="1600" err="1"/>
              <a:t>giá</a:t>
            </a:r>
            <a:r>
              <a:rPr lang="en-US" sz="1600"/>
              <a:t> </a:t>
            </a:r>
            <a:r>
              <a:rPr lang="en-US" sz="1600" err="1"/>
              <a:t>trị</a:t>
            </a:r>
            <a:r>
              <a:rPr lang="en-US" sz="1600"/>
              <a:t> </a:t>
            </a:r>
            <a:r>
              <a:rPr lang="en-US" sz="1600" err="1"/>
              <a:t>tiên</a:t>
            </a:r>
            <a:r>
              <a:rPr lang="en-US" sz="1600"/>
              <a:t> </a:t>
            </a:r>
            <a:r>
              <a:rPr lang="en-US" sz="1600" err="1"/>
              <a:t>đoán</a:t>
            </a:r>
            <a:r>
              <a:rPr lang="en-US" sz="1600"/>
              <a:t> </a:t>
            </a:r>
            <a:r>
              <a:rPr lang="en-US" sz="1600" err="1"/>
              <a:t>âm</a:t>
            </a:r>
            <a:r>
              <a:rPr lang="en-US" sz="1600"/>
              <a:t> 89%</a:t>
            </a:r>
          </a:p>
          <a:p>
            <a:endParaRPr lang="en-VN"/>
          </a:p>
        </p:txBody>
      </p:sp>
      <p:sp>
        <p:nvSpPr>
          <p:cNvPr id="9" name="Google Shape;3271;p67">
            <a:extLst>
              <a:ext uri="{FF2B5EF4-FFF2-40B4-BE49-F238E27FC236}">
                <a16:creationId xmlns:a16="http://schemas.microsoft.com/office/drawing/2014/main" id="{AAB67249-D5AE-B74A-9743-51591D18777D}"/>
              </a:ext>
            </a:extLst>
          </p:cNvPr>
          <p:cNvSpPr/>
          <p:nvPr/>
        </p:nvSpPr>
        <p:spPr>
          <a:xfrm>
            <a:off x="4750086" y="1254752"/>
            <a:ext cx="267300" cy="267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274;p67">
            <a:extLst>
              <a:ext uri="{FF2B5EF4-FFF2-40B4-BE49-F238E27FC236}">
                <a16:creationId xmlns:a16="http://schemas.microsoft.com/office/drawing/2014/main" id="{FA893F94-244C-DD4B-9A93-085D6DF14585}"/>
              </a:ext>
            </a:extLst>
          </p:cNvPr>
          <p:cNvSpPr/>
          <p:nvPr/>
        </p:nvSpPr>
        <p:spPr>
          <a:xfrm>
            <a:off x="4763379" y="1766917"/>
            <a:ext cx="267300" cy="267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275;p67">
            <a:extLst>
              <a:ext uri="{FF2B5EF4-FFF2-40B4-BE49-F238E27FC236}">
                <a16:creationId xmlns:a16="http://schemas.microsoft.com/office/drawing/2014/main" id="{1C6ADF24-AA07-8140-80BF-04CF29CB4FCA}"/>
              </a:ext>
            </a:extLst>
          </p:cNvPr>
          <p:cNvSpPr/>
          <p:nvPr/>
        </p:nvSpPr>
        <p:spPr>
          <a:xfrm>
            <a:off x="4763379" y="2980792"/>
            <a:ext cx="267300" cy="267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92077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781"/>
        <p:cNvGrpSpPr/>
        <p:nvPr/>
      </p:nvGrpSpPr>
      <p:grpSpPr>
        <a:xfrm>
          <a:off x="0" y="0"/>
          <a:ext cx="0" cy="0"/>
          <a:chOff x="0" y="0"/>
          <a:chExt cx="0" cy="0"/>
        </a:xfrm>
      </p:grpSpPr>
      <p:sp>
        <p:nvSpPr>
          <p:cNvPr id="2783" name="Google Shape;2783;p57"/>
          <p:cNvSpPr txBox="1">
            <a:spLocks noGrp="1"/>
          </p:cNvSpPr>
          <p:nvPr>
            <p:ph type="subTitle" idx="1"/>
          </p:nvPr>
        </p:nvSpPr>
        <p:spPr>
          <a:xfrm>
            <a:off x="1458150" y="1565846"/>
            <a:ext cx="6227700" cy="1673502"/>
          </a:xfrm>
          <a:prstGeom prst="rect">
            <a:avLst/>
          </a:prstGeom>
        </p:spPr>
        <p:txBody>
          <a:bodyPr spcFirstLastPara="1" wrap="square" lIns="91425" tIns="91425" rIns="91425" bIns="91425" anchor="ctr" anchorCtr="0">
            <a:noAutofit/>
          </a:bodyPr>
          <a:lstStyle/>
          <a:p>
            <a:pPr algn="l"/>
            <a:r>
              <a:rPr lang="en-US" sz="1800" err="1">
                <a:solidFill>
                  <a:schemeClr val="tx1"/>
                </a:solidFill>
              </a:rPr>
              <a:t>Vai</a:t>
            </a:r>
            <a:r>
              <a:rPr lang="en-US" sz="1800">
                <a:solidFill>
                  <a:schemeClr val="tx1"/>
                </a:solidFill>
              </a:rPr>
              <a:t> </a:t>
            </a:r>
            <a:r>
              <a:rPr lang="en-US" sz="1800" err="1">
                <a:solidFill>
                  <a:schemeClr val="tx1"/>
                </a:solidFill>
              </a:rPr>
              <a:t>trò</a:t>
            </a:r>
            <a:r>
              <a:rPr lang="en-US" sz="1800">
                <a:solidFill>
                  <a:schemeClr val="tx1"/>
                </a:solidFill>
              </a:rPr>
              <a:t> </a:t>
            </a:r>
            <a:r>
              <a:rPr lang="en-US" sz="1800" err="1">
                <a:solidFill>
                  <a:schemeClr val="tx1"/>
                </a:solidFill>
              </a:rPr>
              <a:t>theo</a:t>
            </a:r>
            <a:r>
              <a:rPr lang="en-US" sz="1800">
                <a:solidFill>
                  <a:schemeClr val="tx1"/>
                </a:solidFill>
              </a:rPr>
              <a:t> </a:t>
            </a:r>
            <a:r>
              <a:rPr lang="en-US" sz="1800" err="1">
                <a:solidFill>
                  <a:schemeClr val="tx1"/>
                </a:solidFill>
              </a:rPr>
              <a:t>dõi</a:t>
            </a:r>
            <a:r>
              <a:rPr lang="en-US" sz="1800">
                <a:solidFill>
                  <a:schemeClr val="tx1"/>
                </a:solidFill>
              </a:rPr>
              <a:t> </a:t>
            </a:r>
            <a:r>
              <a:rPr lang="en-US" sz="1800" err="1">
                <a:solidFill>
                  <a:schemeClr val="tx1"/>
                </a:solidFill>
              </a:rPr>
              <a:t>và</a:t>
            </a:r>
            <a:r>
              <a:rPr lang="en-US" sz="1800">
                <a:solidFill>
                  <a:schemeClr val="tx1"/>
                </a:solidFill>
              </a:rPr>
              <a:t> </a:t>
            </a:r>
            <a:r>
              <a:rPr lang="en-US" sz="1800" err="1">
                <a:solidFill>
                  <a:schemeClr val="tx1"/>
                </a:solidFill>
              </a:rPr>
              <a:t>tiên</a:t>
            </a:r>
            <a:r>
              <a:rPr lang="en-US" sz="1800">
                <a:solidFill>
                  <a:schemeClr val="tx1"/>
                </a:solidFill>
              </a:rPr>
              <a:t> </a:t>
            </a:r>
            <a:r>
              <a:rPr lang="en-US" sz="1800" err="1">
                <a:solidFill>
                  <a:schemeClr val="tx1"/>
                </a:solidFill>
              </a:rPr>
              <a:t>lượng</a:t>
            </a:r>
            <a:r>
              <a:rPr lang="en-US" sz="1800">
                <a:solidFill>
                  <a:schemeClr val="tx1"/>
                </a:solidFill>
              </a:rPr>
              <a:t>:</a:t>
            </a:r>
          </a:p>
          <a:p>
            <a:pPr algn="l"/>
            <a:endParaRPr lang="en-US" sz="1800">
              <a:solidFill>
                <a:schemeClr val="tx1"/>
              </a:solidFill>
            </a:endParaRPr>
          </a:p>
          <a:p>
            <a:pPr marL="635000" algn="l">
              <a:buClr>
                <a:schemeClr val="tx1"/>
              </a:buClr>
              <a:buSzPct val="100000"/>
              <a:buFont typeface="Arial" panose="020B0604020202020204" pitchFamily="34" charset="0"/>
              <a:buChar char="•"/>
            </a:pPr>
            <a:r>
              <a:rPr lang="en-US" sz="1800">
                <a:solidFill>
                  <a:schemeClr val="tx1"/>
                </a:solidFill>
              </a:rPr>
              <a:t>Sau </a:t>
            </a:r>
            <a:r>
              <a:rPr lang="en-US" sz="1800" err="1">
                <a:solidFill>
                  <a:schemeClr val="tx1"/>
                </a:solidFill>
              </a:rPr>
              <a:t>cắt</a:t>
            </a:r>
            <a:r>
              <a:rPr lang="en-US" sz="1800">
                <a:solidFill>
                  <a:schemeClr val="tx1"/>
                </a:solidFill>
              </a:rPr>
              <a:t> u </a:t>
            </a:r>
            <a:r>
              <a:rPr lang="en-US" sz="1800" err="1">
                <a:solidFill>
                  <a:schemeClr val="tx1"/>
                </a:solidFill>
              </a:rPr>
              <a:t>thì</a:t>
            </a:r>
            <a:r>
              <a:rPr lang="en-US" sz="1800">
                <a:solidFill>
                  <a:schemeClr val="tx1"/>
                </a:solidFill>
              </a:rPr>
              <a:t> </a:t>
            </a:r>
            <a:r>
              <a:rPr lang="en-US" sz="1800" err="1">
                <a:solidFill>
                  <a:schemeClr val="tx1"/>
                </a:solidFill>
              </a:rPr>
              <a:t>về</a:t>
            </a:r>
            <a:r>
              <a:rPr lang="en-US" sz="1800">
                <a:solidFill>
                  <a:schemeClr val="tx1"/>
                </a:solidFill>
              </a:rPr>
              <a:t> </a:t>
            </a:r>
            <a:r>
              <a:rPr lang="en-US" sz="1800" err="1">
                <a:solidFill>
                  <a:schemeClr val="tx1"/>
                </a:solidFill>
              </a:rPr>
              <a:t>bình</a:t>
            </a:r>
            <a:r>
              <a:rPr lang="en-US" sz="1800">
                <a:solidFill>
                  <a:schemeClr val="tx1"/>
                </a:solidFill>
              </a:rPr>
              <a:t> </a:t>
            </a:r>
            <a:r>
              <a:rPr lang="en-US" sz="1800" err="1">
                <a:solidFill>
                  <a:schemeClr val="tx1"/>
                </a:solidFill>
              </a:rPr>
              <a:t>thường</a:t>
            </a:r>
            <a:r>
              <a:rPr lang="en-US" sz="1800">
                <a:solidFill>
                  <a:schemeClr val="tx1"/>
                </a:solidFill>
              </a:rPr>
              <a:t> </a:t>
            </a:r>
            <a:r>
              <a:rPr lang="en-US" sz="1800" err="1">
                <a:solidFill>
                  <a:schemeClr val="tx1"/>
                </a:solidFill>
              </a:rPr>
              <a:t>sau</a:t>
            </a:r>
            <a:r>
              <a:rPr lang="en-US" sz="1800">
                <a:solidFill>
                  <a:schemeClr val="tx1"/>
                </a:solidFill>
              </a:rPr>
              <a:t> 2 </a:t>
            </a:r>
            <a:r>
              <a:rPr lang="en-US" sz="1800" err="1">
                <a:solidFill>
                  <a:schemeClr val="tx1"/>
                </a:solidFill>
              </a:rPr>
              <a:t>tuần</a:t>
            </a:r>
            <a:endParaRPr lang="en-US" sz="1800">
              <a:solidFill>
                <a:schemeClr val="tx1"/>
              </a:solidFill>
            </a:endParaRPr>
          </a:p>
          <a:p>
            <a:pPr marL="635000" algn="l">
              <a:buClr>
                <a:schemeClr val="tx1"/>
              </a:buClr>
              <a:buSzPct val="100000"/>
              <a:buFont typeface="Arial" panose="020B0604020202020204" pitchFamily="34" charset="0"/>
              <a:buChar char="•"/>
            </a:pPr>
            <a:endParaRPr lang="en-US" sz="1800">
              <a:solidFill>
                <a:schemeClr val="tx1"/>
              </a:solidFill>
            </a:endParaRPr>
          </a:p>
          <a:p>
            <a:pPr marL="635000" algn="l">
              <a:buClr>
                <a:schemeClr val="tx1"/>
              </a:buClr>
              <a:buSzPct val="100000"/>
              <a:buFont typeface="Arial" panose="020B0604020202020204" pitchFamily="34" charset="0"/>
              <a:buChar char="•"/>
            </a:pPr>
            <a:r>
              <a:rPr lang="en-US" sz="1800">
                <a:solidFill>
                  <a:schemeClr val="tx1"/>
                </a:solidFill>
              </a:rPr>
              <a:t>A preoperative serum CA 19-9 level </a:t>
            </a:r>
            <a:r>
              <a:rPr lang="en-US" sz="1800" u="sng">
                <a:solidFill>
                  <a:schemeClr val="tx1"/>
                </a:solidFill>
              </a:rPr>
              <a:t>≥500 UI/ml </a:t>
            </a:r>
            <a:r>
              <a:rPr lang="en-US" sz="1800">
                <a:solidFill>
                  <a:schemeClr val="tx1"/>
                </a:solidFill>
              </a:rPr>
              <a:t>clearly indicates a worse prognosis after surgery [IV, B]</a:t>
            </a:r>
          </a:p>
        </p:txBody>
      </p:sp>
      <p:grpSp>
        <p:nvGrpSpPr>
          <p:cNvPr id="2784" name="Google Shape;2784;p57"/>
          <p:cNvGrpSpPr/>
          <p:nvPr/>
        </p:nvGrpSpPr>
        <p:grpSpPr>
          <a:xfrm rot="2276852">
            <a:off x="1132907" y="451608"/>
            <a:ext cx="197569" cy="1410823"/>
            <a:chOff x="6323969" y="2098536"/>
            <a:chExt cx="157579" cy="1125254"/>
          </a:xfrm>
        </p:grpSpPr>
        <p:sp>
          <p:nvSpPr>
            <p:cNvPr id="2785" name="Google Shape;2785;p57"/>
            <p:cNvSpPr/>
            <p:nvPr/>
          </p:nvSpPr>
          <p:spPr>
            <a:xfrm>
              <a:off x="6359292" y="3108558"/>
              <a:ext cx="63215" cy="115232"/>
            </a:xfrm>
            <a:custGeom>
              <a:avLst/>
              <a:gdLst/>
              <a:ahLst/>
              <a:cxnLst/>
              <a:rect l="l" t="t" r="r" b="b"/>
              <a:pathLst>
                <a:path w="621" h="1132" extrusionOk="0">
                  <a:moveTo>
                    <a:pt x="621" y="1"/>
                  </a:moveTo>
                  <a:lnTo>
                    <a:pt x="0" y="11"/>
                  </a:lnTo>
                  <a:cubicBezTo>
                    <a:pt x="46" y="192"/>
                    <a:pt x="93" y="375"/>
                    <a:pt x="136" y="557"/>
                  </a:cubicBezTo>
                  <a:cubicBezTo>
                    <a:pt x="177" y="711"/>
                    <a:pt x="210" y="875"/>
                    <a:pt x="248" y="1000"/>
                  </a:cubicBezTo>
                  <a:cubicBezTo>
                    <a:pt x="261" y="1043"/>
                    <a:pt x="270" y="1112"/>
                    <a:pt x="317" y="1131"/>
                  </a:cubicBezTo>
                  <a:cubicBezTo>
                    <a:pt x="322" y="1131"/>
                    <a:pt x="326" y="1127"/>
                    <a:pt x="332" y="1127"/>
                  </a:cubicBezTo>
                  <a:cubicBezTo>
                    <a:pt x="438" y="800"/>
                    <a:pt x="509" y="436"/>
                    <a:pt x="6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7"/>
            <p:cNvSpPr/>
            <p:nvPr/>
          </p:nvSpPr>
          <p:spPr>
            <a:xfrm>
              <a:off x="6326412" y="2948839"/>
              <a:ext cx="127549" cy="160836"/>
            </a:xfrm>
            <a:custGeom>
              <a:avLst/>
              <a:gdLst/>
              <a:ahLst/>
              <a:cxnLst/>
              <a:rect l="l" t="t" r="r" b="b"/>
              <a:pathLst>
                <a:path w="1253" h="1580" extrusionOk="0">
                  <a:moveTo>
                    <a:pt x="617" y="1"/>
                  </a:moveTo>
                  <a:cubicBezTo>
                    <a:pt x="552" y="1"/>
                    <a:pt x="477" y="6"/>
                    <a:pt x="369" y="15"/>
                  </a:cubicBezTo>
                  <a:cubicBezTo>
                    <a:pt x="291" y="24"/>
                    <a:pt x="164" y="24"/>
                    <a:pt x="108" y="62"/>
                  </a:cubicBezTo>
                  <a:cubicBezTo>
                    <a:pt x="56" y="95"/>
                    <a:pt x="0" y="287"/>
                    <a:pt x="5" y="352"/>
                  </a:cubicBezTo>
                  <a:cubicBezTo>
                    <a:pt x="10" y="436"/>
                    <a:pt x="61" y="548"/>
                    <a:pt x="89" y="651"/>
                  </a:cubicBezTo>
                  <a:cubicBezTo>
                    <a:pt x="168" y="953"/>
                    <a:pt x="248" y="1272"/>
                    <a:pt x="323" y="1580"/>
                  </a:cubicBezTo>
                  <a:lnTo>
                    <a:pt x="944" y="1570"/>
                  </a:lnTo>
                  <a:cubicBezTo>
                    <a:pt x="948" y="1556"/>
                    <a:pt x="953" y="1542"/>
                    <a:pt x="957" y="1524"/>
                  </a:cubicBezTo>
                  <a:cubicBezTo>
                    <a:pt x="1028" y="1253"/>
                    <a:pt x="1108" y="968"/>
                    <a:pt x="1177" y="683"/>
                  </a:cubicBezTo>
                  <a:cubicBezTo>
                    <a:pt x="1201" y="589"/>
                    <a:pt x="1252" y="445"/>
                    <a:pt x="1243" y="393"/>
                  </a:cubicBezTo>
                  <a:cubicBezTo>
                    <a:pt x="1229" y="337"/>
                    <a:pt x="1088" y="108"/>
                    <a:pt x="1060" y="85"/>
                  </a:cubicBezTo>
                  <a:cubicBezTo>
                    <a:pt x="976" y="15"/>
                    <a:pt x="743" y="6"/>
                    <a:pt x="6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7"/>
            <p:cNvSpPr/>
            <p:nvPr/>
          </p:nvSpPr>
          <p:spPr>
            <a:xfrm>
              <a:off x="6323969" y="2182314"/>
              <a:ext cx="146585" cy="808049"/>
            </a:xfrm>
            <a:custGeom>
              <a:avLst/>
              <a:gdLst/>
              <a:ahLst/>
              <a:cxnLst/>
              <a:rect l="l" t="t" r="r" b="b"/>
              <a:pathLst>
                <a:path w="1440" h="7938" extrusionOk="0">
                  <a:moveTo>
                    <a:pt x="1043" y="7705"/>
                  </a:moveTo>
                  <a:cubicBezTo>
                    <a:pt x="963" y="7755"/>
                    <a:pt x="916" y="7826"/>
                    <a:pt x="828" y="7877"/>
                  </a:cubicBezTo>
                  <a:cubicBezTo>
                    <a:pt x="763" y="7817"/>
                    <a:pt x="711" y="7722"/>
                    <a:pt x="651" y="7648"/>
                  </a:cubicBezTo>
                  <a:cubicBezTo>
                    <a:pt x="576" y="7681"/>
                    <a:pt x="543" y="7807"/>
                    <a:pt x="445" y="7858"/>
                  </a:cubicBezTo>
                  <a:cubicBezTo>
                    <a:pt x="384" y="7789"/>
                    <a:pt x="319" y="7727"/>
                    <a:pt x="263" y="7653"/>
                  </a:cubicBezTo>
                  <a:cubicBezTo>
                    <a:pt x="169" y="7718"/>
                    <a:pt x="146" y="7858"/>
                    <a:pt x="43" y="7891"/>
                  </a:cubicBezTo>
                  <a:cubicBezTo>
                    <a:pt x="1" y="7727"/>
                    <a:pt x="34" y="7559"/>
                    <a:pt x="39" y="7396"/>
                  </a:cubicBezTo>
                  <a:cubicBezTo>
                    <a:pt x="108" y="4949"/>
                    <a:pt x="151" y="2460"/>
                    <a:pt x="230" y="4"/>
                  </a:cubicBezTo>
                  <a:cubicBezTo>
                    <a:pt x="636" y="0"/>
                    <a:pt x="1033" y="18"/>
                    <a:pt x="1425" y="37"/>
                  </a:cubicBezTo>
                  <a:cubicBezTo>
                    <a:pt x="1440" y="93"/>
                    <a:pt x="1440" y="182"/>
                    <a:pt x="1440" y="275"/>
                  </a:cubicBezTo>
                  <a:cubicBezTo>
                    <a:pt x="1379" y="2615"/>
                    <a:pt x="1328" y="5033"/>
                    <a:pt x="1272" y="7401"/>
                  </a:cubicBezTo>
                  <a:cubicBezTo>
                    <a:pt x="1267" y="7578"/>
                    <a:pt x="1276" y="7765"/>
                    <a:pt x="1257" y="7929"/>
                  </a:cubicBezTo>
                  <a:cubicBezTo>
                    <a:pt x="1164" y="7938"/>
                    <a:pt x="1108" y="7765"/>
                    <a:pt x="1043" y="770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7"/>
            <p:cNvSpPr/>
            <p:nvPr/>
          </p:nvSpPr>
          <p:spPr>
            <a:xfrm>
              <a:off x="6348706" y="2098536"/>
              <a:ext cx="125208" cy="95687"/>
            </a:xfrm>
            <a:custGeom>
              <a:avLst/>
              <a:gdLst/>
              <a:ahLst/>
              <a:cxnLst/>
              <a:rect l="l" t="t" r="r" b="b"/>
              <a:pathLst>
                <a:path w="1230" h="940" extrusionOk="0">
                  <a:moveTo>
                    <a:pt x="1187" y="869"/>
                  </a:moveTo>
                  <a:cubicBezTo>
                    <a:pt x="753" y="940"/>
                    <a:pt x="393" y="851"/>
                    <a:pt x="1" y="836"/>
                  </a:cubicBezTo>
                  <a:cubicBezTo>
                    <a:pt x="1" y="621"/>
                    <a:pt x="109" y="351"/>
                    <a:pt x="318" y="239"/>
                  </a:cubicBezTo>
                  <a:cubicBezTo>
                    <a:pt x="757" y="0"/>
                    <a:pt x="1229" y="356"/>
                    <a:pt x="1187" y="86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7"/>
            <p:cNvSpPr/>
            <p:nvPr/>
          </p:nvSpPr>
          <p:spPr>
            <a:xfrm>
              <a:off x="6333131" y="2179871"/>
              <a:ext cx="148417" cy="126531"/>
            </a:xfrm>
            <a:custGeom>
              <a:avLst/>
              <a:gdLst/>
              <a:ahLst/>
              <a:cxnLst/>
              <a:rect l="l" t="t" r="r" b="b"/>
              <a:pathLst>
                <a:path w="1458" h="1243" extrusionOk="0">
                  <a:moveTo>
                    <a:pt x="93" y="1219"/>
                  </a:moveTo>
                  <a:cubicBezTo>
                    <a:pt x="121" y="1126"/>
                    <a:pt x="98" y="1037"/>
                    <a:pt x="37" y="925"/>
                  </a:cubicBezTo>
                  <a:cubicBezTo>
                    <a:pt x="42" y="869"/>
                    <a:pt x="84" y="831"/>
                    <a:pt x="93" y="780"/>
                  </a:cubicBezTo>
                  <a:cubicBezTo>
                    <a:pt x="0" y="663"/>
                    <a:pt x="112" y="565"/>
                    <a:pt x="107" y="477"/>
                  </a:cubicBezTo>
                  <a:cubicBezTo>
                    <a:pt x="107" y="434"/>
                    <a:pt x="79" y="402"/>
                    <a:pt x="79" y="365"/>
                  </a:cubicBezTo>
                  <a:cubicBezTo>
                    <a:pt x="79" y="304"/>
                    <a:pt x="121" y="262"/>
                    <a:pt x="130" y="201"/>
                  </a:cubicBezTo>
                  <a:cubicBezTo>
                    <a:pt x="140" y="145"/>
                    <a:pt x="102" y="93"/>
                    <a:pt x="130" y="42"/>
                  </a:cubicBezTo>
                  <a:cubicBezTo>
                    <a:pt x="346" y="0"/>
                    <a:pt x="555" y="37"/>
                    <a:pt x="751" y="52"/>
                  </a:cubicBezTo>
                  <a:cubicBezTo>
                    <a:pt x="957" y="65"/>
                    <a:pt x="1158" y="37"/>
                    <a:pt x="1363" y="74"/>
                  </a:cubicBezTo>
                  <a:cubicBezTo>
                    <a:pt x="1457" y="206"/>
                    <a:pt x="1378" y="327"/>
                    <a:pt x="1378" y="444"/>
                  </a:cubicBezTo>
                  <a:cubicBezTo>
                    <a:pt x="1378" y="509"/>
                    <a:pt x="1410" y="574"/>
                    <a:pt x="1410" y="640"/>
                  </a:cubicBezTo>
                  <a:cubicBezTo>
                    <a:pt x="1410" y="738"/>
                    <a:pt x="1317" y="831"/>
                    <a:pt x="1415" y="986"/>
                  </a:cubicBezTo>
                  <a:cubicBezTo>
                    <a:pt x="1387" y="1065"/>
                    <a:pt x="1312" y="1121"/>
                    <a:pt x="1331" y="1223"/>
                  </a:cubicBezTo>
                  <a:cubicBezTo>
                    <a:pt x="1322" y="1233"/>
                    <a:pt x="1317" y="1242"/>
                    <a:pt x="1307" y="1229"/>
                  </a:cubicBezTo>
                  <a:cubicBezTo>
                    <a:pt x="901" y="1233"/>
                    <a:pt x="490" y="1242"/>
                    <a:pt x="93" y="121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7"/>
            <p:cNvSpPr/>
            <p:nvPr/>
          </p:nvSpPr>
          <p:spPr>
            <a:xfrm>
              <a:off x="6394819" y="2346206"/>
              <a:ext cx="59143" cy="97520"/>
            </a:xfrm>
            <a:custGeom>
              <a:avLst/>
              <a:gdLst/>
              <a:ahLst/>
              <a:cxnLst/>
              <a:rect l="l" t="t" r="r" b="b"/>
              <a:pathLst>
                <a:path w="581" h="958" extrusionOk="0">
                  <a:moveTo>
                    <a:pt x="369" y="761"/>
                  </a:moveTo>
                  <a:cubicBezTo>
                    <a:pt x="67" y="957"/>
                    <a:pt x="1" y="75"/>
                    <a:pt x="267" y="43"/>
                  </a:cubicBezTo>
                  <a:cubicBezTo>
                    <a:pt x="580" y="0"/>
                    <a:pt x="505" y="575"/>
                    <a:pt x="397" y="738"/>
                  </a:cubicBezTo>
                  <a:cubicBezTo>
                    <a:pt x="388" y="752"/>
                    <a:pt x="379" y="757"/>
                    <a:pt x="369" y="76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7"/>
            <p:cNvSpPr/>
            <p:nvPr/>
          </p:nvSpPr>
          <p:spPr>
            <a:xfrm>
              <a:off x="6402963" y="2252961"/>
              <a:ext cx="55173" cy="75328"/>
            </a:xfrm>
            <a:custGeom>
              <a:avLst/>
              <a:gdLst/>
              <a:ahLst/>
              <a:cxnLst/>
              <a:rect l="l" t="t" r="r" b="b"/>
              <a:pathLst>
                <a:path w="542" h="740" extrusionOk="0">
                  <a:moveTo>
                    <a:pt x="360" y="613"/>
                  </a:moveTo>
                  <a:cubicBezTo>
                    <a:pt x="99" y="739"/>
                    <a:pt x="0" y="1"/>
                    <a:pt x="299" y="20"/>
                  </a:cubicBezTo>
                  <a:cubicBezTo>
                    <a:pt x="528" y="29"/>
                    <a:pt x="542" y="529"/>
                    <a:pt x="360" y="61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7"/>
            <p:cNvSpPr/>
            <p:nvPr/>
          </p:nvSpPr>
          <p:spPr>
            <a:xfrm>
              <a:off x="6342089" y="2884301"/>
              <a:ext cx="32880" cy="106070"/>
            </a:xfrm>
            <a:custGeom>
              <a:avLst/>
              <a:gdLst/>
              <a:ahLst/>
              <a:cxnLst/>
              <a:rect l="l" t="t" r="r" b="b"/>
              <a:pathLst>
                <a:path w="323" h="1042" extrusionOk="0">
                  <a:moveTo>
                    <a:pt x="239" y="18"/>
                  </a:moveTo>
                  <a:cubicBezTo>
                    <a:pt x="323" y="164"/>
                    <a:pt x="318" y="444"/>
                    <a:pt x="295" y="724"/>
                  </a:cubicBezTo>
                  <a:cubicBezTo>
                    <a:pt x="286" y="841"/>
                    <a:pt x="267" y="1033"/>
                    <a:pt x="159" y="1037"/>
                  </a:cubicBezTo>
                  <a:cubicBezTo>
                    <a:pt x="33" y="1042"/>
                    <a:pt x="19" y="817"/>
                    <a:pt x="14" y="738"/>
                  </a:cubicBezTo>
                  <a:cubicBezTo>
                    <a:pt x="1" y="490"/>
                    <a:pt x="33" y="187"/>
                    <a:pt x="98" y="29"/>
                  </a:cubicBezTo>
                  <a:cubicBezTo>
                    <a:pt x="126" y="1"/>
                    <a:pt x="197" y="1"/>
                    <a:pt x="239" y="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3" name="Google Shape;2793;p57"/>
          <p:cNvGrpSpPr/>
          <p:nvPr/>
        </p:nvGrpSpPr>
        <p:grpSpPr>
          <a:xfrm>
            <a:off x="8082579" y="3964654"/>
            <a:ext cx="112828" cy="90202"/>
            <a:chOff x="2248975" y="4408648"/>
            <a:chExt cx="112828" cy="90202"/>
          </a:xfrm>
        </p:grpSpPr>
        <p:sp>
          <p:nvSpPr>
            <p:cNvPr id="2794" name="Google Shape;2794;p57"/>
            <p:cNvSpPr/>
            <p:nvPr/>
          </p:nvSpPr>
          <p:spPr>
            <a:xfrm>
              <a:off x="2248975" y="4427957"/>
              <a:ext cx="109610" cy="70893"/>
            </a:xfrm>
            <a:custGeom>
              <a:avLst/>
              <a:gdLst/>
              <a:ahLst/>
              <a:cxnLst/>
              <a:rect l="l" t="t" r="r" b="b"/>
              <a:pathLst>
                <a:path w="2350" h="1520" extrusionOk="0">
                  <a:moveTo>
                    <a:pt x="210" y="1"/>
                  </a:moveTo>
                  <a:lnTo>
                    <a:pt x="70" y="595"/>
                  </a:lnTo>
                  <a:cubicBezTo>
                    <a:pt x="0" y="884"/>
                    <a:pt x="420" y="1239"/>
                    <a:pt x="1013" y="1379"/>
                  </a:cubicBezTo>
                  <a:cubicBezTo>
                    <a:pt x="1602" y="1519"/>
                    <a:pt x="2138" y="1397"/>
                    <a:pt x="2209" y="1104"/>
                  </a:cubicBezTo>
                  <a:lnTo>
                    <a:pt x="2349" y="511"/>
                  </a:lnTo>
                  <a:close/>
                </a:path>
              </a:pathLst>
            </a:custGeom>
            <a:solidFill>
              <a:srgbClr val="C1D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7"/>
            <p:cNvSpPr/>
            <p:nvPr/>
          </p:nvSpPr>
          <p:spPr>
            <a:xfrm>
              <a:off x="2248975" y="4427957"/>
              <a:ext cx="109610" cy="70893"/>
            </a:xfrm>
            <a:custGeom>
              <a:avLst/>
              <a:gdLst/>
              <a:ahLst/>
              <a:cxnLst/>
              <a:rect l="l" t="t" r="r" b="b"/>
              <a:pathLst>
                <a:path w="2350" h="1520" extrusionOk="0">
                  <a:moveTo>
                    <a:pt x="210" y="1"/>
                  </a:moveTo>
                  <a:lnTo>
                    <a:pt x="70" y="595"/>
                  </a:lnTo>
                  <a:cubicBezTo>
                    <a:pt x="0" y="884"/>
                    <a:pt x="420" y="1239"/>
                    <a:pt x="1013" y="1379"/>
                  </a:cubicBezTo>
                  <a:cubicBezTo>
                    <a:pt x="1602" y="1519"/>
                    <a:pt x="2138" y="1397"/>
                    <a:pt x="2209" y="1104"/>
                  </a:cubicBezTo>
                  <a:lnTo>
                    <a:pt x="2349" y="51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7"/>
            <p:cNvSpPr/>
            <p:nvPr/>
          </p:nvSpPr>
          <p:spPr>
            <a:xfrm>
              <a:off x="2255505" y="4408648"/>
              <a:ext cx="106298" cy="62498"/>
            </a:xfrm>
            <a:custGeom>
              <a:avLst/>
              <a:gdLst/>
              <a:ahLst/>
              <a:cxnLst/>
              <a:rect l="l" t="t" r="r" b="b"/>
              <a:pathLst>
                <a:path w="2279" h="1340" extrusionOk="0">
                  <a:moveTo>
                    <a:pt x="2209" y="925"/>
                  </a:moveTo>
                  <a:cubicBezTo>
                    <a:pt x="2138" y="1218"/>
                    <a:pt x="1606" y="1339"/>
                    <a:pt x="1013" y="1199"/>
                  </a:cubicBezTo>
                  <a:cubicBezTo>
                    <a:pt x="425" y="1059"/>
                    <a:pt x="0" y="705"/>
                    <a:pt x="70" y="415"/>
                  </a:cubicBezTo>
                  <a:cubicBezTo>
                    <a:pt x="140" y="121"/>
                    <a:pt x="677" y="0"/>
                    <a:pt x="1265" y="140"/>
                  </a:cubicBezTo>
                  <a:cubicBezTo>
                    <a:pt x="1858" y="285"/>
                    <a:pt x="2279" y="635"/>
                    <a:pt x="2209" y="92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7"/>
            <p:cNvSpPr/>
            <p:nvPr/>
          </p:nvSpPr>
          <p:spPr>
            <a:xfrm>
              <a:off x="2258537" y="4432014"/>
              <a:ext cx="99815" cy="12546"/>
            </a:xfrm>
            <a:custGeom>
              <a:avLst/>
              <a:gdLst/>
              <a:ahLst/>
              <a:cxnLst/>
              <a:rect l="l" t="t" r="r" b="b"/>
              <a:pathLst>
                <a:path w="2140" h="269" extrusionOk="0">
                  <a:moveTo>
                    <a:pt x="209" y="0"/>
                  </a:moveTo>
                  <a:cubicBezTo>
                    <a:pt x="129" y="0"/>
                    <a:pt x="57" y="4"/>
                    <a:pt x="0" y="13"/>
                  </a:cubicBezTo>
                  <a:cubicBezTo>
                    <a:pt x="5" y="54"/>
                    <a:pt x="19" y="92"/>
                    <a:pt x="38" y="134"/>
                  </a:cubicBezTo>
                  <a:cubicBezTo>
                    <a:pt x="453" y="228"/>
                    <a:pt x="1187" y="250"/>
                    <a:pt x="1770" y="260"/>
                  </a:cubicBezTo>
                  <a:cubicBezTo>
                    <a:pt x="1847" y="263"/>
                    <a:pt x="1940" y="269"/>
                    <a:pt x="2028" y="269"/>
                  </a:cubicBezTo>
                  <a:cubicBezTo>
                    <a:pt x="2067" y="269"/>
                    <a:pt x="2105" y="267"/>
                    <a:pt x="2140" y="265"/>
                  </a:cubicBezTo>
                  <a:cubicBezTo>
                    <a:pt x="2125" y="222"/>
                    <a:pt x="2102" y="176"/>
                    <a:pt x="2069" y="129"/>
                  </a:cubicBezTo>
                  <a:cubicBezTo>
                    <a:pt x="1938" y="110"/>
                    <a:pt x="1770" y="97"/>
                    <a:pt x="1612" y="82"/>
                  </a:cubicBezTo>
                  <a:cubicBezTo>
                    <a:pt x="1341" y="60"/>
                    <a:pt x="1023" y="36"/>
                    <a:pt x="761" y="22"/>
                  </a:cubicBezTo>
                  <a:cubicBezTo>
                    <a:pt x="589" y="15"/>
                    <a:pt x="381" y="0"/>
                    <a:pt x="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8" name="Google Shape;2798;p57"/>
          <p:cNvGrpSpPr/>
          <p:nvPr/>
        </p:nvGrpSpPr>
        <p:grpSpPr>
          <a:xfrm rot="5400000">
            <a:off x="7748653" y="4147402"/>
            <a:ext cx="111755" cy="146823"/>
            <a:chOff x="2664095" y="4343724"/>
            <a:chExt cx="111755" cy="146823"/>
          </a:xfrm>
        </p:grpSpPr>
        <p:sp>
          <p:nvSpPr>
            <p:cNvPr id="2799" name="Google Shape;2799;p57"/>
            <p:cNvSpPr/>
            <p:nvPr/>
          </p:nvSpPr>
          <p:spPr>
            <a:xfrm>
              <a:off x="2664095" y="4343724"/>
              <a:ext cx="111755" cy="146823"/>
            </a:xfrm>
            <a:custGeom>
              <a:avLst/>
              <a:gdLst/>
              <a:ahLst/>
              <a:cxnLst/>
              <a:rect l="l" t="t" r="r" b="b"/>
              <a:pathLst>
                <a:path w="2396" h="3148" extrusionOk="0">
                  <a:moveTo>
                    <a:pt x="359" y="1733"/>
                  </a:moveTo>
                  <a:cubicBezTo>
                    <a:pt x="318" y="1813"/>
                    <a:pt x="215" y="1971"/>
                    <a:pt x="163" y="2106"/>
                  </a:cubicBezTo>
                  <a:cubicBezTo>
                    <a:pt x="1" y="2507"/>
                    <a:pt x="9" y="3096"/>
                    <a:pt x="565" y="3134"/>
                  </a:cubicBezTo>
                  <a:cubicBezTo>
                    <a:pt x="770" y="3147"/>
                    <a:pt x="1027" y="3012"/>
                    <a:pt x="1186" y="2858"/>
                  </a:cubicBezTo>
                  <a:cubicBezTo>
                    <a:pt x="1410" y="2643"/>
                    <a:pt x="1690" y="2223"/>
                    <a:pt x="1906" y="1835"/>
                  </a:cubicBezTo>
                  <a:cubicBezTo>
                    <a:pt x="2124" y="1443"/>
                    <a:pt x="2395" y="929"/>
                    <a:pt x="2386" y="630"/>
                  </a:cubicBezTo>
                  <a:cubicBezTo>
                    <a:pt x="2376" y="332"/>
                    <a:pt x="2139" y="0"/>
                    <a:pt x="1738" y="14"/>
                  </a:cubicBezTo>
                  <a:cubicBezTo>
                    <a:pt x="1368" y="28"/>
                    <a:pt x="1144" y="421"/>
                    <a:pt x="882" y="832"/>
                  </a:cubicBezTo>
                  <a:cubicBezTo>
                    <a:pt x="691" y="1135"/>
                    <a:pt x="533" y="1420"/>
                    <a:pt x="359" y="17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7"/>
            <p:cNvSpPr/>
            <p:nvPr/>
          </p:nvSpPr>
          <p:spPr>
            <a:xfrm>
              <a:off x="2664095" y="4402304"/>
              <a:ext cx="85402" cy="87637"/>
            </a:xfrm>
            <a:custGeom>
              <a:avLst/>
              <a:gdLst/>
              <a:ahLst/>
              <a:cxnLst/>
              <a:rect l="l" t="t" r="r" b="b"/>
              <a:pathLst>
                <a:path w="1831" h="1879" extrusionOk="0">
                  <a:moveTo>
                    <a:pt x="630" y="1"/>
                  </a:moveTo>
                  <a:cubicBezTo>
                    <a:pt x="537" y="154"/>
                    <a:pt x="453" y="313"/>
                    <a:pt x="359" y="477"/>
                  </a:cubicBezTo>
                  <a:cubicBezTo>
                    <a:pt x="318" y="557"/>
                    <a:pt x="215" y="715"/>
                    <a:pt x="163" y="850"/>
                  </a:cubicBezTo>
                  <a:cubicBezTo>
                    <a:pt x="1" y="1251"/>
                    <a:pt x="9" y="1840"/>
                    <a:pt x="565" y="1878"/>
                  </a:cubicBezTo>
                  <a:cubicBezTo>
                    <a:pt x="575" y="1878"/>
                    <a:pt x="584" y="1879"/>
                    <a:pt x="594" y="1879"/>
                  </a:cubicBezTo>
                  <a:cubicBezTo>
                    <a:pt x="794" y="1879"/>
                    <a:pt x="1034" y="1749"/>
                    <a:pt x="1186" y="1602"/>
                  </a:cubicBezTo>
                  <a:cubicBezTo>
                    <a:pt x="1382" y="1410"/>
                    <a:pt x="1625" y="1061"/>
                    <a:pt x="1831" y="715"/>
                  </a:cubicBezTo>
                  <a:lnTo>
                    <a:pt x="1831" y="715"/>
                  </a:lnTo>
                  <a:cubicBezTo>
                    <a:pt x="1734" y="736"/>
                    <a:pt x="1644" y="746"/>
                    <a:pt x="1560" y="746"/>
                  </a:cubicBezTo>
                  <a:cubicBezTo>
                    <a:pt x="1037" y="746"/>
                    <a:pt x="768" y="351"/>
                    <a:pt x="6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7"/>
            <p:cNvSpPr/>
            <p:nvPr/>
          </p:nvSpPr>
          <p:spPr>
            <a:xfrm>
              <a:off x="2686950" y="4393816"/>
              <a:ext cx="25747" cy="34654"/>
            </a:xfrm>
            <a:custGeom>
              <a:avLst/>
              <a:gdLst/>
              <a:ahLst/>
              <a:cxnLst/>
              <a:rect l="l" t="t" r="r" b="b"/>
              <a:pathLst>
                <a:path w="552" h="743" extrusionOk="0">
                  <a:moveTo>
                    <a:pt x="552" y="56"/>
                  </a:moveTo>
                  <a:cubicBezTo>
                    <a:pt x="552" y="187"/>
                    <a:pt x="429" y="374"/>
                    <a:pt x="304" y="551"/>
                  </a:cubicBezTo>
                  <a:cubicBezTo>
                    <a:pt x="252" y="626"/>
                    <a:pt x="159" y="743"/>
                    <a:pt x="89" y="705"/>
                  </a:cubicBezTo>
                  <a:cubicBezTo>
                    <a:pt x="0" y="654"/>
                    <a:pt x="80" y="500"/>
                    <a:pt x="112" y="448"/>
                  </a:cubicBezTo>
                  <a:cubicBezTo>
                    <a:pt x="201" y="276"/>
                    <a:pt x="345" y="84"/>
                    <a:pt x="453" y="4"/>
                  </a:cubicBezTo>
                  <a:cubicBezTo>
                    <a:pt x="485" y="0"/>
                    <a:pt x="533" y="28"/>
                    <a:pt x="552" y="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7"/>
            <p:cNvSpPr/>
            <p:nvPr/>
          </p:nvSpPr>
          <p:spPr>
            <a:xfrm>
              <a:off x="2698890" y="4424039"/>
              <a:ext cx="19870" cy="22760"/>
            </a:xfrm>
            <a:custGeom>
              <a:avLst/>
              <a:gdLst/>
              <a:ahLst/>
              <a:cxnLst/>
              <a:rect l="l" t="t" r="r" b="b"/>
              <a:pathLst>
                <a:path w="426" h="488" extrusionOk="0">
                  <a:moveTo>
                    <a:pt x="225" y="15"/>
                  </a:moveTo>
                  <a:cubicBezTo>
                    <a:pt x="426" y="80"/>
                    <a:pt x="212" y="487"/>
                    <a:pt x="67" y="389"/>
                  </a:cubicBezTo>
                  <a:cubicBezTo>
                    <a:pt x="1" y="347"/>
                    <a:pt x="33" y="108"/>
                    <a:pt x="117" y="34"/>
                  </a:cubicBezTo>
                  <a:cubicBezTo>
                    <a:pt x="145" y="6"/>
                    <a:pt x="193" y="1"/>
                    <a:pt x="225" y="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Title 1">
            <a:extLst>
              <a:ext uri="{FF2B5EF4-FFF2-40B4-BE49-F238E27FC236}">
                <a16:creationId xmlns:a16="http://schemas.microsoft.com/office/drawing/2014/main" id="{D2C256A3-4D6E-9A4E-A7F5-9DF9A57D1908}"/>
              </a:ext>
            </a:extLst>
          </p:cNvPr>
          <p:cNvSpPr txBox="1">
            <a:spLocks/>
          </p:cNvSpPr>
          <p:nvPr/>
        </p:nvSpPr>
        <p:spPr>
          <a:xfrm>
            <a:off x="2159419" y="612432"/>
            <a:ext cx="5929689" cy="47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ExtraBold"/>
              <a:buNone/>
              <a:defRPr sz="2500" b="0" i="0" u="none" strike="noStrike" cap="none">
                <a:solidFill>
                  <a:schemeClr val="lt2"/>
                </a:solidFill>
                <a:latin typeface="Open Sans ExtraBold"/>
                <a:ea typeface="Open Sans ExtraBold"/>
                <a:cs typeface="Open Sans ExtraBold"/>
                <a:sym typeface="Open Sans ExtraBold"/>
              </a:defRPr>
            </a:lvl1pPr>
            <a:lvl2pPr marR="0" lvl="1" algn="ctr" rtl="0">
              <a:lnSpc>
                <a:spcPct val="100000"/>
              </a:lnSpc>
              <a:spcBef>
                <a:spcPts val="0"/>
              </a:spcBef>
              <a:spcAft>
                <a:spcPts val="0"/>
              </a:spcAft>
              <a:buClr>
                <a:schemeClr val="lt1"/>
              </a:buClr>
              <a:buSzPts val="3000"/>
              <a:buFont typeface="Open Sans ExtraBold"/>
              <a:buNone/>
              <a:defRPr sz="3000" b="0" i="0" u="none" strike="noStrike" cap="none">
                <a:solidFill>
                  <a:schemeClr val="lt1"/>
                </a:solidFill>
                <a:latin typeface="Open Sans ExtraBold"/>
                <a:ea typeface="Open Sans ExtraBold"/>
                <a:cs typeface="Open Sans ExtraBold"/>
                <a:sym typeface="Open Sans ExtraBold"/>
              </a:defRPr>
            </a:lvl2pPr>
            <a:lvl3pPr marR="0" lvl="2" algn="ctr" rtl="0">
              <a:lnSpc>
                <a:spcPct val="100000"/>
              </a:lnSpc>
              <a:spcBef>
                <a:spcPts val="0"/>
              </a:spcBef>
              <a:spcAft>
                <a:spcPts val="0"/>
              </a:spcAft>
              <a:buClr>
                <a:schemeClr val="lt1"/>
              </a:buClr>
              <a:buSzPts val="3000"/>
              <a:buFont typeface="Open Sans ExtraBold"/>
              <a:buNone/>
              <a:defRPr sz="3000" b="0" i="0" u="none" strike="noStrike" cap="none">
                <a:solidFill>
                  <a:schemeClr val="lt1"/>
                </a:solidFill>
                <a:latin typeface="Open Sans ExtraBold"/>
                <a:ea typeface="Open Sans ExtraBold"/>
                <a:cs typeface="Open Sans ExtraBold"/>
                <a:sym typeface="Open Sans ExtraBold"/>
              </a:defRPr>
            </a:lvl3pPr>
            <a:lvl4pPr marR="0" lvl="3" algn="ctr" rtl="0">
              <a:lnSpc>
                <a:spcPct val="100000"/>
              </a:lnSpc>
              <a:spcBef>
                <a:spcPts val="0"/>
              </a:spcBef>
              <a:spcAft>
                <a:spcPts val="0"/>
              </a:spcAft>
              <a:buClr>
                <a:schemeClr val="lt1"/>
              </a:buClr>
              <a:buSzPts val="3000"/>
              <a:buFont typeface="Open Sans ExtraBold"/>
              <a:buNone/>
              <a:defRPr sz="3000" b="0" i="0" u="none" strike="noStrike" cap="none">
                <a:solidFill>
                  <a:schemeClr val="lt1"/>
                </a:solidFill>
                <a:latin typeface="Open Sans ExtraBold"/>
                <a:ea typeface="Open Sans ExtraBold"/>
                <a:cs typeface="Open Sans ExtraBold"/>
                <a:sym typeface="Open Sans ExtraBold"/>
              </a:defRPr>
            </a:lvl4pPr>
            <a:lvl5pPr marR="0" lvl="4" algn="ctr" rtl="0">
              <a:lnSpc>
                <a:spcPct val="100000"/>
              </a:lnSpc>
              <a:spcBef>
                <a:spcPts val="0"/>
              </a:spcBef>
              <a:spcAft>
                <a:spcPts val="0"/>
              </a:spcAft>
              <a:buClr>
                <a:schemeClr val="lt1"/>
              </a:buClr>
              <a:buSzPts val="3000"/>
              <a:buFont typeface="Open Sans ExtraBold"/>
              <a:buNone/>
              <a:defRPr sz="3000" b="0" i="0" u="none" strike="noStrike" cap="none">
                <a:solidFill>
                  <a:schemeClr val="lt1"/>
                </a:solidFill>
                <a:latin typeface="Open Sans ExtraBold"/>
                <a:ea typeface="Open Sans ExtraBold"/>
                <a:cs typeface="Open Sans ExtraBold"/>
                <a:sym typeface="Open Sans ExtraBold"/>
              </a:defRPr>
            </a:lvl5pPr>
            <a:lvl6pPr marR="0" lvl="5" algn="ctr" rtl="0">
              <a:lnSpc>
                <a:spcPct val="100000"/>
              </a:lnSpc>
              <a:spcBef>
                <a:spcPts val="0"/>
              </a:spcBef>
              <a:spcAft>
                <a:spcPts val="0"/>
              </a:spcAft>
              <a:buClr>
                <a:schemeClr val="lt1"/>
              </a:buClr>
              <a:buSzPts val="3000"/>
              <a:buFont typeface="Open Sans ExtraBold"/>
              <a:buNone/>
              <a:defRPr sz="3000" b="0" i="0" u="none" strike="noStrike" cap="none">
                <a:solidFill>
                  <a:schemeClr val="lt1"/>
                </a:solidFill>
                <a:latin typeface="Open Sans ExtraBold"/>
                <a:ea typeface="Open Sans ExtraBold"/>
                <a:cs typeface="Open Sans ExtraBold"/>
                <a:sym typeface="Open Sans ExtraBold"/>
              </a:defRPr>
            </a:lvl6pPr>
            <a:lvl7pPr marR="0" lvl="6" algn="ctr" rtl="0">
              <a:lnSpc>
                <a:spcPct val="100000"/>
              </a:lnSpc>
              <a:spcBef>
                <a:spcPts val="0"/>
              </a:spcBef>
              <a:spcAft>
                <a:spcPts val="0"/>
              </a:spcAft>
              <a:buClr>
                <a:schemeClr val="lt1"/>
              </a:buClr>
              <a:buSzPts val="3000"/>
              <a:buFont typeface="Open Sans ExtraBold"/>
              <a:buNone/>
              <a:defRPr sz="3000" b="0" i="0" u="none" strike="noStrike" cap="none">
                <a:solidFill>
                  <a:schemeClr val="lt1"/>
                </a:solidFill>
                <a:latin typeface="Open Sans ExtraBold"/>
                <a:ea typeface="Open Sans ExtraBold"/>
                <a:cs typeface="Open Sans ExtraBold"/>
                <a:sym typeface="Open Sans ExtraBold"/>
              </a:defRPr>
            </a:lvl7pPr>
            <a:lvl8pPr marR="0" lvl="7" algn="ctr" rtl="0">
              <a:lnSpc>
                <a:spcPct val="100000"/>
              </a:lnSpc>
              <a:spcBef>
                <a:spcPts val="0"/>
              </a:spcBef>
              <a:spcAft>
                <a:spcPts val="0"/>
              </a:spcAft>
              <a:buClr>
                <a:schemeClr val="lt1"/>
              </a:buClr>
              <a:buSzPts val="3000"/>
              <a:buFont typeface="Open Sans ExtraBold"/>
              <a:buNone/>
              <a:defRPr sz="3000" b="0" i="0" u="none" strike="noStrike" cap="none">
                <a:solidFill>
                  <a:schemeClr val="lt1"/>
                </a:solidFill>
                <a:latin typeface="Open Sans ExtraBold"/>
                <a:ea typeface="Open Sans ExtraBold"/>
                <a:cs typeface="Open Sans ExtraBold"/>
                <a:sym typeface="Open Sans ExtraBold"/>
              </a:defRPr>
            </a:lvl8pPr>
            <a:lvl9pPr marR="0" lvl="8" algn="ctr" rtl="0">
              <a:lnSpc>
                <a:spcPct val="100000"/>
              </a:lnSpc>
              <a:spcBef>
                <a:spcPts val="0"/>
              </a:spcBef>
              <a:spcAft>
                <a:spcPts val="0"/>
              </a:spcAft>
              <a:buClr>
                <a:schemeClr val="lt1"/>
              </a:buClr>
              <a:buSzPts val="3000"/>
              <a:buFont typeface="Open Sans ExtraBold"/>
              <a:buNone/>
              <a:defRPr sz="3000" b="0" i="0" u="none" strike="noStrike" cap="none">
                <a:solidFill>
                  <a:schemeClr val="lt1"/>
                </a:solidFill>
                <a:latin typeface="Open Sans ExtraBold"/>
                <a:ea typeface="Open Sans ExtraBold"/>
                <a:cs typeface="Open Sans ExtraBold"/>
                <a:sym typeface="Open Sans ExtraBold"/>
              </a:defRPr>
            </a:lvl9pPr>
          </a:lstStyle>
          <a:p>
            <a:pPr algn="l"/>
            <a:r>
              <a:rPr lang="en-US" sz="3500" b="1">
                <a:solidFill>
                  <a:schemeClr val="tx1"/>
                </a:solidFill>
                <a:latin typeface="+mn-lt"/>
              </a:rPr>
              <a:t>CA 19-9</a:t>
            </a:r>
            <a:endParaRPr lang="vi-VN" sz="3500" b="1">
              <a:solidFill>
                <a:schemeClr val="tx1"/>
              </a:solidFill>
              <a:latin typeface="+mn-lt"/>
            </a:endParaRPr>
          </a:p>
        </p:txBody>
      </p:sp>
      <p:sp>
        <p:nvSpPr>
          <p:cNvPr id="4" name="TextBox 3">
            <a:extLst>
              <a:ext uri="{FF2B5EF4-FFF2-40B4-BE49-F238E27FC236}">
                <a16:creationId xmlns:a16="http://schemas.microsoft.com/office/drawing/2014/main" id="{B0FC75F2-1FD6-5F4E-91C7-A105E98737C5}"/>
              </a:ext>
            </a:extLst>
          </p:cNvPr>
          <p:cNvSpPr txBox="1"/>
          <p:nvPr/>
        </p:nvSpPr>
        <p:spPr>
          <a:xfrm>
            <a:off x="2266162" y="3943984"/>
            <a:ext cx="4611675" cy="646331"/>
          </a:xfrm>
          <a:prstGeom prst="rect">
            <a:avLst/>
          </a:prstGeom>
          <a:noFill/>
        </p:spPr>
        <p:txBody>
          <a:bodyPr wrap="square" rtlCol="0">
            <a:spAutoFit/>
          </a:bodyPr>
          <a:lstStyle/>
          <a:p>
            <a:r>
              <a:rPr lang="en-US" sz="1200"/>
              <a:t>Cancer of the pancreas: ESMO Clinical Practice Guidelines for diagnosis, treatment and follow-up</a:t>
            </a:r>
            <a:r>
              <a:rPr lang="vi-VN" sz="1200"/>
              <a:t>; Annals of Oncology 26</a:t>
            </a:r>
            <a:endParaRPr lang="en-US" sz="1200"/>
          </a:p>
          <a:p>
            <a:endParaRPr lang="en-VN" sz="12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263"/>
        <p:cNvGrpSpPr/>
        <p:nvPr/>
      </p:nvGrpSpPr>
      <p:grpSpPr>
        <a:xfrm>
          <a:off x="0" y="0"/>
          <a:ext cx="0" cy="0"/>
          <a:chOff x="0" y="0"/>
          <a:chExt cx="0" cy="0"/>
        </a:xfrm>
      </p:grpSpPr>
      <p:sp>
        <p:nvSpPr>
          <p:cNvPr id="3266" name="Google Shape;3266;p67"/>
          <p:cNvSpPr txBox="1">
            <a:spLocks noGrp="1"/>
          </p:cNvSpPr>
          <p:nvPr>
            <p:ph type="title"/>
          </p:nvPr>
        </p:nvSpPr>
        <p:spPr>
          <a:xfrm>
            <a:off x="865142" y="481943"/>
            <a:ext cx="7901487" cy="477600"/>
          </a:xfrm>
          <a:prstGeom prst="rect">
            <a:avLst/>
          </a:prstGeom>
        </p:spPr>
        <p:txBody>
          <a:bodyPr spcFirstLastPara="1" wrap="square" lIns="91425" tIns="91425" rIns="91425" bIns="91425" anchor="ctr" anchorCtr="0">
            <a:noAutofit/>
          </a:bodyPr>
          <a:lstStyle/>
          <a:p>
            <a:pPr lvl="0"/>
            <a:r>
              <a:rPr lang="en-US" sz="3000" b="1">
                <a:latin typeface="+mn-lt"/>
              </a:rPr>
              <a:t>So </a:t>
            </a:r>
            <a:r>
              <a:rPr lang="en-US" sz="3000" b="1" err="1">
                <a:latin typeface="+mn-lt"/>
              </a:rPr>
              <a:t>sánh</a:t>
            </a:r>
            <a:r>
              <a:rPr lang="en-US" sz="3000" b="1">
                <a:latin typeface="+mn-lt"/>
              </a:rPr>
              <a:t> CĐHA </a:t>
            </a:r>
            <a:r>
              <a:rPr lang="en-US" sz="3000" b="1" err="1">
                <a:latin typeface="+mn-lt"/>
              </a:rPr>
              <a:t>trong</a:t>
            </a:r>
            <a:r>
              <a:rPr lang="en-US" sz="3000" b="1">
                <a:latin typeface="+mn-lt"/>
              </a:rPr>
              <a:t> </a:t>
            </a:r>
            <a:r>
              <a:rPr lang="en-US" sz="3000" b="1" err="1">
                <a:latin typeface="+mn-lt"/>
              </a:rPr>
              <a:t>chẩn</a:t>
            </a:r>
            <a:r>
              <a:rPr lang="en-US" sz="3000" b="1">
                <a:latin typeface="+mn-lt"/>
              </a:rPr>
              <a:t> </a:t>
            </a:r>
            <a:r>
              <a:rPr lang="en-US" sz="3000" b="1" err="1">
                <a:latin typeface="+mn-lt"/>
              </a:rPr>
              <a:t>đoán</a:t>
            </a:r>
            <a:r>
              <a:rPr lang="en-US" sz="3000" b="1">
                <a:latin typeface="+mn-lt"/>
              </a:rPr>
              <a:t> UT </a:t>
            </a:r>
            <a:r>
              <a:rPr lang="en-US" sz="3000" b="1" err="1">
                <a:latin typeface="+mn-lt"/>
              </a:rPr>
              <a:t>tụy</a:t>
            </a:r>
            <a:endParaRPr sz="3000" b="1">
              <a:latin typeface="+mn-lt"/>
            </a:endParaRPr>
          </a:p>
        </p:txBody>
      </p:sp>
      <p:graphicFrame>
        <p:nvGraphicFramePr>
          <p:cNvPr id="24" name="Content Placeholder 3">
            <a:extLst>
              <a:ext uri="{FF2B5EF4-FFF2-40B4-BE49-F238E27FC236}">
                <a16:creationId xmlns:a16="http://schemas.microsoft.com/office/drawing/2014/main" id="{46F27D75-4B1D-2A4D-A838-33CE32639C29}"/>
              </a:ext>
            </a:extLst>
          </p:cNvPr>
          <p:cNvGraphicFramePr>
            <a:graphicFrameLocks/>
          </p:cNvGraphicFramePr>
          <p:nvPr>
            <p:extLst>
              <p:ext uri="{D42A27DB-BD31-4B8C-83A1-F6EECF244321}">
                <p14:modId xmlns:p14="http://schemas.microsoft.com/office/powerpoint/2010/main" val="3578934367"/>
              </p:ext>
            </p:extLst>
          </p:nvPr>
        </p:nvGraphicFramePr>
        <p:xfrm>
          <a:off x="246742" y="1259455"/>
          <a:ext cx="8650515" cy="3884045"/>
        </p:xfrm>
        <a:graphic>
          <a:graphicData uri="http://schemas.openxmlformats.org/drawingml/2006/table">
            <a:tbl>
              <a:tblPr firstRow="1" bandRow="1">
                <a:tableStyleId>{EB9631B5-78F2-41C9-869B-9F39066F8104}</a:tableStyleId>
              </a:tblPr>
              <a:tblGrid>
                <a:gridCol w="1730103">
                  <a:extLst>
                    <a:ext uri="{9D8B030D-6E8A-4147-A177-3AD203B41FA5}">
                      <a16:colId xmlns:a16="http://schemas.microsoft.com/office/drawing/2014/main" val="20000"/>
                    </a:ext>
                  </a:extLst>
                </a:gridCol>
                <a:gridCol w="1730103">
                  <a:extLst>
                    <a:ext uri="{9D8B030D-6E8A-4147-A177-3AD203B41FA5}">
                      <a16:colId xmlns:a16="http://schemas.microsoft.com/office/drawing/2014/main" val="20001"/>
                    </a:ext>
                  </a:extLst>
                </a:gridCol>
                <a:gridCol w="1779452">
                  <a:extLst>
                    <a:ext uri="{9D8B030D-6E8A-4147-A177-3AD203B41FA5}">
                      <a16:colId xmlns:a16="http://schemas.microsoft.com/office/drawing/2014/main" val="20002"/>
                    </a:ext>
                  </a:extLst>
                </a:gridCol>
                <a:gridCol w="1680754">
                  <a:extLst>
                    <a:ext uri="{9D8B030D-6E8A-4147-A177-3AD203B41FA5}">
                      <a16:colId xmlns:a16="http://schemas.microsoft.com/office/drawing/2014/main" val="20003"/>
                    </a:ext>
                  </a:extLst>
                </a:gridCol>
                <a:gridCol w="1730103">
                  <a:extLst>
                    <a:ext uri="{9D8B030D-6E8A-4147-A177-3AD203B41FA5}">
                      <a16:colId xmlns:a16="http://schemas.microsoft.com/office/drawing/2014/main" val="20004"/>
                    </a:ext>
                  </a:extLst>
                </a:gridCol>
              </a:tblGrid>
              <a:tr h="439805">
                <a:tc>
                  <a:txBody>
                    <a:bodyPr/>
                    <a:lstStyle/>
                    <a:p>
                      <a:endParaRPr lang="vi-VN" sz="1600">
                        <a:solidFill>
                          <a:schemeClr val="tx1"/>
                        </a:solidFill>
                        <a:latin typeface="+mn-lt"/>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err="1">
                          <a:solidFill>
                            <a:schemeClr val="tx1"/>
                          </a:solidFill>
                          <a:latin typeface="+mn-lt"/>
                        </a:rPr>
                        <a:t>Siêu</a:t>
                      </a:r>
                      <a:r>
                        <a:rPr lang="en-US" sz="1600" baseline="0">
                          <a:solidFill>
                            <a:schemeClr val="tx1"/>
                          </a:solidFill>
                          <a:latin typeface="+mn-lt"/>
                        </a:rPr>
                        <a:t> </a:t>
                      </a:r>
                      <a:r>
                        <a:rPr lang="en-US" sz="1600" baseline="0" err="1">
                          <a:solidFill>
                            <a:schemeClr val="tx1"/>
                          </a:solidFill>
                          <a:latin typeface="+mn-lt"/>
                        </a:rPr>
                        <a:t>âm</a:t>
                      </a:r>
                      <a:r>
                        <a:rPr lang="en-US" sz="1600" baseline="0">
                          <a:solidFill>
                            <a:schemeClr val="tx1"/>
                          </a:solidFill>
                          <a:latin typeface="+mn-lt"/>
                        </a:rPr>
                        <a:t> </a:t>
                      </a:r>
                      <a:r>
                        <a:rPr lang="en-US" sz="1600" baseline="0" err="1">
                          <a:solidFill>
                            <a:schemeClr val="tx1"/>
                          </a:solidFill>
                          <a:latin typeface="+mn-lt"/>
                        </a:rPr>
                        <a:t>bụng</a:t>
                      </a:r>
                      <a:endParaRPr lang="vi-VN" sz="1600">
                        <a:solidFill>
                          <a:schemeClr val="tx1"/>
                        </a:solidFill>
                        <a:latin typeface="+mn-lt"/>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solidFill>
                            <a:schemeClr val="tx1"/>
                          </a:solidFill>
                          <a:latin typeface="+mn-lt"/>
                        </a:rPr>
                        <a:t>EUS</a:t>
                      </a:r>
                      <a:endParaRPr lang="vi-VN" sz="1600">
                        <a:solidFill>
                          <a:schemeClr val="tx1"/>
                        </a:solidFill>
                        <a:latin typeface="+mn-lt"/>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solidFill>
                            <a:schemeClr val="tx1"/>
                          </a:solidFill>
                          <a:latin typeface="+mn-lt"/>
                        </a:rPr>
                        <a:t>CT scan</a:t>
                      </a:r>
                      <a:endParaRPr lang="vi-VN" sz="1600">
                        <a:solidFill>
                          <a:schemeClr val="tx1"/>
                        </a:solidFill>
                        <a:latin typeface="+mn-lt"/>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solidFill>
                            <a:schemeClr val="tx1"/>
                          </a:solidFill>
                          <a:latin typeface="+mn-lt"/>
                        </a:rPr>
                        <a:t>MRCP</a:t>
                      </a:r>
                      <a:endParaRPr lang="vi-VN" sz="1600">
                        <a:solidFill>
                          <a:schemeClr val="tx1"/>
                        </a:solidFill>
                        <a:latin typeface="+mn-lt"/>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r>
                        <a:rPr lang="en-US" sz="1600" b="1" err="1">
                          <a:solidFill>
                            <a:schemeClr val="tx1"/>
                          </a:solidFill>
                          <a:latin typeface="+mn-lt"/>
                        </a:rPr>
                        <a:t>Độ</a:t>
                      </a:r>
                      <a:r>
                        <a:rPr lang="en-US" sz="1600" b="1" baseline="0">
                          <a:solidFill>
                            <a:schemeClr val="tx1"/>
                          </a:solidFill>
                          <a:latin typeface="+mn-lt"/>
                        </a:rPr>
                        <a:t> </a:t>
                      </a:r>
                      <a:r>
                        <a:rPr lang="en-US" sz="1600" b="1" baseline="0" err="1">
                          <a:solidFill>
                            <a:schemeClr val="tx1"/>
                          </a:solidFill>
                          <a:latin typeface="+mn-lt"/>
                        </a:rPr>
                        <a:t>nhạy</a:t>
                      </a:r>
                      <a:endParaRPr lang="vi-VN" sz="1600" b="1">
                        <a:solidFill>
                          <a:schemeClr val="tx1"/>
                        </a:solidFill>
                        <a:latin typeface="+mn-lt"/>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solidFill>
                            <a:schemeClr val="tx1"/>
                          </a:solidFill>
                          <a:latin typeface="+mn-lt"/>
                        </a:rPr>
                        <a:t>70%</a:t>
                      </a:r>
                      <a:endParaRPr lang="vi-VN" sz="1600">
                        <a:solidFill>
                          <a:schemeClr val="tx1"/>
                        </a:solidFill>
                        <a:latin typeface="+mn-lt"/>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solidFill>
                            <a:schemeClr val="tx1"/>
                          </a:solidFill>
                          <a:latin typeface="+mn-lt"/>
                        </a:rPr>
                        <a:t>95-100%</a:t>
                      </a:r>
                      <a:endParaRPr lang="vi-VN" sz="1600">
                        <a:solidFill>
                          <a:schemeClr val="tx1"/>
                        </a:solidFill>
                        <a:latin typeface="+mn-lt"/>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solidFill>
                            <a:schemeClr val="tx1"/>
                          </a:solidFill>
                          <a:latin typeface="+mn-lt"/>
                        </a:rPr>
                        <a:t>90%</a:t>
                      </a:r>
                      <a:endParaRPr lang="vi-VN" sz="1600">
                        <a:solidFill>
                          <a:schemeClr val="tx1"/>
                        </a:solidFill>
                        <a:latin typeface="+mn-lt"/>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solidFill>
                            <a:schemeClr val="tx1"/>
                          </a:solidFill>
                          <a:latin typeface="+mn-lt"/>
                        </a:rPr>
                        <a:t>84-90%</a:t>
                      </a:r>
                      <a:endParaRPr lang="vi-VN" sz="1600">
                        <a:solidFill>
                          <a:schemeClr val="tx1"/>
                        </a:solidFill>
                        <a:latin typeface="+mn-lt"/>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r>
                        <a:rPr lang="en-US" sz="1600" b="1" err="1">
                          <a:solidFill>
                            <a:schemeClr val="tx1"/>
                          </a:solidFill>
                          <a:latin typeface="+mn-lt"/>
                        </a:rPr>
                        <a:t>Độ</a:t>
                      </a:r>
                      <a:r>
                        <a:rPr lang="en-US" sz="1600" b="1" baseline="0">
                          <a:solidFill>
                            <a:schemeClr val="tx1"/>
                          </a:solidFill>
                          <a:latin typeface="+mn-lt"/>
                        </a:rPr>
                        <a:t> </a:t>
                      </a:r>
                      <a:r>
                        <a:rPr lang="en-US" sz="1600" b="1" baseline="0" err="1">
                          <a:solidFill>
                            <a:schemeClr val="tx1"/>
                          </a:solidFill>
                          <a:latin typeface="+mn-lt"/>
                        </a:rPr>
                        <a:t>đặc</a:t>
                      </a:r>
                      <a:r>
                        <a:rPr lang="en-US" sz="1600" b="1" baseline="0">
                          <a:solidFill>
                            <a:schemeClr val="tx1"/>
                          </a:solidFill>
                          <a:latin typeface="+mn-lt"/>
                        </a:rPr>
                        <a:t> </a:t>
                      </a:r>
                      <a:r>
                        <a:rPr lang="en-US" sz="1600" b="1" baseline="0" err="1">
                          <a:solidFill>
                            <a:schemeClr val="tx1"/>
                          </a:solidFill>
                          <a:latin typeface="+mn-lt"/>
                        </a:rPr>
                        <a:t>hiệu</a:t>
                      </a:r>
                      <a:endParaRPr lang="vi-VN" sz="1600" b="1">
                        <a:solidFill>
                          <a:schemeClr val="tx1"/>
                        </a:solidFill>
                        <a:latin typeface="+mn-lt"/>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solidFill>
                            <a:schemeClr val="tx1"/>
                          </a:solidFill>
                          <a:latin typeface="+mn-lt"/>
                        </a:rPr>
                        <a:t>95%</a:t>
                      </a:r>
                      <a:endParaRPr lang="vi-VN" sz="1600">
                        <a:solidFill>
                          <a:schemeClr val="tx1"/>
                        </a:solidFill>
                        <a:latin typeface="+mn-lt"/>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solidFill>
                            <a:schemeClr val="tx1"/>
                          </a:solidFill>
                          <a:latin typeface="+mn-lt"/>
                        </a:rPr>
                        <a:t>95-100%</a:t>
                      </a:r>
                      <a:endParaRPr lang="vi-VN" sz="1600">
                        <a:solidFill>
                          <a:schemeClr val="tx1"/>
                        </a:solidFill>
                        <a:latin typeface="+mn-lt"/>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solidFill>
                            <a:schemeClr val="tx1"/>
                          </a:solidFill>
                          <a:latin typeface="+mn-lt"/>
                        </a:rPr>
                        <a:t>87%</a:t>
                      </a:r>
                      <a:endParaRPr lang="vi-VN" sz="1600">
                        <a:solidFill>
                          <a:schemeClr val="tx1"/>
                        </a:solidFill>
                        <a:latin typeface="+mn-lt"/>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solidFill>
                            <a:schemeClr val="tx1"/>
                          </a:solidFill>
                          <a:latin typeface="+mn-lt"/>
                        </a:rPr>
                        <a:t>97%</a:t>
                      </a:r>
                      <a:endParaRPr lang="vi-VN" sz="1600">
                        <a:solidFill>
                          <a:schemeClr val="tx1"/>
                        </a:solidFill>
                        <a:latin typeface="+mn-lt"/>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868680">
                <a:tc>
                  <a:txBody>
                    <a:bodyPr/>
                    <a:lstStyle/>
                    <a:p>
                      <a:r>
                        <a:rPr lang="en-US" sz="1600" b="1" err="1">
                          <a:solidFill>
                            <a:schemeClr val="tx1"/>
                          </a:solidFill>
                          <a:latin typeface="+mn-lt"/>
                        </a:rPr>
                        <a:t>Ưu</a:t>
                      </a:r>
                      <a:r>
                        <a:rPr lang="en-US" sz="1600" b="1" baseline="0">
                          <a:solidFill>
                            <a:schemeClr val="tx1"/>
                          </a:solidFill>
                          <a:latin typeface="+mn-lt"/>
                        </a:rPr>
                        <a:t> </a:t>
                      </a:r>
                      <a:r>
                        <a:rPr lang="en-US" sz="1600" b="1" baseline="0" err="1">
                          <a:solidFill>
                            <a:schemeClr val="tx1"/>
                          </a:solidFill>
                          <a:latin typeface="+mn-lt"/>
                        </a:rPr>
                        <a:t>điểm</a:t>
                      </a:r>
                      <a:endParaRPr lang="vi-VN" sz="1600" b="1">
                        <a:solidFill>
                          <a:schemeClr val="tx1"/>
                        </a:solidFill>
                        <a:latin typeface="+mn-lt"/>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err="1">
                          <a:solidFill>
                            <a:schemeClr val="tx1"/>
                          </a:solidFill>
                          <a:latin typeface="+mn-lt"/>
                        </a:rPr>
                        <a:t>Rẻ</a:t>
                      </a:r>
                      <a:r>
                        <a:rPr lang="en-US" sz="1600">
                          <a:solidFill>
                            <a:schemeClr val="tx1"/>
                          </a:solidFill>
                          <a:latin typeface="+mn-lt"/>
                        </a:rPr>
                        <a:t>,</a:t>
                      </a:r>
                      <a:r>
                        <a:rPr lang="en-US" sz="1600" baseline="0">
                          <a:solidFill>
                            <a:schemeClr val="tx1"/>
                          </a:solidFill>
                          <a:latin typeface="+mn-lt"/>
                        </a:rPr>
                        <a:t> </a:t>
                      </a:r>
                      <a:r>
                        <a:rPr lang="en-US" sz="1600" baseline="0" err="1">
                          <a:solidFill>
                            <a:schemeClr val="tx1"/>
                          </a:solidFill>
                          <a:latin typeface="+mn-lt"/>
                        </a:rPr>
                        <a:t>nhanh</a:t>
                      </a:r>
                      <a:endParaRPr lang="en-US" sz="1600" baseline="0">
                        <a:solidFill>
                          <a:schemeClr val="tx1"/>
                        </a:solidFill>
                        <a:latin typeface="+mn-lt"/>
                      </a:endParaRPr>
                    </a:p>
                    <a:p>
                      <a:r>
                        <a:rPr lang="en-US" sz="1600" baseline="0" err="1">
                          <a:solidFill>
                            <a:schemeClr val="tx1"/>
                          </a:solidFill>
                          <a:latin typeface="+mn-lt"/>
                        </a:rPr>
                        <a:t>Lập</a:t>
                      </a:r>
                      <a:r>
                        <a:rPr lang="en-US" sz="1600" baseline="0">
                          <a:solidFill>
                            <a:schemeClr val="tx1"/>
                          </a:solidFill>
                          <a:latin typeface="+mn-lt"/>
                        </a:rPr>
                        <a:t> </a:t>
                      </a:r>
                      <a:r>
                        <a:rPr lang="en-US" sz="1600" baseline="0" err="1">
                          <a:solidFill>
                            <a:schemeClr val="tx1"/>
                          </a:solidFill>
                          <a:latin typeface="+mn-lt"/>
                        </a:rPr>
                        <a:t>lại</a:t>
                      </a:r>
                      <a:r>
                        <a:rPr lang="en-US" sz="1600" baseline="0">
                          <a:solidFill>
                            <a:schemeClr val="tx1"/>
                          </a:solidFill>
                          <a:latin typeface="+mn-lt"/>
                        </a:rPr>
                        <a:t> </a:t>
                      </a:r>
                      <a:r>
                        <a:rPr lang="en-US" sz="1600" baseline="0" err="1">
                          <a:solidFill>
                            <a:schemeClr val="tx1"/>
                          </a:solidFill>
                          <a:latin typeface="+mn-lt"/>
                        </a:rPr>
                        <a:t>được</a:t>
                      </a:r>
                      <a:endParaRPr lang="en-US" sz="1600" baseline="0">
                        <a:solidFill>
                          <a:schemeClr val="tx1"/>
                        </a:solidFill>
                        <a:latin typeface="+mn-lt"/>
                      </a:endParaRPr>
                    </a:p>
                    <a:p>
                      <a:r>
                        <a:rPr lang="en-US" sz="1600" baseline="0" err="1">
                          <a:solidFill>
                            <a:schemeClr val="tx1"/>
                          </a:solidFill>
                          <a:latin typeface="+mn-lt"/>
                        </a:rPr>
                        <a:t>Không</a:t>
                      </a:r>
                      <a:r>
                        <a:rPr lang="en-US" sz="1600" baseline="0">
                          <a:solidFill>
                            <a:schemeClr val="tx1"/>
                          </a:solidFill>
                          <a:latin typeface="+mn-lt"/>
                        </a:rPr>
                        <a:t> </a:t>
                      </a:r>
                      <a:r>
                        <a:rPr lang="en-US" sz="1600" baseline="0" err="1">
                          <a:solidFill>
                            <a:schemeClr val="tx1"/>
                          </a:solidFill>
                          <a:latin typeface="+mn-lt"/>
                        </a:rPr>
                        <a:t>có</a:t>
                      </a:r>
                      <a:r>
                        <a:rPr lang="en-US" sz="1600" baseline="0">
                          <a:solidFill>
                            <a:schemeClr val="tx1"/>
                          </a:solidFill>
                          <a:latin typeface="+mn-lt"/>
                        </a:rPr>
                        <a:t> </a:t>
                      </a:r>
                      <a:r>
                        <a:rPr lang="en-US" sz="1600" baseline="0" err="1">
                          <a:solidFill>
                            <a:schemeClr val="tx1"/>
                          </a:solidFill>
                          <a:latin typeface="+mn-lt"/>
                        </a:rPr>
                        <a:t>tia</a:t>
                      </a:r>
                      <a:r>
                        <a:rPr lang="en-US" sz="1600" baseline="0">
                          <a:solidFill>
                            <a:schemeClr val="tx1"/>
                          </a:solidFill>
                          <a:latin typeface="+mn-lt"/>
                        </a:rPr>
                        <a:t> </a:t>
                      </a:r>
                      <a:r>
                        <a:rPr lang="en-US" sz="1600" baseline="0" err="1">
                          <a:solidFill>
                            <a:schemeClr val="tx1"/>
                          </a:solidFill>
                          <a:latin typeface="+mn-lt"/>
                        </a:rPr>
                        <a:t>xạ</a:t>
                      </a:r>
                      <a:endParaRPr lang="en-US" sz="1600" baseline="0">
                        <a:solidFill>
                          <a:schemeClr val="tx1"/>
                        </a:solidFill>
                        <a:latin typeface="+mn-lt"/>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err="1">
                          <a:solidFill>
                            <a:schemeClr val="tx1"/>
                          </a:solidFill>
                          <a:latin typeface="+mn-lt"/>
                        </a:rPr>
                        <a:t>Độ</a:t>
                      </a:r>
                      <a:r>
                        <a:rPr lang="en-US" sz="1600" baseline="0">
                          <a:solidFill>
                            <a:schemeClr val="tx1"/>
                          </a:solidFill>
                          <a:latin typeface="+mn-lt"/>
                        </a:rPr>
                        <a:t> </a:t>
                      </a:r>
                      <a:r>
                        <a:rPr lang="en-US" sz="1600" baseline="0" err="1">
                          <a:solidFill>
                            <a:schemeClr val="tx1"/>
                          </a:solidFill>
                          <a:latin typeface="+mn-lt"/>
                        </a:rPr>
                        <a:t>nhạy</a:t>
                      </a:r>
                      <a:r>
                        <a:rPr lang="en-US" sz="1600" baseline="0">
                          <a:solidFill>
                            <a:schemeClr val="tx1"/>
                          </a:solidFill>
                          <a:latin typeface="+mn-lt"/>
                        </a:rPr>
                        <a:t> </a:t>
                      </a:r>
                      <a:r>
                        <a:rPr lang="en-US" sz="1600" baseline="0" err="1">
                          <a:solidFill>
                            <a:schemeClr val="tx1"/>
                          </a:solidFill>
                          <a:latin typeface="+mn-lt"/>
                        </a:rPr>
                        <a:t>cao</a:t>
                      </a:r>
                      <a:r>
                        <a:rPr lang="en-US" sz="1600" baseline="0">
                          <a:solidFill>
                            <a:schemeClr val="tx1"/>
                          </a:solidFill>
                          <a:latin typeface="+mn-lt"/>
                        </a:rPr>
                        <a:t> </a:t>
                      </a:r>
                      <a:r>
                        <a:rPr lang="en-US" sz="1600" baseline="0" err="1">
                          <a:solidFill>
                            <a:schemeClr val="tx1"/>
                          </a:solidFill>
                          <a:latin typeface="+mn-lt"/>
                        </a:rPr>
                        <a:t>ngay</a:t>
                      </a:r>
                      <a:r>
                        <a:rPr lang="en-US" sz="1600" baseline="0">
                          <a:solidFill>
                            <a:schemeClr val="tx1"/>
                          </a:solidFill>
                          <a:latin typeface="+mn-lt"/>
                        </a:rPr>
                        <a:t> </a:t>
                      </a:r>
                      <a:r>
                        <a:rPr lang="en-US" sz="1600" baseline="0" err="1">
                          <a:solidFill>
                            <a:schemeClr val="tx1"/>
                          </a:solidFill>
                          <a:latin typeface="+mn-lt"/>
                        </a:rPr>
                        <a:t>cả</a:t>
                      </a:r>
                      <a:r>
                        <a:rPr lang="en-US" sz="1600" baseline="0">
                          <a:solidFill>
                            <a:schemeClr val="tx1"/>
                          </a:solidFill>
                          <a:latin typeface="+mn-lt"/>
                        </a:rPr>
                        <a:t> </a:t>
                      </a:r>
                      <a:r>
                        <a:rPr lang="en-US" sz="1600" baseline="0" err="1">
                          <a:solidFill>
                            <a:schemeClr val="tx1"/>
                          </a:solidFill>
                          <a:latin typeface="+mn-lt"/>
                        </a:rPr>
                        <a:t>khi</a:t>
                      </a:r>
                      <a:r>
                        <a:rPr lang="en-US" sz="1600" baseline="0">
                          <a:solidFill>
                            <a:schemeClr val="tx1"/>
                          </a:solidFill>
                          <a:latin typeface="+mn-lt"/>
                        </a:rPr>
                        <a:t> u &lt; 2cm</a:t>
                      </a:r>
                    </a:p>
                    <a:p>
                      <a:r>
                        <a:rPr lang="en-US" sz="1600" baseline="0" err="1">
                          <a:solidFill>
                            <a:schemeClr val="tx1"/>
                          </a:solidFill>
                          <a:latin typeface="+mn-lt"/>
                        </a:rPr>
                        <a:t>Giúp</a:t>
                      </a:r>
                      <a:r>
                        <a:rPr lang="en-US" sz="1600" baseline="0">
                          <a:solidFill>
                            <a:schemeClr val="tx1"/>
                          </a:solidFill>
                          <a:latin typeface="+mn-lt"/>
                        </a:rPr>
                        <a:t> </a:t>
                      </a:r>
                      <a:r>
                        <a:rPr lang="en-US" sz="1600" baseline="0" err="1">
                          <a:solidFill>
                            <a:schemeClr val="tx1"/>
                          </a:solidFill>
                          <a:latin typeface="+mn-lt"/>
                        </a:rPr>
                        <a:t>sinh</a:t>
                      </a:r>
                      <a:r>
                        <a:rPr lang="en-US" sz="1600" baseline="0">
                          <a:solidFill>
                            <a:schemeClr val="tx1"/>
                          </a:solidFill>
                          <a:latin typeface="+mn-lt"/>
                        </a:rPr>
                        <a:t> </a:t>
                      </a:r>
                      <a:r>
                        <a:rPr lang="en-US" sz="1600" baseline="0" err="1">
                          <a:solidFill>
                            <a:schemeClr val="tx1"/>
                          </a:solidFill>
                          <a:latin typeface="+mn-lt"/>
                        </a:rPr>
                        <a:t>thiết</a:t>
                      </a:r>
                      <a:endParaRPr lang="en-US" sz="1600" baseline="0">
                        <a:solidFill>
                          <a:schemeClr val="tx1"/>
                        </a:solidFill>
                        <a:latin typeface="+mn-lt"/>
                      </a:endParaRPr>
                    </a:p>
                    <a:p>
                      <a:r>
                        <a:rPr lang="en-US" sz="1600" baseline="0" err="1">
                          <a:solidFill>
                            <a:schemeClr val="tx1"/>
                          </a:solidFill>
                          <a:latin typeface="+mn-lt"/>
                        </a:rPr>
                        <a:t>Chẩn</a:t>
                      </a:r>
                      <a:r>
                        <a:rPr lang="en-US" sz="1600" baseline="0">
                          <a:solidFill>
                            <a:schemeClr val="tx1"/>
                          </a:solidFill>
                          <a:latin typeface="+mn-lt"/>
                        </a:rPr>
                        <a:t> </a:t>
                      </a:r>
                      <a:r>
                        <a:rPr lang="en-US" sz="1600" baseline="0" err="1">
                          <a:solidFill>
                            <a:schemeClr val="tx1"/>
                          </a:solidFill>
                          <a:latin typeface="+mn-lt"/>
                        </a:rPr>
                        <a:t>đoán</a:t>
                      </a:r>
                      <a:r>
                        <a:rPr lang="en-US" sz="1600" baseline="0">
                          <a:solidFill>
                            <a:schemeClr val="tx1"/>
                          </a:solidFill>
                          <a:latin typeface="+mn-lt"/>
                        </a:rPr>
                        <a:t> </a:t>
                      </a:r>
                      <a:r>
                        <a:rPr lang="en-US" sz="1600" baseline="0" err="1">
                          <a:solidFill>
                            <a:schemeClr val="tx1"/>
                          </a:solidFill>
                          <a:latin typeface="+mn-lt"/>
                        </a:rPr>
                        <a:t>giai</a:t>
                      </a:r>
                      <a:r>
                        <a:rPr lang="en-US" sz="1600" baseline="0">
                          <a:solidFill>
                            <a:schemeClr val="tx1"/>
                          </a:solidFill>
                          <a:latin typeface="+mn-lt"/>
                        </a:rPr>
                        <a:t> </a:t>
                      </a:r>
                      <a:r>
                        <a:rPr lang="en-US" sz="1600" baseline="0" err="1">
                          <a:solidFill>
                            <a:schemeClr val="tx1"/>
                          </a:solidFill>
                          <a:latin typeface="+mn-lt"/>
                        </a:rPr>
                        <a:t>đoạn</a:t>
                      </a:r>
                      <a:r>
                        <a:rPr lang="en-US" sz="1600" baseline="0">
                          <a:solidFill>
                            <a:schemeClr val="tx1"/>
                          </a:solidFill>
                          <a:latin typeface="+mn-lt"/>
                        </a:rPr>
                        <a:t> </a:t>
                      </a:r>
                      <a:r>
                        <a:rPr lang="en-US" sz="1600" baseline="0" err="1">
                          <a:solidFill>
                            <a:schemeClr val="tx1"/>
                          </a:solidFill>
                          <a:latin typeface="+mn-lt"/>
                        </a:rPr>
                        <a:t>tại</a:t>
                      </a:r>
                      <a:r>
                        <a:rPr lang="en-US" sz="1600" baseline="0">
                          <a:solidFill>
                            <a:schemeClr val="tx1"/>
                          </a:solidFill>
                          <a:latin typeface="+mn-lt"/>
                        </a:rPr>
                        <a:t> </a:t>
                      </a:r>
                      <a:r>
                        <a:rPr lang="en-US" sz="1600" baseline="0" err="1">
                          <a:solidFill>
                            <a:schemeClr val="tx1"/>
                          </a:solidFill>
                          <a:latin typeface="+mn-lt"/>
                        </a:rPr>
                        <a:t>chỗ</a:t>
                      </a:r>
                      <a:endParaRPr lang="en-US" sz="1600" baseline="0">
                        <a:solidFill>
                          <a:schemeClr val="tx1"/>
                        </a:solidFill>
                        <a:latin typeface="+mn-lt"/>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err="1">
                          <a:solidFill>
                            <a:schemeClr val="tx1"/>
                          </a:solidFill>
                          <a:latin typeface="+mn-lt"/>
                        </a:rPr>
                        <a:t>Chẩn</a:t>
                      </a:r>
                      <a:r>
                        <a:rPr lang="en-US" sz="1600" baseline="0">
                          <a:solidFill>
                            <a:schemeClr val="tx1"/>
                          </a:solidFill>
                          <a:latin typeface="+mn-lt"/>
                        </a:rPr>
                        <a:t> </a:t>
                      </a:r>
                      <a:r>
                        <a:rPr lang="en-US" sz="1600" baseline="0" err="1">
                          <a:solidFill>
                            <a:schemeClr val="tx1"/>
                          </a:solidFill>
                          <a:latin typeface="+mn-lt"/>
                        </a:rPr>
                        <a:t>đoán</a:t>
                      </a:r>
                      <a:r>
                        <a:rPr lang="en-US" sz="1600" baseline="0">
                          <a:solidFill>
                            <a:schemeClr val="tx1"/>
                          </a:solidFill>
                          <a:latin typeface="+mn-lt"/>
                        </a:rPr>
                        <a:t> </a:t>
                      </a:r>
                      <a:r>
                        <a:rPr lang="en-US" sz="1600" baseline="0" err="1">
                          <a:solidFill>
                            <a:schemeClr val="tx1"/>
                          </a:solidFill>
                          <a:latin typeface="+mn-lt"/>
                        </a:rPr>
                        <a:t>giai</a:t>
                      </a:r>
                      <a:r>
                        <a:rPr lang="en-US" sz="1600" baseline="0">
                          <a:solidFill>
                            <a:schemeClr val="tx1"/>
                          </a:solidFill>
                          <a:latin typeface="+mn-lt"/>
                        </a:rPr>
                        <a:t> </a:t>
                      </a:r>
                      <a:r>
                        <a:rPr lang="en-US" sz="1600" baseline="0" err="1">
                          <a:solidFill>
                            <a:schemeClr val="tx1"/>
                          </a:solidFill>
                          <a:latin typeface="+mn-lt"/>
                        </a:rPr>
                        <a:t>đoạn</a:t>
                      </a:r>
                      <a:endParaRPr lang="en-US" sz="1600" baseline="0">
                        <a:solidFill>
                          <a:schemeClr val="tx1"/>
                        </a:solidFill>
                        <a:latin typeface="+mn-lt"/>
                      </a:endParaRPr>
                    </a:p>
                    <a:p>
                      <a:r>
                        <a:rPr lang="en-US" sz="1600" baseline="0" err="1">
                          <a:solidFill>
                            <a:schemeClr val="tx1"/>
                          </a:solidFill>
                          <a:latin typeface="+mn-lt"/>
                        </a:rPr>
                        <a:t>Không</a:t>
                      </a:r>
                      <a:r>
                        <a:rPr lang="en-US" sz="1600" baseline="0">
                          <a:solidFill>
                            <a:schemeClr val="tx1"/>
                          </a:solidFill>
                          <a:latin typeface="+mn-lt"/>
                        </a:rPr>
                        <a:t> </a:t>
                      </a:r>
                      <a:r>
                        <a:rPr lang="en-US" sz="1600" baseline="0" err="1">
                          <a:solidFill>
                            <a:schemeClr val="tx1"/>
                          </a:solidFill>
                          <a:latin typeface="+mn-lt"/>
                        </a:rPr>
                        <a:t>phụ</a:t>
                      </a:r>
                      <a:r>
                        <a:rPr lang="en-US" sz="1600" baseline="0">
                          <a:solidFill>
                            <a:schemeClr val="tx1"/>
                          </a:solidFill>
                          <a:latin typeface="+mn-lt"/>
                        </a:rPr>
                        <a:t> </a:t>
                      </a:r>
                      <a:r>
                        <a:rPr lang="en-US" sz="1600" baseline="0" err="1">
                          <a:solidFill>
                            <a:schemeClr val="tx1"/>
                          </a:solidFill>
                          <a:latin typeface="+mn-lt"/>
                        </a:rPr>
                        <a:t>thuộc</a:t>
                      </a:r>
                      <a:r>
                        <a:rPr lang="en-US" sz="1600" baseline="0">
                          <a:solidFill>
                            <a:schemeClr val="tx1"/>
                          </a:solidFill>
                          <a:latin typeface="+mn-lt"/>
                        </a:rPr>
                        <a:t> </a:t>
                      </a:r>
                      <a:r>
                        <a:rPr lang="en-US" sz="1600" baseline="0" err="1">
                          <a:solidFill>
                            <a:schemeClr val="tx1"/>
                          </a:solidFill>
                          <a:latin typeface="+mn-lt"/>
                        </a:rPr>
                        <a:t>người</a:t>
                      </a:r>
                      <a:r>
                        <a:rPr lang="en-US" sz="1600" baseline="0">
                          <a:solidFill>
                            <a:schemeClr val="tx1"/>
                          </a:solidFill>
                          <a:latin typeface="+mn-lt"/>
                        </a:rPr>
                        <a:t> </a:t>
                      </a:r>
                      <a:r>
                        <a:rPr lang="en-US" sz="1600" baseline="0" err="1">
                          <a:solidFill>
                            <a:schemeClr val="tx1"/>
                          </a:solidFill>
                          <a:latin typeface="+mn-lt"/>
                        </a:rPr>
                        <a:t>làm</a:t>
                      </a:r>
                      <a:endParaRPr lang="vi-VN" sz="1600">
                        <a:solidFill>
                          <a:schemeClr val="tx1"/>
                        </a:solidFill>
                        <a:latin typeface="+mn-lt"/>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err="1">
                          <a:solidFill>
                            <a:schemeClr val="tx1"/>
                          </a:solidFill>
                          <a:latin typeface="+mn-lt"/>
                        </a:rPr>
                        <a:t>Chẩn</a:t>
                      </a:r>
                      <a:r>
                        <a:rPr lang="en-US" sz="1600" baseline="0">
                          <a:solidFill>
                            <a:schemeClr val="tx1"/>
                          </a:solidFill>
                          <a:latin typeface="+mn-lt"/>
                        </a:rPr>
                        <a:t> </a:t>
                      </a:r>
                      <a:r>
                        <a:rPr lang="en-US" sz="1600" baseline="0" err="1">
                          <a:solidFill>
                            <a:schemeClr val="tx1"/>
                          </a:solidFill>
                          <a:latin typeface="+mn-lt"/>
                        </a:rPr>
                        <a:t>đoán</a:t>
                      </a:r>
                      <a:r>
                        <a:rPr lang="en-US" sz="1600" baseline="0">
                          <a:solidFill>
                            <a:schemeClr val="tx1"/>
                          </a:solidFill>
                          <a:latin typeface="+mn-lt"/>
                        </a:rPr>
                        <a:t> </a:t>
                      </a:r>
                      <a:r>
                        <a:rPr lang="en-US" sz="1600" baseline="0" err="1">
                          <a:solidFill>
                            <a:schemeClr val="tx1"/>
                          </a:solidFill>
                          <a:latin typeface="+mn-lt"/>
                        </a:rPr>
                        <a:t>giai</a:t>
                      </a:r>
                      <a:r>
                        <a:rPr lang="en-US" sz="1600" baseline="0">
                          <a:solidFill>
                            <a:schemeClr val="tx1"/>
                          </a:solidFill>
                          <a:latin typeface="+mn-lt"/>
                        </a:rPr>
                        <a:t> </a:t>
                      </a:r>
                      <a:r>
                        <a:rPr lang="en-US" sz="1600" baseline="0" err="1">
                          <a:solidFill>
                            <a:schemeClr val="tx1"/>
                          </a:solidFill>
                          <a:latin typeface="+mn-lt"/>
                        </a:rPr>
                        <a:t>đoạn</a:t>
                      </a:r>
                      <a:endParaRPr lang="en-US" sz="1600" baseline="0">
                        <a:solidFill>
                          <a:schemeClr val="tx1"/>
                        </a:solidFill>
                        <a:latin typeface="+mn-lt"/>
                      </a:endParaRPr>
                    </a:p>
                    <a:p>
                      <a:r>
                        <a:rPr lang="en-US" sz="1600" baseline="0" err="1">
                          <a:solidFill>
                            <a:schemeClr val="tx1"/>
                          </a:solidFill>
                          <a:latin typeface="+mn-lt"/>
                        </a:rPr>
                        <a:t>Không</a:t>
                      </a:r>
                      <a:r>
                        <a:rPr lang="en-US" sz="1600" baseline="0">
                          <a:solidFill>
                            <a:schemeClr val="tx1"/>
                          </a:solidFill>
                          <a:latin typeface="+mn-lt"/>
                        </a:rPr>
                        <a:t> </a:t>
                      </a:r>
                      <a:r>
                        <a:rPr lang="en-US" sz="1600" baseline="0" err="1">
                          <a:solidFill>
                            <a:schemeClr val="tx1"/>
                          </a:solidFill>
                          <a:latin typeface="+mn-lt"/>
                        </a:rPr>
                        <a:t>phụ</a:t>
                      </a:r>
                      <a:r>
                        <a:rPr lang="en-US" sz="1600" baseline="0">
                          <a:solidFill>
                            <a:schemeClr val="tx1"/>
                          </a:solidFill>
                          <a:latin typeface="+mn-lt"/>
                        </a:rPr>
                        <a:t> </a:t>
                      </a:r>
                      <a:r>
                        <a:rPr lang="en-US" sz="1600" baseline="0" err="1">
                          <a:solidFill>
                            <a:schemeClr val="tx1"/>
                          </a:solidFill>
                          <a:latin typeface="+mn-lt"/>
                        </a:rPr>
                        <a:t>thuộc</a:t>
                      </a:r>
                      <a:r>
                        <a:rPr lang="en-US" sz="1600" baseline="0">
                          <a:solidFill>
                            <a:schemeClr val="tx1"/>
                          </a:solidFill>
                          <a:latin typeface="+mn-lt"/>
                        </a:rPr>
                        <a:t> </a:t>
                      </a:r>
                      <a:r>
                        <a:rPr lang="en-US" sz="1600" baseline="0" err="1">
                          <a:solidFill>
                            <a:schemeClr val="tx1"/>
                          </a:solidFill>
                          <a:latin typeface="+mn-lt"/>
                        </a:rPr>
                        <a:t>người</a:t>
                      </a:r>
                      <a:r>
                        <a:rPr lang="en-US" sz="1600" baseline="0">
                          <a:solidFill>
                            <a:schemeClr val="tx1"/>
                          </a:solidFill>
                          <a:latin typeface="+mn-lt"/>
                        </a:rPr>
                        <a:t> </a:t>
                      </a:r>
                      <a:r>
                        <a:rPr lang="en-US" sz="1600" baseline="0" err="1">
                          <a:solidFill>
                            <a:schemeClr val="tx1"/>
                          </a:solidFill>
                          <a:latin typeface="+mn-lt"/>
                        </a:rPr>
                        <a:t>làm</a:t>
                      </a:r>
                      <a:endParaRPr lang="en-US" sz="1600" baseline="0">
                        <a:solidFill>
                          <a:schemeClr val="tx1"/>
                        </a:solidFill>
                        <a:latin typeface="+mn-lt"/>
                      </a:endParaRPr>
                    </a:p>
                    <a:p>
                      <a:r>
                        <a:rPr lang="en-US" sz="1600" baseline="0" err="1">
                          <a:solidFill>
                            <a:schemeClr val="tx1"/>
                          </a:solidFill>
                          <a:latin typeface="+mn-lt"/>
                        </a:rPr>
                        <a:t>Dựng</a:t>
                      </a:r>
                      <a:r>
                        <a:rPr lang="en-US" sz="1600" baseline="0">
                          <a:solidFill>
                            <a:schemeClr val="tx1"/>
                          </a:solidFill>
                          <a:latin typeface="+mn-lt"/>
                        </a:rPr>
                        <a:t> </a:t>
                      </a:r>
                      <a:r>
                        <a:rPr lang="en-US" sz="1600" baseline="0" err="1">
                          <a:solidFill>
                            <a:schemeClr val="tx1"/>
                          </a:solidFill>
                          <a:latin typeface="+mn-lt"/>
                        </a:rPr>
                        <a:t>hình</a:t>
                      </a:r>
                      <a:r>
                        <a:rPr lang="en-US" sz="1600" baseline="0">
                          <a:solidFill>
                            <a:schemeClr val="tx1"/>
                          </a:solidFill>
                          <a:latin typeface="+mn-lt"/>
                        </a:rPr>
                        <a:t> </a:t>
                      </a:r>
                      <a:r>
                        <a:rPr lang="en-US" sz="1600" baseline="0" err="1">
                          <a:solidFill>
                            <a:schemeClr val="tx1"/>
                          </a:solidFill>
                          <a:latin typeface="+mn-lt"/>
                        </a:rPr>
                        <a:t>đường</a:t>
                      </a:r>
                      <a:r>
                        <a:rPr lang="en-US" sz="1600" baseline="0">
                          <a:solidFill>
                            <a:schemeClr val="tx1"/>
                          </a:solidFill>
                          <a:latin typeface="+mn-lt"/>
                        </a:rPr>
                        <a:t> </a:t>
                      </a:r>
                      <a:r>
                        <a:rPr lang="en-US" sz="1600" baseline="0" err="1">
                          <a:solidFill>
                            <a:schemeClr val="tx1"/>
                          </a:solidFill>
                          <a:latin typeface="+mn-lt"/>
                        </a:rPr>
                        <a:t>mật</a:t>
                      </a:r>
                      <a:r>
                        <a:rPr lang="en-US" sz="1600" baseline="0">
                          <a:solidFill>
                            <a:schemeClr val="tx1"/>
                          </a:solidFill>
                          <a:latin typeface="+mn-lt"/>
                        </a:rPr>
                        <a:t>, </a:t>
                      </a:r>
                      <a:r>
                        <a:rPr lang="en-US" sz="1600" baseline="0" err="1">
                          <a:solidFill>
                            <a:schemeClr val="tx1"/>
                          </a:solidFill>
                          <a:latin typeface="+mn-lt"/>
                        </a:rPr>
                        <a:t>tụy</a:t>
                      </a:r>
                      <a:endParaRPr lang="vi-VN" sz="1600">
                        <a:solidFill>
                          <a:schemeClr val="tx1"/>
                        </a:solidFill>
                        <a:latin typeface="+mn-lt"/>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868680">
                <a:tc>
                  <a:txBody>
                    <a:bodyPr/>
                    <a:lstStyle/>
                    <a:p>
                      <a:r>
                        <a:rPr lang="en-US" sz="1600" b="1" err="1">
                          <a:solidFill>
                            <a:schemeClr val="tx1"/>
                          </a:solidFill>
                          <a:latin typeface="+mn-lt"/>
                        </a:rPr>
                        <a:t>Khuyết</a:t>
                      </a:r>
                      <a:r>
                        <a:rPr lang="en-US" sz="1600" b="1" baseline="0">
                          <a:solidFill>
                            <a:schemeClr val="tx1"/>
                          </a:solidFill>
                          <a:latin typeface="+mn-lt"/>
                        </a:rPr>
                        <a:t> </a:t>
                      </a:r>
                      <a:r>
                        <a:rPr lang="en-US" sz="1600" b="1" baseline="0" err="1">
                          <a:solidFill>
                            <a:schemeClr val="tx1"/>
                          </a:solidFill>
                          <a:latin typeface="+mn-lt"/>
                        </a:rPr>
                        <a:t>điểm</a:t>
                      </a:r>
                      <a:endParaRPr lang="vi-VN" sz="1600" b="1">
                        <a:solidFill>
                          <a:schemeClr val="tx1"/>
                        </a:solidFill>
                        <a:latin typeface="+mn-lt"/>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err="1">
                          <a:solidFill>
                            <a:schemeClr val="tx1"/>
                          </a:solidFill>
                          <a:latin typeface="+mn-lt"/>
                        </a:rPr>
                        <a:t>Bị</a:t>
                      </a:r>
                      <a:r>
                        <a:rPr lang="en-US" sz="1600" baseline="0">
                          <a:solidFill>
                            <a:schemeClr val="tx1"/>
                          </a:solidFill>
                          <a:latin typeface="+mn-lt"/>
                        </a:rPr>
                        <a:t> </a:t>
                      </a:r>
                      <a:r>
                        <a:rPr lang="en-US" sz="1600" baseline="0" err="1">
                          <a:solidFill>
                            <a:schemeClr val="tx1"/>
                          </a:solidFill>
                          <a:latin typeface="+mn-lt"/>
                        </a:rPr>
                        <a:t>hơi</a:t>
                      </a:r>
                      <a:r>
                        <a:rPr lang="en-US" sz="1600" baseline="0">
                          <a:solidFill>
                            <a:schemeClr val="tx1"/>
                          </a:solidFill>
                          <a:latin typeface="+mn-lt"/>
                        </a:rPr>
                        <a:t> </a:t>
                      </a:r>
                      <a:r>
                        <a:rPr lang="en-US" sz="1600" baseline="0" err="1">
                          <a:solidFill>
                            <a:schemeClr val="tx1"/>
                          </a:solidFill>
                          <a:latin typeface="+mn-lt"/>
                        </a:rPr>
                        <a:t>che</a:t>
                      </a:r>
                      <a:endParaRPr lang="en-US" sz="1600" baseline="0">
                        <a:solidFill>
                          <a:schemeClr val="tx1"/>
                        </a:solidFill>
                        <a:latin typeface="+mn-lt"/>
                      </a:endParaRPr>
                    </a:p>
                    <a:p>
                      <a:r>
                        <a:rPr lang="en-US" sz="1600" baseline="0" err="1">
                          <a:solidFill>
                            <a:schemeClr val="tx1"/>
                          </a:solidFill>
                          <a:latin typeface="+mn-lt"/>
                        </a:rPr>
                        <a:t>Độ</a:t>
                      </a:r>
                      <a:r>
                        <a:rPr lang="en-US" sz="1600" baseline="0">
                          <a:solidFill>
                            <a:schemeClr val="tx1"/>
                          </a:solidFill>
                          <a:latin typeface="+mn-lt"/>
                        </a:rPr>
                        <a:t> </a:t>
                      </a:r>
                      <a:r>
                        <a:rPr lang="en-US" sz="1600" baseline="0" err="1">
                          <a:solidFill>
                            <a:schemeClr val="tx1"/>
                          </a:solidFill>
                          <a:latin typeface="+mn-lt"/>
                        </a:rPr>
                        <a:t>nhạy</a:t>
                      </a:r>
                      <a:r>
                        <a:rPr lang="en-US" sz="1600" baseline="0">
                          <a:solidFill>
                            <a:schemeClr val="tx1"/>
                          </a:solidFill>
                          <a:latin typeface="+mn-lt"/>
                        </a:rPr>
                        <a:t> </a:t>
                      </a:r>
                      <a:r>
                        <a:rPr lang="en-US" sz="1600" baseline="0" err="1">
                          <a:solidFill>
                            <a:schemeClr val="tx1"/>
                          </a:solidFill>
                          <a:latin typeface="+mn-lt"/>
                        </a:rPr>
                        <a:t>rất</a:t>
                      </a:r>
                      <a:r>
                        <a:rPr lang="en-US" sz="1600" baseline="0">
                          <a:solidFill>
                            <a:schemeClr val="tx1"/>
                          </a:solidFill>
                          <a:latin typeface="+mn-lt"/>
                        </a:rPr>
                        <a:t> </a:t>
                      </a:r>
                      <a:r>
                        <a:rPr lang="en-US" sz="1600" baseline="0" err="1">
                          <a:solidFill>
                            <a:schemeClr val="tx1"/>
                          </a:solidFill>
                          <a:latin typeface="+mn-lt"/>
                        </a:rPr>
                        <a:t>thấp</a:t>
                      </a:r>
                      <a:r>
                        <a:rPr lang="en-US" sz="1600" baseline="0">
                          <a:solidFill>
                            <a:schemeClr val="tx1"/>
                          </a:solidFill>
                          <a:latin typeface="+mn-lt"/>
                        </a:rPr>
                        <a:t> </a:t>
                      </a:r>
                      <a:r>
                        <a:rPr lang="en-US" sz="1600" baseline="0" err="1">
                          <a:solidFill>
                            <a:schemeClr val="tx1"/>
                          </a:solidFill>
                          <a:latin typeface="+mn-lt"/>
                        </a:rPr>
                        <a:t>khi</a:t>
                      </a:r>
                      <a:r>
                        <a:rPr lang="en-US" sz="1600" baseline="0">
                          <a:solidFill>
                            <a:schemeClr val="tx1"/>
                          </a:solidFill>
                          <a:latin typeface="+mn-lt"/>
                        </a:rPr>
                        <a:t> u &lt; 2cm</a:t>
                      </a:r>
                    </a:p>
                    <a:p>
                      <a:r>
                        <a:rPr lang="en-US" sz="1600" baseline="0" err="1">
                          <a:solidFill>
                            <a:schemeClr val="tx1"/>
                          </a:solidFill>
                          <a:latin typeface="+mn-lt"/>
                        </a:rPr>
                        <a:t>Kết</a:t>
                      </a:r>
                      <a:r>
                        <a:rPr lang="en-US" sz="1600" baseline="0">
                          <a:solidFill>
                            <a:schemeClr val="tx1"/>
                          </a:solidFill>
                          <a:latin typeface="+mn-lt"/>
                        </a:rPr>
                        <a:t> </a:t>
                      </a:r>
                      <a:r>
                        <a:rPr lang="en-US" sz="1600" baseline="0" err="1">
                          <a:solidFill>
                            <a:schemeClr val="tx1"/>
                          </a:solidFill>
                          <a:latin typeface="+mn-lt"/>
                        </a:rPr>
                        <a:t>quả</a:t>
                      </a:r>
                      <a:r>
                        <a:rPr lang="en-US" sz="1600" baseline="0">
                          <a:solidFill>
                            <a:schemeClr val="tx1"/>
                          </a:solidFill>
                          <a:latin typeface="+mn-lt"/>
                        </a:rPr>
                        <a:t> </a:t>
                      </a:r>
                      <a:r>
                        <a:rPr lang="en-US" sz="1600" baseline="0" err="1">
                          <a:solidFill>
                            <a:schemeClr val="tx1"/>
                          </a:solidFill>
                          <a:latin typeface="+mn-lt"/>
                        </a:rPr>
                        <a:t>phụ</a:t>
                      </a:r>
                      <a:r>
                        <a:rPr lang="en-US" sz="1600" baseline="0">
                          <a:solidFill>
                            <a:schemeClr val="tx1"/>
                          </a:solidFill>
                          <a:latin typeface="+mn-lt"/>
                        </a:rPr>
                        <a:t> </a:t>
                      </a:r>
                      <a:r>
                        <a:rPr lang="en-US" sz="1600" baseline="0" err="1">
                          <a:solidFill>
                            <a:schemeClr val="tx1"/>
                          </a:solidFill>
                          <a:latin typeface="+mn-lt"/>
                        </a:rPr>
                        <a:t>thuộc</a:t>
                      </a:r>
                      <a:r>
                        <a:rPr lang="en-US" sz="1600" baseline="0">
                          <a:solidFill>
                            <a:schemeClr val="tx1"/>
                          </a:solidFill>
                          <a:latin typeface="+mn-lt"/>
                        </a:rPr>
                        <a:t> </a:t>
                      </a:r>
                      <a:r>
                        <a:rPr lang="en-US" sz="1600" baseline="0" err="1">
                          <a:solidFill>
                            <a:schemeClr val="tx1"/>
                          </a:solidFill>
                          <a:latin typeface="+mn-lt"/>
                        </a:rPr>
                        <a:t>người</a:t>
                      </a:r>
                      <a:r>
                        <a:rPr lang="en-US" sz="1600" baseline="0">
                          <a:solidFill>
                            <a:schemeClr val="tx1"/>
                          </a:solidFill>
                          <a:latin typeface="+mn-lt"/>
                        </a:rPr>
                        <a:t> </a:t>
                      </a:r>
                      <a:r>
                        <a:rPr lang="en-US" sz="1600" baseline="0" err="1">
                          <a:solidFill>
                            <a:schemeClr val="tx1"/>
                          </a:solidFill>
                          <a:latin typeface="+mn-lt"/>
                        </a:rPr>
                        <a:t>làm</a:t>
                      </a:r>
                      <a:endParaRPr lang="vi-VN" sz="1600">
                        <a:solidFill>
                          <a:schemeClr val="tx1"/>
                        </a:solidFill>
                        <a:latin typeface="+mn-lt"/>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solidFill>
                            <a:schemeClr val="tx1"/>
                          </a:solidFill>
                          <a:latin typeface="+mn-lt"/>
                        </a:rPr>
                        <a:t>BN </a:t>
                      </a:r>
                      <a:r>
                        <a:rPr lang="en-US" sz="1600" err="1">
                          <a:solidFill>
                            <a:schemeClr val="tx1"/>
                          </a:solidFill>
                          <a:latin typeface="+mn-lt"/>
                        </a:rPr>
                        <a:t>phải</a:t>
                      </a:r>
                      <a:r>
                        <a:rPr lang="en-US" sz="1600" baseline="0">
                          <a:solidFill>
                            <a:schemeClr val="tx1"/>
                          </a:solidFill>
                          <a:latin typeface="+mn-lt"/>
                        </a:rPr>
                        <a:t> </a:t>
                      </a:r>
                      <a:r>
                        <a:rPr lang="en-US" sz="1600" baseline="0" err="1">
                          <a:solidFill>
                            <a:schemeClr val="tx1"/>
                          </a:solidFill>
                          <a:latin typeface="+mn-lt"/>
                        </a:rPr>
                        <a:t>gây</a:t>
                      </a:r>
                      <a:r>
                        <a:rPr lang="en-US" sz="1600" baseline="0">
                          <a:solidFill>
                            <a:schemeClr val="tx1"/>
                          </a:solidFill>
                          <a:latin typeface="+mn-lt"/>
                        </a:rPr>
                        <a:t> </a:t>
                      </a:r>
                      <a:r>
                        <a:rPr lang="en-US" sz="1600" baseline="0" err="1">
                          <a:solidFill>
                            <a:schemeClr val="tx1"/>
                          </a:solidFill>
                          <a:latin typeface="+mn-lt"/>
                        </a:rPr>
                        <a:t>mê</a:t>
                      </a:r>
                      <a:endParaRPr lang="en-US" sz="1600" baseline="0">
                        <a:solidFill>
                          <a:schemeClr val="tx1"/>
                        </a:solidFill>
                        <a:latin typeface="+mn-lt"/>
                      </a:endParaRPr>
                    </a:p>
                    <a:p>
                      <a:r>
                        <a:rPr lang="en-US" sz="1600" baseline="0" err="1">
                          <a:solidFill>
                            <a:schemeClr val="tx1"/>
                          </a:solidFill>
                          <a:latin typeface="+mn-lt"/>
                        </a:rPr>
                        <a:t>Kỹ</a:t>
                      </a:r>
                      <a:r>
                        <a:rPr lang="en-US" sz="1600" baseline="0">
                          <a:solidFill>
                            <a:schemeClr val="tx1"/>
                          </a:solidFill>
                          <a:latin typeface="+mn-lt"/>
                        </a:rPr>
                        <a:t> </a:t>
                      </a:r>
                      <a:r>
                        <a:rPr lang="en-US" sz="1600" baseline="0" err="1">
                          <a:solidFill>
                            <a:schemeClr val="tx1"/>
                          </a:solidFill>
                          <a:latin typeface="+mn-lt"/>
                        </a:rPr>
                        <a:t>thuật</a:t>
                      </a:r>
                      <a:r>
                        <a:rPr lang="en-US" sz="1600" baseline="0">
                          <a:solidFill>
                            <a:schemeClr val="tx1"/>
                          </a:solidFill>
                          <a:latin typeface="+mn-lt"/>
                        </a:rPr>
                        <a:t> </a:t>
                      </a:r>
                      <a:r>
                        <a:rPr lang="en-US" sz="1600" baseline="0" err="1">
                          <a:solidFill>
                            <a:schemeClr val="tx1"/>
                          </a:solidFill>
                          <a:latin typeface="+mn-lt"/>
                        </a:rPr>
                        <a:t>khó</a:t>
                      </a:r>
                      <a:endParaRPr lang="en-US" sz="1600" baseline="0">
                        <a:solidFill>
                          <a:schemeClr val="tx1"/>
                        </a:solidFill>
                        <a:latin typeface="+mn-lt"/>
                      </a:endParaRPr>
                    </a:p>
                    <a:p>
                      <a:r>
                        <a:rPr lang="en-US" sz="1600" baseline="0" err="1">
                          <a:solidFill>
                            <a:schemeClr val="tx1"/>
                          </a:solidFill>
                          <a:latin typeface="+mn-lt"/>
                        </a:rPr>
                        <a:t>Kết</a:t>
                      </a:r>
                      <a:r>
                        <a:rPr lang="en-US" sz="1600" baseline="0">
                          <a:solidFill>
                            <a:schemeClr val="tx1"/>
                          </a:solidFill>
                          <a:latin typeface="+mn-lt"/>
                        </a:rPr>
                        <a:t> </a:t>
                      </a:r>
                      <a:r>
                        <a:rPr lang="en-US" sz="1600" baseline="0" err="1">
                          <a:solidFill>
                            <a:schemeClr val="tx1"/>
                          </a:solidFill>
                          <a:latin typeface="+mn-lt"/>
                        </a:rPr>
                        <a:t>quả</a:t>
                      </a:r>
                      <a:r>
                        <a:rPr lang="en-US" sz="1600" baseline="0">
                          <a:solidFill>
                            <a:schemeClr val="tx1"/>
                          </a:solidFill>
                          <a:latin typeface="+mn-lt"/>
                        </a:rPr>
                        <a:t> </a:t>
                      </a:r>
                      <a:r>
                        <a:rPr lang="en-US" sz="1600" baseline="0" err="1">
                          <a:solidFill>
                            <a:schemeClr val="tx1"/>
                          </a:solidFill>
                          <a:latin typeface="+mn-lt"/>
                        </a:rPr>
                        <a:t>phụ</a:t>
                      </a:r>
                      <a:r>
                        <a:rPr lang="en-US" sz="1600" baseline="0">
                          <a:solidFill>
                            <a:schemeClr val="tx1"/>
                          </a:solidFill>
                          <a:latin typeface="+mn-lt"/>
                        </a:rPr>
                        <a:t> </a:t>
                      </a:r>
                      <a:r>
                        <a:rPr lang="en-US" sz="1600" baseline="0" err="1">
                          <a:solidFill>
                            <a:schemeClr val="tx1"/>
                          </a:solidFill>
                          <a:latin typeface="+mn-lt"/>
                        </a:rPr>
                        <a:t>thuộc</a:t>
                      </a:r>
                      <a:r>
                        <a:rPr lang="en-US" sz="1600" baseline="0">
                          <a:solidFill>
                            <a:schemeClr val="tx1"/>
                          </a:solidFill>
                          <a:latin typeface="+mn-lt"/>
                        </a:rPr>
                        <a:t> </a:t>
                      </a:r>
                      <a:r>
                        <a:rPr lang="en-US" sz="1600" baseline="0" err="1">
                          <a:solidFill>
                            <a:schemeClr val="tx1"/>
                          </a:solidFill>
                          <a:latin typeface="+mn-lt"/>
                        </a:rPr>
                        <a:t>người</a:t>
                      </a:r>
                      <a:r>
                        <a:rPr lang="en-US" sz="1600" baseline="0">
                          <a:solidFill>
                            <a:schemeClr val="tx1"/>
                          </a:solidFill>
                          <a:latin typeface="+mn-lt"/>
                        </a:rPr>
                        <a:t> </a:t>
                      </a:r>
                      <a:r>
                        <a:rPr lang="en-US" sz="1600" baseline="0" err="1">
                          <a:solidFill>
                            <a:schemeClr val="tx1"/>
                          </a:solidFill>
                          <a:latin typeface="+mn-lt"/>
                        </a:rPr>
                        <a:t>làm</a:t>
                      </a:r>
                      <a:endParaRPr lang="vi-VN" sz="1600">
                        <a:solidFill>
                          <a:schemeClr val="tx1"/>
                        </a:solidFill>
                        <a:latin typeface="+mn-lt"/>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solidFill>
                            <a:schemeClr val="tx1"/>
                          </a:solidFill>
                          <a:latin typeface="+mn-lt"/>
                        </a:rPr>
                        <a:t>Tia</a:t>
                      </a:r>
                      <a:r>
                        <a:rPr lang="en-US" sz="1600" baseline="0">
                          <a:solidFill>
                            <a:schemeClr val="tx1"/>
                          </a:solidFill>
                          <a:latin typeface="+mn-lt"/>
                        </a:rPr>
                        <a:t> </a:t>
                      </a:r>
                      <a:r>
                        <a:rPr lang="en-US" sz="1600" baseline="0" err="1">
                          <a:solidFill>
                            <a:schemeClr val="tx1"/>
                          </a:solidFill>
                          <a:latin typeface="+mn-lt"/>
                        </a:rPr>
                        <a:t>xạ</a:t>
                      </a:r>
                      <a:endParaRPr lang="en-US" sz="1600" baseline="0">
                        <a:solidFill>
                          <a:schemeClr val="tx1"/>
                        </a:solidFill>
                        <a:latin typeface="+mn-lt"/>
                      </a:endParaRPr>
                    </a:p>
                    <a:p>
                      <a:r>
                        <a:rPr lang="en-US" sz="1600" baseline="0" err="1">
                          <a:solidFill>
                            <a:schemeClr val="tx1"/>
                          </a:solidFill>
                          <a:latin typeface="+mn-lt"/>
                        </a:rPr>
                        <a:t>Chất</a:t>
                      </a:r>
                      <a:r>
                        <a:rPr lang="en-US" sz="1600" baseline="0">
                          <a:solidFill>
                            <a:schemeClr val="tx1"/>
                          </a:solidFill>
                          <a:latin typeface="+mn-lt"/>
                        </a:rPr>
                        <a:t> </a:t>
                      </a:r>
                      <a:r>
                        <a:rPr lang="en-US" sz="1600" baseline="0" err="1">
                          <a:solidFill>
                            <a:schemeClr val="tx1"/>
                          </a:solidFill>
                          <a:latin typeface="+mn-lt"/>
                        </a:rPr>
                        <a:t>cản</a:t>
                      </a:r>
                      <a:r>
                        <a:rPr lang="en-US" sz="1600" baseline="0">
                          <a:solidFill>
                            <a:schemeClr val="tx1"/>
                          </a:solidFill>
                          <a:latin typeface="+mn-lt"/>
                        </a:rPr>
                        <a:t> </a:t>
                      </a:r>
                      <a:r>
                        <a:rPr lang="en-US" sz="1600" baseline="0" err="1">
                          <a:solidFill>
                            <a:schemeClr val="tx1"/>
                          </a:solidFill>
                          <a:latin typeface="+mn-lt"/>
                        </a:rPr>
                        <a:t>quang</a:t>
                      </a:r>
                      <a:endParaRPr lang="en-US" sz="1600" baseline="0">
                        <a:solidFill>
                          <a:schemeClr val="tx1"/>
                        </a:solidFill>
                        <a:latin typeface="+mn-lt"/>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err="1">
                          <a:solidFill>
                            <a:schemeClr val="tx1"/>
                          </a:solidFill>
                          <a:latin typeface="+mn-lt"/>
                        </a:rPr>
                        <a:t>Từ</a:t>
                      </a:r>
                      <a:r>
                        <a:rPr lang="en-US" sz="1600" baseline="0">
                          <a:solidFill>
                            <a:schemeClr val="tx1"/>
                          </a:solidFill>
                          <a:latin typeface="+mn-lt"/>
                        </a:rPr>
                        <a:t> </a:t>
                      </a:r>
                      <a:r>
                        <a:rPr lang="en-US" sz="1600" baseline="0" err="1">
                          <a:solidFill>
                            <a:schemeClr val="tx1"/>
                          </a:solidFill>
                          <a:latin typeface="+mn-lt"/>
                        </a:rPr>
                        <a:t>trường</a:t>
                      </a:r>
                      <a:endParaRPr lang="en-US" sz="1600" baseline="0">
                        <a:solidFill>
                          <a:schemeClr val="tx1"/>
                        </a:solidFill>
                        <a:latin typeface="+mn-lt"/>
                      </a:endParaRPr>
                    </a:p>
                    <a:p>
                      <a:r>
                        <a:rPr lang="en-US" sz="1600" baseline="0" err="1">
                          <a:solidFill>
                            <a:schemeClr val="tx1"/>
                          </a:solidFill>
                          <a:latin typeface="+mn-lt"/>
                        </a:rPr>
                        <a:t>Chất</a:t>
                      </a:r>
                      <a:r>
                        <a:rPr lang="en-US" sz="1600" baseline="0">
                          <a:solidFill>
                            <a:schemeClr val="tx1"/>
                          </a:solidFill>
                          <a:latin typeface="+mn-lt"/>
                        </a:rPr>
                        <a:t> </a:t>
                      </a:r>
                      <a:r>
                        <a:rPr lang="en-US" sz="1600" baseline="0" err="1">
                          <a:solidFill>
                            <a:schemeClr val="tx1"/>
                          </a:solidFill>
                          <a:latin typeface="+mn-lt"/>
                        </a:rPr>
                        <a:t>cản</a:t>
                      </a:r>
                      <a:r>
                        <a:rPr lang="en-US" sz="1600" baseline="0">
                          <a:solidFill>
                            <a:schemeClr val="tx1"/>
                          </a:solidFill>
                          <a:latin typeface="+mn-lt"/>
                        </a:rPr>
                        <a:t> </a:t>
                      </a:r>
                      <a:r>
                        <a:rPr lang="en-US" sz="1600" baseline="0" err="1">
                          <a:solidFill>
                            <a:schemeClr val="tx1"/>
                          </a:solidFill>
                          <a:latin typeface="+mn-lt"/>
                        </a:rPr>
                        <a:t>từ</a:t>
                      </a:r>
                      <a:endParaRPr lang="vi-VN" sz="1600">
                        <a:solidFill>
                          <a:schemeClr val="tx1"/>
                        </a:solidFill>
                        <a:latin typeface="+mn-lt"/>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ED4F034-9014-8D46-9275-0E0F498C5784}"/>
              </a:ext>
            </a:extLst>
          </p:cNvPr>
          <p:cNvSpPr>
            <a:spLocks noGrp="1"/>
          </p:cNvSpPr>
          <p:nvPr>
            <p:ph type="title"/>
          </p:nvPr>
        </p:nvSpPr>
        <p:spPr>
          <a:xfrm>
            <a:off x="720000" y="481943"/>
            <a:ext cx="4493700" cy="477600"/>
          </a:xfrm>
        </p:spPr>
        <p:txBody>
          <a:bodyPr/>
          <a:lstStyle/>
          <a:p>
            <a:r>
              <a:rPr lang="en-US" b="1" err="1">
                <a:latin typeface="+mn-lt"/>
              </a:rPr>
              <a:t>Siêu</a:t>
            </a:r>
            <a:r>
              <a:rPr lang="en-US" b="1">
                <a:latin typeface="+mn-lt"/>
              </a:rPr>
              <a:t> </a:t>
            </a:r>
            <a:r>
              <a:rPr lang="en-US" b="1" err="1">
                <a:latin typeface="+mn-lt"/>
              </a:rPr>
              <a:t>âm</a:t>
            </a:r>
            <a:r>
              <a:rPr lang="en-US" b="1">
                <a:latin typeface="+mn-lt"/>
              </a:rPr>
              <a:t> </a:t>
            </a:r>
            <a:r>
              <a:rPr lang="en-US" b="1" err="1">
                <a:latin typeface="+mn-lt"/>
              </a:rPr>
              <a:t>bụng</a:t>
            </a:r>
            <a:endParaRPr lang="vi-VN" b="1">
              <a:latin typeface="+mn-lt"/>
            </a:endParaRPr>
          </a:p>
        </p:txBody>
      </p:sp>
      <p:sp>
        <p:nvSpPr>
          <p:cNvPr id="6" name="Google Shape;3303;p69">
            <a:extLst>
              <a:ext uri="{FF2B5EF4-FFF2-40B4-BE49-F238E27FC236}">
                <a16:creationId xmlns:a16="http://schemas.microsoft.com/office/drawing/2014/main" id="{A8669415-AC6B-6D4E-8378-40CDEA72172A}"/>
              </a:ext>
            </a:extLst>
          </p:cNvPr>
          <p:cNvSpPr/>
          <p:nvPr/>
        </p:nvSpPr>
        <p:spPr>
          <a:xfrm>
            <a:off x="783993" y="1608230"/>
            <a:ext cx="3691800" cy="3010935"/>
          </a:xfrm>
          <a:prstGeom prst="roundRect">
            <a:avLst>
              <a:gd name="adj" fmla="val 10516"/>
            </a:avLst>
          </a:prstGeom>
          <a:noFill/>
          <a:ln w="19050" cap="flat" cmpd="sng">
            <a:solidFill>
              <a:schemeClr val="dk1"/>
            </a:solidFill>
            <a:prstDash val="solid"/>
            <a:round/>
            <a:headEnd type="none" w="sm" len="sm"/>
            <a:tailEnd type="none" w="sm" len="sm"/>
          </a:ln>
        </p:spPr>
        <p:txBody>
          <a:bodyPr spcFirstLastPara="1" wrap="square" lIns="162000" tIns="234000" rIns="162000" bIns="234000" anchor="t" anchorCtr="0">
            <a:noAutofit/>
          </a:bodyPr>
          <a:lstStyle/>
          <a:p>
            <a:pPr marL="474663" lvl="1" indent="-285750">
              <a:spcAft>
                <a:spcPts val="600"/>
              </a:spcAft>
              <a:buFont typeface="Arial" panose="020B0604020202020204" pitchFamily="34" charset="0"/>
              <a:buChar char="•"/>
            </a:pPr>
            <a:endParaRPr lang="en-US" sz="1600">
              <a:latin typeface="Arial" panose="020B0604020202020204" pitchFamily="34" charset="0"/>
              <a:cs typeface="Arial" panose="020B0604020202020204" pitchFamily="34" charset="0"/>
            </a:endParaRPr>
          </a:p>
        </p:txBody>
      </p:sp>
      <p:sp>
        <p:nvSpPr>
          <p:cNvPr id="7" name="Google Shape;3303;p69">
            <a:extLst>
              <a:ext uri="{FF2B5EF4-FFF2-40B4-BE49-F238E27FC236}">
                <a16:creationId xmlns:a16="http://schemas.microsoft.com/office/drawing/2014/main" id="{F4B8927A-294D-E642-B0CC-9C37678DBE89}"/>
              </a:ext>
            </a:extLst>
          </p:cNvPr>
          <p:cNvSpPr/>
          <p:nvPr/>
        </p:nvSpPr>
        <p:spPr>
          <a:xfrm>
            <a:off x="4668207" y="1594187"/>
            <a:ext cx="3691800" cy="3024977"/>
          </a:xfrm>
          <a:prstGeom prst="roundRect">
            <a:avLst>
              <a:gd name="adj" fmla="val 10516"/>
            </a:avLst>
          </a:prstGeom>
          <a:noFill/>
          <a:ln w="19050" cap="flat" cmpd="sng">
            <a:solidFill>
              <a:schemeClr val="dk1"/>
            </a:solidFill>
            <a:prstDash val="solid"/>
            <a:round/>
            <a:headEnd type="none" w="sm" len="sm"/>
            <a:tailEnd type="none" w="sm" len="sm"/>
          </a:ln>
        </p:spPr>
        <p:txBody>
          <a:bodyPr spcFirstLastPara="1" wrap="square" lIns="162000" tIns="234000" rIns="162000" bIns="234000" anchor="t" anchorCtr="0">
            <a:noAutofit/>
          </a:bodyPr>
          <a:lstStyle/>
          <a:p>
            <a:pPr marL="474663" lvl="1" indent="-285750">
              <a:spcAft>
                <a:spcPts val="600"/>
              </a:spcAft>
              <a:buFont typeface="Arial" panose="020B0604020202020204" pitchFamily="34" charset="0"/>
              <a:buChar char="•"/>
            </a:pPr>
            <a:endParaRPr lang="en-US" sz="160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53EF3AD7-2CC2-854C-BDFF-79A45AF1E7EB}"/>
              </a:ext>
            </a:extLst>
          </p:cNvPr>
          <p:cNvSpPr txBox="1"/>
          <p:nvPr/>
        </p:nvSpPr>
        <p:spPr>
          <a:xfrm>
            <a:off x="783994" y="1914368"/>
            <a:ext cx="3765746" cy="2585323"/>
          </a:xfrm>
          <a:prstGeom prst="rect">
            <a:avLst/>
          </a:prstGeom>
          <a:noFill/>
        </p:spPr>
        <p:txBody>
          <a:bodyPr wrap="square">
            <a:spAutoFit/>
          </a:bodyPr>
          <a:lstStyle/>
          <a:p>
            <a:pPr marL="285750" lvl="2" indent="-285750">
              <a:buFont typeface="Arial" panose="020B0604020202020204" pitchFamily="34" charset="0"/>
              <a:buChar char="•"/>
            </a:pPr>
            <a:r>
              <a:rPr lang="en-US" sz="1800" err="1"/>
              <a:t>Giá</a:t>
            </a:r>
            <a:r>
              <a:rPr lang="en-US" sz="1800"/>
              <a:t> </a:t>
            </a:r>
            <a:r>
              <a:rPr lang="en-US" sz="1800" err="1"/>
              <a:t>trị</a:t>
            </a:r>
            <a:r>
              <a:rPr lang="en-US" sz="1800"/>
              <a:t> </a:t>
            </a:r>
            <a:r>
              <a:rPr lang="en-US" sz="1800" err="1"/>
              <a:t>cao</a:t>
            </a:r>
            <a:r>
              <a:rPr lang="en-US" sz="1800"/>
              <a:t> </a:t>
            </a:r>
            <a:r>
              <a:rPr lang="en-US" sz="1800" err="1"/>
              <a:t>trong</a:t>
            </a:r>
            <a:r>
              <a:rPr lang="en-US" sz="1800"/>
              <a:t> </a:t>
            </a:r>
            <a:r>
              <a:rPr lang="en-US" sz="1800" err="1"/>
              <a:t>chẩn</a:t>
            </a:r>
            <a:r>
              <a:rPr lang="en-US" sz="1800"/>
              <a:t> </a:t>
            </a:r>
            <a:r>
              <a:rPr lang="en-US" sz="1800" err="1"/>
              <a:t>đoán</a:t>
            </a:r>
            <a:r>
              <a:rPr lang="en-US" sz="1800"/>
              <a:t> </a:t>
            </a:r>
            <a:r>
              <a:rPr lang="en-US" sz="1800" err="1"/>
              <a:t>khối</a:t>
            </a:r>
            <a:r>
              <a:rPr lang="en-US" sz="1800"/>
              <a:t> u </a:t>
            </a:r>
            <a:r>
              <a:rPr lang="en-US" sz="1800" err="1"/>
              <a:t>vùng</a:t>
            </a:r>
            <a:r>
              <a:rPr lang="en-US" sz="1800"/>
              <a:t> </a:t>
            </a:r>
            <a:r>
              <a:rPr lang="en-US" sz="1800" err="1"/>
              <a:t>đầu</a:t>
            </a:r>
            <a:r>
              <a:rPr lang="en-US" sz="1800"/>
              <a:t> </a:t>
            </a:r>
            <a:r>
              <a:rPr lang="en-US" sz="1800" err="1"/>
              <a:t>tụy</a:t>
            </a:r>
            <a:r>
              <a:rPr lang="en-US" sz="1800"/>
              <a:t> ( Se = </a:t>
            </a:r>
            <a:r>
              <a:rPr lang="en-US" sz="1800" err="1"/>
              <a:t>Spe</a:t>
            </a:r>
            <a:r>
              <a:rPr lang="en-US" sz="1800"/>
              <a:t> = 75%)</a:t>
            </a:r>
          </a:p>
          <a:p>
            <a:pPr marL="285750" lvl="2" indent="-285750">
              <a:buFont typeface="Arial" panose="020B0604020202020204" pitchFamily="34" charset="0"/>
              <a:buChar char="•"/>
            </a:pPr>
            <a:endParaRPr lang="en-US" sz="1800"/>
          </a:p>
          <a:p>
            <a:pPr marL="285750" lvl="2" indent="-285750">
              <a:buFont typeface="Arial" panose="020B0604020202020204" pitchFamily="34" charset="0"/>
              <a:buChar char="•"/>
            </a:pPr>
            <a:r>
              <a:rPr lang="en-US" sz="1800" err="1"/>
              <a:t>Đánh</a:t>
            </a:r>
            <a:r>
              <a:rPr lang="en-US" sz="1800"/>
              <a:t> </a:t>
            </a:r>
            <a:r>
              <a:rPr lang="en-US" sz="1800" err="1"/>
              <a:t>giá</a:t>
            </a:r>
            <a:r>
              <a:rPr lang="en-US" sz="1800"/>
              <a:t> </a:t>
            </a:r>
            <a:r>
              <a:rPr lang="en-US" sz="1800" err="1"/>
              <a:t>tốt</a:t>
            </a:r>
            <a:r>
              <a:rPr lang="en-US" sz="1800"/>
              <a:t> </a:t>
            </a:r>
            <a:r>
              <a:rPr lang="en-US" sz="1800" err="1"/>
              <a:t>tình</a:t>
            </a:r>
            <a:r>
              <a:rPr lang="en-US" sz="1800"/>
              <a:t> </a:t>
            </a:r>
            <a:r>
              <a:rPr lang="en-US" sz="1800" err="1"/>
              <a:t>trạng</a:t>
            </a:r>
            <a:r>
              <a:rPr lang="en-US" sz="1800"/>
              <a:t> </a:t>
            </a:r>
            <a:r>
              <a:rPr lang="en-US" sz="1800" err="1"/>
              <a:t>tắc</a:t>
            </a:r>
            <a:r>
              <a:rPr lang="en-US" sz="1800"/>
              <a:t> </a:t>
            </a:r>
            <a:r>
              <a:rPr lang="en-US" sz="1800" err="1"/>
              <a:t>nghẽn</a:t>
            </a:r>
            <a:r>
              <a:rPr lang="en-US" sz="1800"/>
              <a:t> </a:t>
            </a:r>
            <a:r>
              <a:rPr lang="en-US" sz="1800" err="1"/>
              <a:t>đường</a:t>
            </a:r>
            <a:r>
              <a:rPr lang="en-US" sz="1800"/>
              <a:t> </a:t>
            </a:r>
            <a:r>
              <a:rPr lang="en-US" sz="1800" err="1"/>
              <a:t>mật</a:t>
            </a:r>
            <a:r>
              <a:rPr lang="en-US" sz="1800"/>
              <a:t> </a:t>
            </a:r>
            <a:r>
              <a:rPr lang="en-US" sz="1800" err="1"/>
              <a:t>với</a:t>
            </a:r>
            <a:r>
              <a:rPr lang="en-US" sz="1800"/>
              <a:t> Se &gt; 90%</a:t>
            </a:r>
          </a:p>
          <a:p>
            <a:pPr marL="285750" lvl="2" indent="-285750">
              <a:buFont typeface="Arial" panose="020B0604020202020204" pitchFamily="34" charset="0"/>
              <a:buChar char="•"/>
            </a:pPr>
            <a:endParaRPr lang="en-US" sz="1800"/>
          </a:p>
          <a:p>
            <a:pPr marL="285750" lvl="2" indent="-285750">
              <a:buFont typeface="Arial" panose="020B0604020202020204" pitchFamily="34" charset="0"/>
              <a:buChar char="•"/>
            </a:pPr>
            <a:r>
              <a:rPr lang="en-US" sz="1800" err="1"/>
              <a:t>Có</a:t>
            </a:r>
            <a:r>
              <a:rPr lang="en-US" sz="1800"/>
              <a:t> </a:t>
            </a:r>
            <a:r>
              <a:rPr lang="en-US" sz="1800" err="1"/>
              <a:t>thể</a:t>
            </a:r>
            <a:r>
              <a:rPr lang="en-US" sz="1800"/>
              <a:t> </a:t>
            </a:r>
            <a:r>
              <a:rPr lang="en-US" sz="1800" err="1"/>
              <a:t>thấy</a:t>
            </a:r>
            <a:r>
              <a:rPr lang="en-US" sz="1800"/>
              <a:t> </a:t>
            </a:r>
            <a:r>
              <a:rPr lang="en-US" sz="1800" err="1"/>
              <a:t>sỏi</a:t>
            </a:r>
            <a:r>
              <a:rPr lang="en-US" sz="1800"/>
              <a:t> </a:t>
            </a:r>
            <a:r>
              <a:rPr lang="en-US" sz="1800" err="1"/>
              <a:t>và</a:t>
            </a:r>
            <a:r>
              <a:rPr lang="en-US" sz="1800"/>
              <a:t> u </a:t>
            </a:r>
            <a:r>
              <a:rPr lang="en-US" sz="1800" err="1"/>
              <a:t>rốn</a:t>
            </a:r>
            <a:r>
              <a:rPr lang="en-US" sz="1800"/>
              <a:t> </a:t>
            </a:r>
            <a:r>
              <a:rPr lang="en-US" sz="1800" err="1"/>
              <a:t>gan</a:t>
            </a:r>
            <a:endParaRPr lang="en-US" sz="1800"/>
          </a:p>
          <a:p>
            <a:pPr lvl="2"/>
            <a:endParaRPr lang="en-US" sz="1800"/>
          </a:p>
        </p:txBody>
      </p:sp>
      <p:sp>
        <p:nvSpPr>
          <p:cNvPr id="3" name="TextBox 2">
            <a:extLst>
              <a:ext uri="{FF2B5EF4-FFF2-40B4-BE49-F238E27FC236}">
                <a16:creationId xmlns:a16="http://schemas.microsoft.com/office/drawing/2014/main" id="{779BD163-2E2D-C94D-80FF-411D9DFF451E}"/>
              </a:ext>
            </a:extLst>
          </p:cNvPr>
          <p:cNvSpPr txBox="1"/>
          <p:nvPr/>
        </p:nvSpPr>
        <p:spPr>
          <a:xfrm>
            <a:off x="4782136" y="1914368"/>
            <a:ext cx="3532123" cy="2308324"/>
          </a:xfrm>
          <a:prstGeom prst="rect">
            <a:avLst/>
          </a:prstGeom>
          <a:noFill/>
        </p:spPr>
        <p:txBody>
          <a:bodyPr wrap="square" rtlCol="0">
            <a:spAutoFit/>
          </a:bodyPr>
          <a:lstStyle/>
          <a:p>
            <a:pPr marL="285750" lvl="1" indent="-285750">
              <a:buFont typeface="Arial" panose="020B0604020202020204" pitchFamily="34" charset="0"/>
              <a:buChar char="•"/>
            </a:pPr>
            <a:r>
              <a:rPr lang="en-US" sz="1800" err="1"/>
              <a:t>Kém</a:t>
            </a:r>
            <a:r>
              <a:rPr lang="en-US" sz="1800"/>
              <a:t> </a:t>
            </a:r>
            <a:r>
              <a:rPr lang="en-US" sz="1800" err="1"/>
              <a:t>nhạy</a:t>
            </a:r>
            <a:r>
              <a:rPr lang="en-US" sz="1800"/>
              <a:t>: u </a:t>
            </a:r>
            <a:r>
              <a:rPr lang="en-US" sz="1800" err="1"/>
              <a:t>bóng</a:t>
            </a:r>
            <a:r>
              <a:rPr lang="en-US" sz="1800"/>
              <a:t> </a:t>
            </a:r>
            <a:r>
              <a:rPr lang="en-US" sz="1800" err="1"/>
              <a:t>Vater</a:t>
            </a:r>
            <a:r>
              <a:rPr lang="en-US" sz="1800"/>
              <a:t> (15-20%), u </a:t>
            </a:r>
            <a:r>
              <a:rPr lang="en-US" sz="1800" err="1"/>
              <a:t>đoạn</a:t>
            </a:r>
            <a:r>
              <a:rPr lang="en-US" sz="1800"/>
              <a:t> </a:t>
            </a:r>
            <a:r>
              <a:rPr lang="en-US" sz="1800" err="1"/>
              <a:t>cuối</a:t>
            </a:r>
            <a:r>
              <a:rPr lang="en-US" sz="1800"/>
              <a:t> OMC, u </a:t>
            </a:r>
            <a:r>
              <a:rPr lang="en-US" sz="1800" err="1"/>
              <a:t>tá</a:t>
            </a:r>
            <a:r>
              <a:rPr lang="en-US" sz="1800"/>
              <a:t> </a:t>
            </a:r>
            <a:r>
              <a:rPr lang="en-US" sz="1800" err="1"/>
              <a:t>tràng</a:t>
            </a:r>
            <a:r>
              <a:rPr lang="en-US" sz="1800"/>
              <a:t>, u &lt; 2cm</a:t>
            </a:r>
          </a:p>
          <a:p>
            <a:pPr marL="285750" lvl="1" indent="-285750">
              <a:buFont typeface="Arial" panose="020B0604020202020204" pitchFamily="34" charset="0"/>
              <a:buChar char="•"/>
            </a:pPr>
            <a:endParaRPr lang="en-US" sz="1800"/>
          </a:p>
          <a:p>
            <a:pPr marL="285750" lvl="1" indent="-285750">
              <a:buFont typeface="Arial" panose="020B0604020202020204" pitchFamily="34" charset="0"/>
              <a:buChar char="•"/>
            </a:pPr>
            <a:r>
              <a:rPr lang="en-US" sz="1800" err="1"/>
              <a:t>Kém</a:t>
            </a:r>
            <a:r>
              <a:rPr lang="en-US" sz="1800"/>
              <a:t> </a:t>
            </a:r>
            <a:r>
              <a:rPr lang="en-US" sz="1800" err="1"/>
              <a:t>nhạy</a:t>
            </a:r>
            <a:r>
              <a:rPr lang="en-US" sz="1800"/>
              <a:t> </a:t>
            </a:r>
            <a:r>
              <a:rPr lang="en-US" sz="1800" err="1"/>
              <a:t>trong</a:t>
            </a:r>
            <a:r>
              <a:rPr lang="en-US" sz="1800"/>
              <a:t> </a:t>
            </a:r>
            <a:r>
              <a:rPr lang="en-US" sz="1800" err="1"/>
              <a:t>đánh</a:t>
            </a:r>
            <a:r>
              <a:rPr lang="en-US" sz="1800"/>
              <a:t> </a:t>
            </a:r>
            <a:r>
              <a:rPr lang="en-US" sz="1800" err="1"/>
              <a:t>giá</a:t>
            </a:r>
            <a:r>
              <a:rPr lang="en-US" sz="1800"/>
              <a:t> di </a:t>
            </a:r>
            <a:r>
              <a:rPr lang="en-US" sz="1800" err="1"/>
              <a:t>căn</a:t>
            </a:r>
            <a:r>
              <a:rPr lang="en-US" sz="1800"/>
              <a:t> </a:t>
            </a:r>
            <a:r>
              <a:rPr lang="en-US" sz="1800" err="1"/>
              <a:t>hạch</a:t>
            </a:r>
            <a:r>
              <a:rPr lang="en-US" sz="1800"/>
              <a:t> </a:t>
            </a:r>
            <a:r>
              <a:rPr lang="en-US" sz="1800" err="1"/>
              <a:t>và</a:t>
            </a:r>
            <a:r>
              <a:rPr lang="en-US" sz="1800"/>
              <a:t> </a:t>
            </a:r>
            <a:r>
              <a:rPr lang="en-US" sz="1800" err="1"/>
              <a:t>xâm</a:t>
            </a:r>
            <a:r>
              <a:rPr lang="en-US" sz="1800"/>
              <a:t> </a:t>
            </a:r>
            <a:r>
              <a:rPr lang="en-US" sz="1800" err="1"/>
              <a:t>lấn</a:t>
            </a:r>
            <a:endParaRPr lang="en-US" sz="1800"/>
          </a:p>
          <a:p>
            <a:pPr marL="285750" lvl="1" indent="-285750">
              <a:buFont typeface="Arial" panose="020B0604020202020204" pitchFamily="34" charset="0"/>
              <a:buChar char="•"/>
            </a:pPr>
            <a:endParaRPr lang="en-US" sz="1800"/>
          </a:p>
          <a:p>
            <a:pPr marL="285750" lvl="1" indent="-285750">
              <a:buFont typeface="Arial" panose="020B0604020202020204" pitchFamily="34" charset="0"/>
              <a:buChar char="•"/>
            </a:pPr>
            <a:r>
              <a:rPr lang="en-US" sz="1800" err="1"/>
              <a:t>Chủ</a:t>
            </a:r>
            <a:r>
              <a:rPr lang="en-US" sz="1800"/>
              <a:t> </a:t>
            </a:r>
            <a:r>
              <a:rPr lang="en-US" sz="1800" err="1"/>
              <a:t>quan</a:t>
            </a:r>
            <a:endParaRPr lang="vi-VN" sz="1800"/>
          </a:p>
        </p:txBody>
      </p:sp>
      <p:sp>
        <p:nvSpPr>
          <p:cNvPr id="9" name="TextBox 8">
            <a:extLst>
              <a:ext uri="{FF2B5EF4-FFF2-40B4-BE49-F238E27FC236}">
                <a16:creationId xmlns:a16="http://schemas.microsoft.com/office/drawing/2014/main" id="{1F6857E0-C706-CB42-95D9-172D77775E9A}"/>
              </a:ext>
            </a:extLst>
          </p:cNvPr>
          <p:cNvSpPr txBox="1"/>
          <p:nvPr/>
        </p:nvSpPr>
        <p:spPr>
          <a:xfrm>
            <a:off x="1030548" y="1112023"/>
            <a:ext cx="1553162" cy="477054"/>
          </a:xfrm>
          <a:prstGeom prst="rect">
            <a:avLst/>
          </a:prstGeom>
          <a:noFill/>
        </p:spPr>
        <p:txBody>
          <a:bodyPr wrap="square" rtlCol="0">
            <a:spAutoFit/>
          </a:bodyPr>
          <a:lstStyle/>
          <a:p>
            <a:r>
              <a:rPr lang="en-US" sz="2500" b="1" err="1"/>
              <a:t>Ưu</a:t>
            </a:r>
            <a:r>
              <a:rPr lang="en-US" sz="2500" b="1"/>
              <a:t> </a:t>
            </a:r>
            <a:r>
              <a:rPr lang="en-US" sz="2500" b="1" err="1"/>
              <a:t>điểm</a:t>
            </a:r>
            <a:endParaRPr lang="en-VN" sz="2500" b="1"/>
          </a:p>
        </p:txBody>
      </p:sp>
      <p:sp>
        <p:nvSpPr>
          <p:cNvPr id="10" name="TextBox 9">
            <a:extLst>
              <a:ext uri="{FF2B5EF4-FFF2-40B4-BE49-F238E27FC236}">
                <a16:creationId xmlns:a16="http://schemas.microsoft.com/office/drawing/2014/main" id="{D6B5E7C6-0E37-C54F-8E9D-5BAFB8C40FFB}"/>
              </a:ext>
            </a:extLst>
          </p:cNvPr>
          <p:cNvSpPr txBox="1"/>
          <p:nvPr/>
        </p:nvSpPr>
        <p:spPr>
          <a:xfrm>
            <a:off x="4782136" y="1112023"/>
            <a:ext cx="2087431" cy="477054"/>
          </a:xfrm>
          <a:prstGeom prst="rect">
            <a:avLst/>
          </a:prstGeom>
          <a:noFill/>
        </p:spPr>
        <p:txBody>
          <a:bodyPr wrap="none" rtlCol="0">
            <a:spAutoFit/>
          </a:bodyPr>
          <a:lstStyle/>
          <a:p>
            <a:r>
              <a:rPr lang="en-US" sz="2500" b="1" err="1"/>
              <a:t>Nhược</a:t>
            </a:r>
            <a:r>
              <a:rPr lang="en-US" sz="2500" b="1"/>
              <a:t> </a:t>
            </a:r>
            <a:r>
              <a:rPr lang="en-US" sz="2500" b="1" err="1"/>
              <a:t>điểm</a:t>
            </a:r>
            <a:endParaRPr lang="en-VN" sz="2500" b="1"/>
          </a:p>
        </p:txBody>
      </p:sp>
    </p:spTree>
    <p:extLst>
      <p:ext uri="{BB962C8B-B14F-4D97-AF65-F5344CB8AC3E}">
        <p14:creationId xmlns:p14="http://schemas.microsoft.com/office/powerpoint/2010/main" val="8785849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362"/>
        <p:cNvGrpSpPr/>
        <p:nvPr/>
      </p:nvGrpSpPr>
      <p:grpSpPr>
        <a:xfrm>
          <a:off x="0" y="0"/>
          <a:ext cx="0" cy="0"/>
          <a:chOff x="0" y="0"/>
          <a:chExt cx="0" cy="0"/>
        </a:xfrm>
      </p:grpSpPr>
      <p:sp>
        <p:nvSpPr>
          <p:cNvPr id="24" name="Title 1">
            <a:extLst>
              <a:ext uri="{FF2B5EF4-FFF2-40B4-BE49-F238E27FC236}">
                <a16:creationId xmlns:a16="http://schemas.microsoft.com/office/drawing/2014/main" id="{A17C1B74-27A3-B545-B01F-7DFD63F38F63}"/>
              </a:ext>
            </a:extLst>
          </p:cNvPr>
          <p:cNvSpPr>
            <a:spLocks noGrp="1"/>
          </p:cNvSpPr>
          <p:nvPr>
            <p:ph type="title"/>
          </p:nvPr>
        </p:nvSpPr>
        <p:spPr>
          <a:xfrm>
            <a:off x="1059298" y="400788"/>
            <a:ext cx="7025402" cy="891540"/>
          </a:xfrm>
        </p:spPr>
        <p:txBody>
          <a:bodyPr spcFirstLastPara="1" vert="horz" wrap="square" lIns="68580" tIns="34290" rIns="68580" bIns="34290" rtlCol="0" anchor="ctr" anchorCtr="0">
            <a:normAutofit/>
          </a:bodyPr>
          <a:lstStyle/>
          <a:p>
            <a:r>
              <a:rPr lang="en-US" b="1" kern="1200" err="1">
                <a:solidFill>
                  <a:schemeClr val="tx1"/>
                </a:solidFill>
                <a:latin typeface="Arial" panose="020B0604020202020204" pitchFamily="34" charset="0"/>
                <a:cs typeface="Arial" panose="020B0604020202020204" pitchFamily="34" charset="0"/>
              </a:rPr>
              <a:t>Siêu</a:t>
            </a:r>
            <a:r>
              <a:rPr lang="en-US" b="1" kern="1200">
                <a:solidFill>
                  <a:schemeClr val="tx1"/>
                </a:solidFill>
                <a:latin typeface="Arial" panose="020B0604020202020204" pitchFamily="34" charset="0"/>
                <a:cs typeface="Arial" panose="020B0604020202020204" pitchFamily="34" charset="0"/>
              </a:rPr>
              <a:t> </a:t>
            </a:r>
            <a:r>
              <a:rPr lang="en-US" b="1" kern="1200" err="1">
                <a:solidFill>
                  <a:schemeClr val="tx1"/>
                </a:solidFill>
                <a:latin typeface="Arial" panose="020B0604020202020204" pitchFamily="34" charset="0"/>
                <a:cs typeface="Arial" panose="020B0604020202020204" pitchFamily="34" charset="0"/>
              </a:rPr>
              <a:t>âm</a:t>
            </a:r>
            <a:r>
              <a:rPr lang="en-US" b="1" kern="1200">
                <a:solidFill>
                  <a:schemeClr val="tx1"/>
                </a:solidFill>
                <a:latin typeface="Arial" panose="020B0604020202020204" pitchFamily="34" charset="0"/>
                <a:cs typeface="Arial" panose="020B0604020202020204" pitchFamily="34" charset="0"/>
              </a:rPr>
              <a:t> </a:t>
            </a:r>
            <a:r>
              <a:rPr lang="en-US" b="1" kern="1200" err="1">
                <a:solidFill>
                  <a:schemeClr val="tx1"/>
                </a:solidFill>
                <a:latin typeface="Arial" panose="020B0604020202020204" pitchFamily="34" charset="0"/>
                <a:cs typeface="Arial" panose="020B0604020202020204" pitchFamily="34" charset="0"/>
              </a:rPr>
              <a:t>bụng</a:t>
            </a:r>
            <a:endParaRPr lang="en-US" b="1" kern="1200">
              <a:solidFill>
                <a:schemeClr val="tx1"/>
              </a:solidFill>
              <a:latin typeface="Arial" panose="020B0604020202020204" pitchFamily="34" charset="0"/>
              <a:cs typeface="Arial" panose="020B0604020202020204" pitchFamily="34" charset="0"/>
            </a:endParaRPr>
          </a:p>
        </p:txBody>
      </p:sp>
      <p:pic>
        <p:nvPicPr>
          <p:cNvPr id="4" name="Content Placeholder 4">
            <a:extLst>
              <a:ext uri="{FF2B5EF4-FFF2-40B4-BE49-F238E27FC236}">
                <a16:creationId xmlns:a16="http://schemas.microsoft.com/office/drawing/2014/main" id="{3495AC2F-EC27-D447-9B0B-2CABD7BD2C34}"/>
              </a:ext>
            </a:extLst>
          </p:cNvPr>
          <p:cNvPicPr>
            <a:picLocks noChangeAspect="1"/>
          </p:cNvPicPr>
          <p:nvPr/>
        </p:nvPicPr>
        <p:blipFill>
          <a:blip r:embed="rId3"/>
          <a:stretch>
            <a:fillRect/>
          </a:stretch>
        </p:blipFill>
        <p:spPr>
          <a:xfrm>
            <a:off x="616857" y="1292328"/>
            <a:ext cx="7910286" cy="3337337"/>
          </a:xfrm>
          <a:prstGeom prst="rect">
            <a:avLst/>
          </a:prstGeom>
        </p:spPr>
      </p:pic>
    </p:spTree>
    <p:extLst>
      <p:ext uri="{BB962C8B-B14F-4D97-AF65-F5344CB8AC3E}">
        <p14:creationId xmlns:p14="http://schemas.microsoft.com/office/powerpoint/2010/main" val="23015407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775F4E-E88E-9046-94CA-2A2B44BAF05B}"/>
              </a:ext>
            </a:extLst>
          </p:cNvPr>
          <p:cNvSpPr txBox="1"/>
          <p:nvPr/>
        </p:nvSpPr>
        <p:spPr>
          <a:xfrm>
            <a:off x="720000" y="1195399"/>
            <a:ext cx="7857942" cy="2800767"/>
          </a:xfrm>
          <a:prstGeom prst="rect">
            <a:avLst/>
          </a:prstGeom>
          <a:noFill/>
        </p:spPr>
        <p:txBody>
          <a:bodyPr wrap="square">
            <a:spAutoFit/>
          </a:bodyPr>
          <a:lstStyle/>
          <a:p>
            <a:r>
              <a:rPr lang="en-US" sz="1600"/>
              <a:t>The pure arterial phase: 15– 30 s</a:t>
            </a:r>
          </a:p>
          <a:p>
            <a:r>
              <a:rPr lang="en-US" sz="1600"/>
              <a:t>The pancreatic phase: 30-40s</a:t>
            </a:r>
          </a:p>
          <a:p>
            <a:r>
              <a:rPr lang="en-US" sz="1600"/>
              <a:t>The portal venous phase: 45 s</a:t>
            </a:r>
            <a:br>
              <a:rPr lang="en-US" sz="1600"/>
            </a:br>
            <a:br>
              <a:rPr lang="en-US" sz="1600"/>
            </a:br>
            <a:r>
              <a:rPr lang="en-US" sz="1600"/>
              <a:t>The pancreatic phase has proved to be as sensitive for lesion detection. This is due to the fact that the vascular supply to the pancreas is primarily arterial (pancreatic branches of splenic artery); hence, the pancreatic phase is a balance between the true arterial and the portal venous phases. Notably, </a:t>
            </a:r>
            <a:r>
              <a:rPr lang="en-US" sz="1600">
                <a:solidFill>
                  <a:srgbClr val="FF0000"/>
                </a:solidFill>
              </a:rPr>
              <a:t>the maximum difference in attenuation between the normal pancreas and most tumors is seen during the pancreatic</a:t>
            </a:r>
            <a:r>
              <a:rPr lang="en-US" sz="1600"/>
              <a:t> </a:t>
            </a:r>
            <a:r>
              <a:rPr lang="en-US" sz="1600">
                <a:solidFill>
                  <a:srgbClr val="FF0000"/>
                </a:solidFill>
              </a:rPr>
              <a:t>phase</a:t>
            </a:r>
            <a:r>
              <a:rPr lang="en-US" sz="1600"/>
              <a:t>, as a result of a combination of optimal enhancement of normal pancreatic parenchyma and poor enhancement of the tumor</a:t>
            </a:r>
          </a:p>
        </p:txBody>
      </p:sp>
      <p:sp>
        <p:nvSpPr>
          <p:cNvPr id="5" name="Title 1">
            <a:extLst>
              <a:ext uri="{FF2B5EF4-FFF2-40B4-BE49-F238E27FC236}">
                <a16:creationId xmlns:a16="http://schemas.microsoft.com/office/drawing/2014/main" id="{7002DFF2-67DD-3F4F-999E-535625067D7C}"/>
              </a:ext>
            </a:extLst>
          </p:cNvPr>
          <p:cNvSpPr>
            <a:spLocks noGrp="1"/>
          </p:cNvSpPr>
          <p:nvPr>
            <p:ph type="title"/>
          </p:nvPr>
        </p:nvSpPr>
        <p:spPr>
          <a:xfrm>
            <a:off x="720000" y="540000"/>
            <a:ext cx="7704000" cy="477600"/>
          </a:xfrm>
        </p:spPr>
        <p:txBody>
          <a:bodyPr/>
          <a:lstStyle/>
          <a:p>
            <a:r>
              <a:rPr lang="en-US" b="1">
                <a:latin typeface="+mn-lt"/>
              </a:rPr>
              <a:t>CT scan </a:t>
            </a:r>
            <a:r>
              <a:rPr lang="en-US" b="1" err="1">
                <a:latin typeface="+mn-lt"/>
              </a:rPr>
              <a:t>trong</a:t>
            </a:r>
            <a:r>
              <a:rPr lang="en-US" b="1">
                <a:latin typeface="+mn-lt"/>
              </a:rPr>
              <a:t> K </a:t>
            </a:r>
            <a:r>
              <a:rPr lang="en-US" b="1" err="1">
                <a:latin typeface="+mn-lt"/>
              </a:rPr>
              <a:t>đầu</a:t>
            </a:r>
            <a:r>
              <a:rPr lang="en-US" b="1">
                <a:latin typeface="+mn-lt"/>
              </a:rPr>
              <a:t> </a:t>
            </a:r>
            <a:r>
              <a:rPr lang="en-US" b="1" err="1">
                <a:latin typeface="+mn-lt"/>
              </a:rPr>
              <a:t>tụy</a:t>
            </a:r>
            <a:endParaRPr lang="vi-VN" b="1">
              <a:latin typeface="+mn-lt"/>
            </a:endParaRPr>
          </a:p>
        </p:txBody>
      </p:sp>
      <p:sp>
        <p:nvSpPr>
          <p:cNvPr id="6" name="TextBox 5">
            <a:extLst>
              <a:ext uri="{FF2B5EF4-FFF2-40B4-BE49-F238E27FC236}">
                <a16:creationId xmlns:a16="http://schemas.microsoft.com/office/drawing/2014/main" id="{01AC8BF5-CE86-9C49-85F5-84920B39D51E}"/>
              </a:ext>
            </a:extLst>
          </p:cNvPr>
          <p:cNvSpPr txBox="1"/>
          <p:nvPr/>
        </p:nvSpPr>
        <p:spPr>
          <a:xfrm>
            <a:off x="2560228" y="4173965"/>
            <a:ext cx="5863772" cy="461665"/>
          </a:xfrm>
          <a:prstGeom prst="rect">
            <a:avLst/>
          </a:prstGeom>
          <a:noFill/>
        </p:spPr>
        <p:txBody>
          <a:bodyPr wrap="square" rtlCol="0">
            <a:spAutoFit/>
          </a:bodyPr>
          <a:lstStyle/>
          <a:p>
            <a:r>
              <a:rPr lang="en-US" sz="1200"/>
              <a:t>Diagnosis, Preoperative Evaluation, and Assessment of </a:t>
            </a:r>
            <a:r>
              <a:rPr lang="en-US" sz="1200" err="1"/>
              <a:t>Resectability</a:t>
            </a:r>
            <a:r>
              <a:rPr lang="en-US" sz="1200"/>
              <a:t> of Pancreatic and Periampullary Cancer Ashish Verma1 &amp; </a:t>
            </a:r>
            <a:r>
              <a:rPr lang="en-US" sz="1200" err="1"/>
              <a:t>Sunit</a:t>
            </a:r>
            <a:r>
              <a:rPr lang="en-US" sz="1200"/>
              <a:t> Shukla2 &amp; Nimisha Verma.</a:t>
            </a:r>
            <a:endParaRPr lang="en-VN" sz="1200"/>
          </a:p>
        </p:txBody>
      </p:sp>
    </p:spTree>
    <p:extLst>
      <p:ext uri="{BB962C8B-B14F-4D97-AF65-F5344CB8AC3E}">
        <p14:creationId xmlns:p14="http://schemas.microsoft.com/office/powerpoint/2010/main" val="13437525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781"/>
        <p:cNvGrpSpPr/>
        <p:nvPr/>
      </p:nvGrpSpPr>
      <p:grpSpPr>
        <a:xfrm>
          <a:off x="0" y="0"/>
          <a:ext cx="0" cy="0"/>
          <a:chOff x="0" y="0"/>
          <a:chExt cx="0" cy="0"/>
        </a:xfrm>
      </p:grpSpPr>
      <p:sp>
        <p:nvSpPr>
          <p:cNvPr id="2783" name="Google Shape;2783;p57"/>
          <p:cNvSpPr txBox="1">
            <a:spLocks noGrp="1"/>
          </p:cNvSpPr>
          <p:nvPr>
            <p:ph type="subTitle" idx="1"/>
          </p:nvPr>
        </p:nvSpPr>
        <p:spPr>
          <a:xfrm>
            <a:off x="1431704" y="1549110"/>
            <a:ext cx="6930920" cy="1780712"/>
          </a:xfrm>
          <a:prstGeom prst="rect">
            <a:avLst/>
          </a:prstGeom>
        </p:spPr>
        <p:txBody>
          <a:bodyPr spcFirstLastPara="1" wrap="square" lIns="91425" tIns="91425" rIns="91425" bIns="91425" anchor="ctr" anchorCtr="0">
            <a:noAutofit/>
          </a:bodyPr>
          <a:lstStyle/>
          <a:p>
            <a:pPr marL="0" lvl="0" indent="230188" algn="l"/>
            <a:r>
              <a:rPr lang="en-US" sz="1800">
                <a:latin typeface="+mn-lt"/>
              </a:rPr>
              <a:t>We also include a </a:t>
            </a:r>
            <a:r>
              <a:rPr lang="en-US" sz="1800">
                <a:solidFill>
                  <a:srgbClr val="FF0000"/>
                </a:solidFill>
                <a:latin typeface="+mn-lt"/>
              </a:rPr>
              <a:t>delayed phase (at 120 s) </a:t>
            </a:r>
            <a:r>
              <a:rPr lang="en-US" sz="1800">
                <a:latin typeface="+mn-lt"/>
              </a:rPr>
              <a:t>to </a:t>
            </a:r>
            <a:r>
              <a:rPr lang="en-US" sz="1800">
                <a:solidFill>
                  <a:srgbClr val="FF0000"/>
                </a:solidFill>
                <a:latin typeface="+mn-lt"/>
              </a:rPr>
              <a:t>differentiate hepatic hemangiomas from metastases</a:t>
            </a:r>
            <a:r>
              <a:rPr lang="en-US" sz="1800">
                <a:latin typeface="+mn-lt"/>
              </a:rPr>
              <a:t>, a situation which remains quite common in clinical practice. In our personal unpublished data</a:t>
            </a:r>
            <a:br>
              <a:rPr lang="en-US" sz="1800">
                <a:latin typeface="+mn-lt"/>
              </a:rPr>
            </a:br>
            <a:r>
              <a:rPr lang="en-US" sz="1800">
                <a:latin typeface="+mn-lt"/>
              </a:rPr>
              <a:t>of about 242 cases over the duration of 5 years, we have been</a:t>
            </a:r>
            <a:br>
              <a:rPr lang="en-US" sz="1800">
                <a:latin typeface="+mn-lt"/>
              </a:rPr>
            </a:br>
            <a:r>
              <a:rPr lang="en-US" sz="1800">
                <a:latin typeface="+mn-lt"/>
              </a:rPr>
              <a:t>able to detect 36 metastatic lesions and differentiate 17 hepatic</a:t>
            </a:r>
            <a:br>
              <a:rPr lang="en-US" sz="1800">
                <a:latin typeface="+mn-lt"/>
              </a:rPr>
            </a:br>
            <a:r>
              <a:rPr lang="en-US" sz="1800">
                <a:latin typeface="+mn-lt"/>
              </a:rPr>
              <a:t>hemangiomas from metastasis.</a:t>
            </a:r>
            <a:endParaRPr sz="1800">
              <a:latin typeface="+mn-lt"/>
            </a:endParaRPr>
          </a:p>
        </p:txBody>
      </p:sp>
      <p:grpSp>
        <p:nvGrpSpPr>
          <p:cNvPr id="2784" name="Google Shape;2784;p57"/>
          <p:cNvGrpSpPr/>
          <p:nvPr/>
        </p:nvGrpSpPr>
        <p:grpSpPr>
          <a:xfrm rot="2276852">
            <a:off x="1132907" y="451608"/>
            <a:ext cx="197569" cy="1410823"/>
            <a:chOff x="6323969" y="2098536"/>
            <a:chExt cx="157579" cy="1125254"/>
          </a:xfrm>
        </p:grpSpPr>
        <p:sp>
          <p:nvSpPr>
            <p:cNvPr id="2785" name="Google Shape;2785;p57"/>
            <p:cNvSpPr/>
            <p:nvPr/>
          </p:nvSpPr>
          <p:spPr>
            <a:xfrm>
              <a:off x="6359292" y="3108558"/>
              <a:ext cx="63215" cy="115232"/>
            </a:xfrm>
            <a:custGeom>
              <a:avLst/>
              <a:gdLst/>
              <a:ahLst/>
              <a:cxnLst/>
              <a:rect l="l" t="t" r="r" b="b"/>
              <a:pathLst>
                <a:path w="621" h="1132" extrusionOk="0">
                  <a:moveTo>
                    <a:pt x="621" y="1"/>
                  </a:moveTo>
                  <a:lnTo>
                    <a:pt x="0" y="11"/>
                  </a:lnTo>
                  <a:cubicBezTo>
                    <a:pt x="46" y="192"/>
                    <a:pt x="93" y="375"/>
                    <a:pt x="136" y="557"/>
                  </a:cubicBezTo>
                  <a:cubicBezTo>
                    <a:pt x="177" y="711"/>
                    <a:pt x="210" y="875"/>
                    <a:pt x="248" y="1000"/>
                  </a:cubicBezTo>
                  <a:cubicBezTo>
                    <a:pt x="261" y="1043"/>
                    <a:pt x="270" y="1112"/>
                    <a:pt x="317" y="1131"/>
                  </a:cubicBezTo>
                  <a:cubicBezTo>
                    <a:pt x="322" y="1131"/>
                    <a:pt x="326" y="1127"/>
                    <a:pt x="332" y="1127"/>
                  </a:cubicBezTo>
                  <a:cubicBezTo>
                    <a:pt x="438" y="800"/>
                    <a:pt x="509" y="436"/>
                    <a:pt x="6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7"/>
            <p:cNvSpPr/>
            <p:nvPr/>
          </p:nvSpPr>
          <p:spPr>
            <a:xfrm>
              <a:off x="6326412" y="2948839"/>
              <a:ext cx="127549" cy="160836"/>
            </a:xfrm>
            <a:custGeom>
              <a:avLst/>
              <a:gdLst/>
              <a:ahLst/>
              <a:cxnLst/>
              <a:rect l="l" t="t" r="r" b="b"/>
              <a:pathLst>
                <a:path w="1253" h="1580" extrusionOk="0">
                  <a:moveTo>
                    <a:pt x="617" y="1"/>
                  </a:moveTo>
                  <a:cubicBezTo>
                    <a:pt x="552" y="1"/>
                    <a:pt x="477" y="6"/>
                    <a:pt x="369" y="15"/>
                  </a:cubicBezTo>
                  <a:cubicBezTo>
                    <a:pt x="291" y="24"/>
                    <a:pt x="164" y="24"/>
                    <a:pt x="108" y="62"/>
                  </a:cubicBezTo>
                  <a:cubicBezTo>
                    <a:pt x="56" y="95"/>
                    <a:pt x="0" y="287"/>
                    <a:pt x="5" y="352"/>
                  </a:cubicBezTo>
                  <a:cubicBezTo>
                    <a:pt x="10" y="436"/>
                    <a:pt x="61" y="548"/>
                    <a:pt x="89" y="651"/>
                  </a:cubicBezTo>
                  <a:cubicBezTo>
                    <a:pt x="168" y="953"/>
                    <a:pt x="248" y="1272"/>
                    <a:pt x="323" y="1580"/>
                  </a:cubicBezTo>
                  <a:lnTo>
                    <a:pt x="944" y="1570"/>
                  </a:lnTo>
                  <a:cubicBezTo>
                    <a:pt x="948" y="1556"/>
                    <a:pt x="953" y="1542"/>
                    <a:pt x="957" y="1524"/>
                  </a:cubicBezTo>
                  <a:cubicBezTo>
                    <a:pt x="1028" y="1253"/>
                    <a:pt x="1108" y="968"/>
                    <a:pt x="1177" y="683"/>
                  </a:cubicBezTo>
                  <a:cubicBezTo>
                    <a:pt x="1201" y="589"/>
                    <a:pt x="1252" y="445"/>
                    <a:pt x="1243" y="393"/>
                  </a:cubicBezTo>
                  <a:cubicBezTo>
                    <a:pt x="1229" y="337"/>
                    <a:pt x="1088" y="108"/>
                    <a:pt x="1060" y="85"/>
                  </a:cubicBezTo>
                  <a:cubicBezTo>
                    <a:pt x="976" y="15"/>
                    <a:pt x="743" y="6"/>
                    <a:pt x="6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7"/>
            <p:cNvSpPr/>
            <p:nvPr/>
          </p:nvSpPr>
          <p:spPr>
            <a:xfrm>
              <a:off x="6323969" y="2182314"/>
              <a:ext cx="146585" cy="808049"/>
            </a:xfrm>
            <a:custGeom>
              <a:avLst/>
              <a:gdLst/>
              <a:ahLst/>
              <a:cxnLst/>
              <a:rect l="l" t="t" r="r" b="b"/>
              <a:pathLst>
                <a:path w="1440" h="7938" extrusionOk="0">
                  <a:moveTo>
                    <a:pt x="1043" y="7705"/>
                  </a:moveTo>
                  <a:cubicBezTo>
                    <a:pt x="963" y="7755"/>
                    <a:pt x="916" y="7826"/>
                    <a:pt x="828" y="7877"/>
                  </a:cubicBezTo>
                  <a:cubicBezTo>
                    <a:pt x="763" y="7817"/>
                    <a:pt x="711" y="7722"/>
                    <a:pt x="651" y="7648"/>
                  </a:cubicBezTo>
                  <a:cubicBezTo>
                    <a:pt x="576" y="7681"/>
                    <a:pt x="543" y="7807"/>
                    <a:pt x="445" y="7858"/>
                  </a:cubicBezTo>
                  <a:cubicBezTo>
                    <a:pt x="384" y="7789"/>
                    <a:pt x="319" y="7727"/>
                    <a:pt x="263" y="7653"/>
                  </a:cubicBezTo>
                  <a:cubicBezTo>
                    <a:pt x="169" y="7718"/>
                    <a:pt x="146" y="7858"/>
                    <a:pt x="43" y="7891"/>
                  </a:cubicBezTo>
                  <a:cubicBezTo>
                    <a:pt x="1" y="7727"/>
                    <a:pt x="34" y="7559"/>
                    <a:pt x="39" y="7396"/>
                  </a:cubicBezTo>
                  <a:cubicBezTo>
                    <a:pt x="108" y="4949"/>
                    <a:pt x="151" y="2460"/>
                    <a:pt x="230" y="4"/>
                  </a:cubicBezTo>
                  <a:cubicBezTo>
                    <a:pt x="636" y="0"/>
                    <a:pt x="1033" y="18"/>
                    <a:pt x="1425" y="37"/>
                  </a:cubicBezTo>
                  <a:cubicBezTo>
                    <a:pt x="1440" y="93"/>
                    <a:pt x="1440" y="182"/>
                    <a:pt x="1440" y="275"/>
                  </a:cubicBezTo>
                  <a:cubicBezTo>
                    <a:pt x="1379" y="2615"/>
                    <a:pt x="1328" y="5033"/>
                    <a:pt x="1272" y="7401"/>
                  </a:cubicBezTo>
                  <a:cubicBezTo>
                    <a:pt x="1267" y="7578"/>
                    <a:pt x="1276" y="7765"/>
                    <a:pt x="1257" y="7929"/>
                  </a:cubicBezTo>
                  <a:cubicBezTo>
                    <a:pt x="1164" y="7938"/>
                    <a:pt x="1108" y="7765"/>
                    <a:pt x="1043" y="770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7"/>
            <p:cNvSpPr/>
            <p:nvPr/>
          </p:nvSpPr>
          <p:spPr>
            <a:xfrm>
              <a:off x="6348706" y="2098536"/>
              <a:ext cx="125208" cy="95687"/>
            </a:xfrm>
            <a:custGeom>
              <a:avLst/>
              <a:gdLst/>
              <a:ahLst/>
              <a:cxnLst/>
              <a:rect l="l" t="t" r="r" b="b"/>
              <a:pathLst>
                <a:path w="1230" h="940" extrusionOk="0">
                  <a:moveTo>
                    <a:pt x="1187" y="869"/>
                  </a:moveTo>
                  <a:cubicBezTo>
                    <a:pt x="753" y="940"/>
                    <a:pt x="393" y="851"/>
                    <a:pt x="1" y="836"/>
                  </a:cubicBezTo>
                  <a:cubicBezTo>
                    <a:pt x="1" y="621"/>
                    <a:pt x="109" y="351"/>
                    <a:pt x="318" y="239"/>
                  </a:cubicBezTo>
                  <a:cubicBezTo>
                    <a:pt x="757" y="0"/>
                    <a:pt x="1229" y="356"/>
                    <a:pt x="1187" y="86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7"/>
            <p:cNvSpPr/>
            <p:nvPr/>
          </p:nvSpPr>
          <p:spPr>
            <a:xfrm>
              <a:off x="6333131" y="2179871"/>
              <a:ext cx="148417" cy="126531"/>
            </a:xfrm>
            <a:custGeom>
              <a:avLst/>
              <a:gdLst/>
              <a:ahLst/>
              <a:cxnLst/>
              <a:rect l="l" t="t" r="r" b="b"/>
              <a:pathLst>
                <a:path w="1458" h="1243" extrusionOk="0">
                  <a:moveTo>
                    <a:pt x="93" y="1219"/>
                  </a:moveTo>
                  <a:cubicBezTo>
                    <a:pt x="121" y="1126"/>
                    <a:pt x="98" y="1037"/>
                    <a:pt x="37" y="925"/>
                  </a:cubicBezTo>
                  <a:cubicBezTo>
                    <a:pt x="42" y="869"/>
                    <a:pt x="84" y="831"/>
                    <a:pt x="93" y="780"/>
                  </a:cubicBezTo>
                  <a:cubicBezTo>
                    <a:pt x="0" y="663"/>
                    <a:pt x="112" y="565"/>
                    <a:pt x="107" y="477"/>
                  </a:cubicBezTo>
                  <a:cubicBezTo>
                    <a:pt x="107" y="434"/>
                    <a:pt x="79" y="402"/>
                    <a:pt x="79" y="365"/>
                  </a:cubicBezTo>
                  <a:cubicBezTo>
                    <a:pt x="79" y="304"/>
                    <a:pt x="121" y="262"/>
                    <a:pt x="130" y="201"/>
                  </a:cubicBezTo>
                  <a:cubicBezTo>
                    <a:pt x="140" y="145"/>
                    <a:pt x="102" y="93"/>
                    <a:pt x="130" y="42"/>
                  </a:cubicBezTo>
                  <a:cubicBezTo>
                    <a:pt x="346" y="0"/>
                    <a:pt x="555" y="37"/>
                    <a:pt x="751" y="52"/>
                  </a:cubicBezTo>
                  <a:cubicBezTo>
                    <a:pt x="957" y="65"/>
                    <a:pt x="1158" y="37"/>
                    <a:pt x="1363" y="74"/>
                  </a:cubicBezTo>
                  <a:cubicBezTo>
                    <a:pt x="1457" y="206"/>
                    <a:pt x="1378" y="327"/>
                    <a:pt x="1378" y="444"/>
                  </a:cubicBezTo>
                  <a:cubicBezTo>
                    <a:pt x="1378" y="509"/>
                    <a:pt x="1410" y="574"/>
                    <a:pt x="1410" y="640"/>
                  </a:cubicBezTo>
                  <a:cubicBezTo>
                    <a:pt x="1410" y="738"/>
                    <a:pt x="1317" y="831"/>
                    <a:pt x="1415" y="986"/>
                  </a:cubicBezTo>
                  <a:cubicBezTo>
                    <a:pt x="1387" y="1065"/>
                    <a:pt x="1312" y="1121"/>
                    <a:pt x="1331" y="1223"/>
                  </a:cubicBezTo>
                  <a:cubicBezTo>
                    <a:pt x="1322" y="1233"/>
                    <a:pt x="1317" y="1242"/>
                    <a:pt x="1307" y="1229"/>
                  </a:cubicBezTo>
                  <a:cubicBezTo>
                    <a:pt x="901" y="1233"/>
                    <a:pt x="490" y="1242"/>
                    <a:pt x="93" y="121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7"/>
            <p:cNvSpPr/>
            <p:nvPr/>
          </p:nvSpPr>
          <p:spPr>
            <a:xfrm>
              <a:off x="6394819" y="2346206"/>
              <a:ext cx="59143" cy="97520"/>
            </a:xfrm>
            <a:custGeom>
              <a:avLst/>
              <a:gdLst/>
              <a:ahLst/>
              <a:cxnLst/>
              <a:rect l="l" t="t" r="r" b="b"/>
              <a:pathLst>
                <a:path w="581" h="958" extrusionOk="0">
                  <a:moveTo>
                    <a:pt x="369" y="761"/>
                  </a:moveTo>
                  <a:cubicBezTo>
                    <a:pt x="67" y="957"/>
                    <a:pt x="1" y="75"/>
                    <a:pt x="267" y="43"/>
                  </a:cubicBezTo>
                  <a:cubicBezTo>
                    <a:pt x="580" y="0"/>
                    <a:pt x="505" y="575"/>
                    <a:pt x="397" y="738"/>
                  </a:cubicBezTo>
                  <a:cubicBezTo>
                    <a:pt x="388" y="752"/>
                    <a:pt x="379" y="757"/>
                    <a:pt x="369" y="76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7"/>
            <p:cNvSpPr/>
            <p:nvPr/>
          </p:nvSpPr>
          <p:spPr>
            <a:xfrm>
              <a:off x="6402963" y="2252961"/>
              <a:ext cx="55173" cy="75328"/>
            </a:xfrm>
            <a:custGeom>
              <a:avLst/>
              <a:gdLst/>
              <a:ahLst/>
              <a:cxnLst/>
              <a:rect l="l" t="t" r="r" b="b"/>
              <a:pathLst>
                <a:path w="542" h="740" extrusionOk="0">
                  <a:moveTo>
                    <a:pt x="360" y="613"/>
                  </a:moveTo>
                  <a:cubicBezTo>
                    <a:pt x="99" y="739"/>
                    <a:pt x="0" y="1"/>
                    <a:pt x="299" y="20"/>
                  </a:cubicBezTo>
                  <a:cubicBezTo>
                    <a:pt x="528" y="29"/>
                    <a:pt x="542" y="529"/>
                    <a:pt x="360" y="61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7"/>
            <p:cNvSpPr/>
            <p:nvPr/>
          </p:nvSpPr>
          <p:spPr>
            <a:xfrm>
              <a:off x="6342089" y="2884301"/>
              <a:ext cx="32880" cy="106070"/>
            </a:xfrm>
            <a:custGeom>
              <a:avLst/>
              <a:gdLst/>
              <a:ahLst/>
              <a:cxnLst/>
              <a:rect l="l" t="t" r="r" b="b"/>
              <a:pathLst>
                <a:path w="323" h="1042" extrusionOk="0">
                  <a:moveTo>
                    <a:pt x="239" y="18"/>
                  </a:moveTo>
                  <a:cubicBezTo>
                    <a:pt x="323" y="164"/>
                    <a:pt x="318" y="444"/>
                    <a:pt x="295" y="724"/>
                  </a:cubicBezTo>
                  <a:cubicBezTo>
                    <a:pt x="286" y="841"/>
                    <a:pt x="267" y="1033"/>
                    <a:pt x="159" y="1037"/>
                  </a:cubicBezTo>
                  <a:cubicBezTo>
                    <a:pt x="33" y="1042"/>
                    <a:pt x="19" y="817"/>
                    <a:pt x="14" y="738"/>
                  </a:cubicBezTo>
                  <a:cubicBezTo>
                    <a:pt x="1" y="490"/>
                    <a:pt x="33" y="187"/>
                    <a:pt x="98" y="29"/>
                  </a:cubicBezTo>
                  <a:cubicBezTo>
                    <a:pt x="126" y="1"/>
                    <a:pt x="197" y="1"/>
                    <a:pt x="239" y="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3" name="Google Shape;2793;p57"/>
          <p:cNvGrpSpPr/>
          <p:nvPr/>
        </p:nvGrpSpPr>
        <p:grpSpPr>
          <a:xfrm>
            <a:off x="8082579" y="3964654"/>
            <a:ext cx="112828" cy="90202"/>
            <a:chOff x="2248975" y="4408648"/>
            <a:chExt cx="112828" cy="90202"/>
          </a:xfrm>
        </p:grpSpPr>
        <p:sp>
          <p:nvSpPr>
            <p:cNvPr id="2794" name="Google Shape;2794;p57"/>
            <p:cNvSpPr/>
            <p:nvPr/>
          </p:nvSpPr>
          <p:spPr>
            <a:xfrm>
              <a:off x="2248975" y="4427957"/>
              <a:ext cx="109610" cy="70893"/>
            </a:xfrm>
            <a:custGeom>
              <a:avLst/>
              <a:gdLst/>
              <a:ahLst/>
              <a:cxnLst/>
              <a:rect l="l" t="t" r="r" b="b"/>
              <a:pathLst>
                <a:path w="2350" h="1520" extrusionOk="0">
                  <a:moveTo>
                    <a:pt x="210" y="1"/>
                  </a:moveTo>
                  <a:lnTo>
                    <a:pt x="70" y="595"/>
                  </a:lnTo>
                  <a:cubicBezTo>
                    <a:pt x="0" y="884"/>
                    <a:pt x="420" y="1239"/>
                    <a:pt x="1013" y="1379"/>
                  </a:cubicBezTo>
                  <a:cubicBezTo>
                    <a:pt x="1602" y="1519"/>
                    <a:pt x="2138" y="1397"/>
                    <a:pt x="2209" y="1104"/>
                  </a:cubicBezTo>
                  <a:lnTo>
                    <a:pt x="2349" y="511"/>
                  </a:lnTo>
                  <a:close/>
                </a:path>
              </a:pathLst>
            </a:custGeom>
            <a:solidFill>
              <a:srgbClr val="C1D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7"/>
            <p:cNvSpPr/>
            <p:nvPr/>
          </p:nvSpPr>
          <p:spPr>
            <a:xfrm>
              <a:off x="2248975" y="4427957"/>
              <a:ext cx="109610" cy="70893"/>
            </a:xfrm>
            <a:custGeom>
              <a:avLst/>
              <a:gdLst/>
              <a:ahLst/>
              <a:cxnLst/>
              <a:rect l="l" t="t" r="r" b="b"/>
              <a:pathLst>
                <a:path w="2350" h="1520" extrusionOk="0">
                  <a:moveTo>
                    <a:pt x="210" y="1"/>
                  </a:moveTo>
                  <a:lnTo>
                    <a:pt x="70" y="595"/>
                  </a:lnTo>
                  <a:cubicBezTo>
                    <a:pt x="0" y="884"/>
                    <a:pt x="420" y="1239"/>
                    <a:pt x="1013" y="1379"/>
                  </a:cubicBezTo>
                  <a:cubicBezTo>
                    <a:pt x="1602" y="1519"/>
                    <a:pt x="2138" y="1397"/>
                    <a:pt x="2209" y="1104"/>
                  </a:cubicBezTo>
                  <a:lnTo>
                    <a:pt x="2349" y="51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7"/>
            <p:cNvSpPr/>
            <p:nvPr/>
          </p:nvSpPr>
          <p:spPr>
            <a:xfrm>
              <a:off x="2255505" y="4408648"/>
              <a:ext cx="106298" cy="62498"/>
            </a:xfrm>
            <a:custGeom>
              <a:avLst/>
              <a:gdLst/>
              <a:ahLst/>
              <a:cxnLst/>
              <a:rect l="l" t="t" r="r" b="b"/>
              <a:pathLst>
                <a:path w="2279" h="1340" extrusionOk="0">
                  <a:moveTo>
                    <a:pt x="2209" y="925"/>
                  </a:moveTo>
                  <a:cubicBezTo>
                    <a:pt x="2138" y="1218"/>
                    <a:pt x="1606" y="1339"/>
                    <a:pt x="1013" y="1199"/>
                  </a:cubicBezTo>
                  <a:cubicBezTo>
                    <a:pt x="425" y="1059"/>
                    <a:pt x="0" y="705"/>
                    <a:pt x="70" y="415"/>
                  </a:cubicBezTo>
                  <a:cubicBezTo>
                    <a:pt x="140" y="121"/>
                    <a:pt x="677" y="0"/>
                    <a:pt x="1265" y="140"/>
                  </a:cubicBezTo>
                  <a:cubicBezTo>
                    <a:pt x="1858" y="285"/>
                    <a:pt x="2279" y="635"/>
                    <a:pt x="2209" y="92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7"/>
            <p:cNvSpPr/>
            <p:nvPr/>
          </p:nvSpPr>
          <p:spPr>
            <a:xfrm>
              <a:off x="2258537" y="4432014"/>
              <a:ext cx="99815" cy="12546"/>
            </a:xfrm>
            <a:custGeom>
              <a:avLst/>
              <a:gdLst/>
              <a:ahLst/>
              <a:cxnLst/>
              <a:rect l="l" t="t" r="r" b="b"/>
              <a:pathLst>
                <a:path w="2140" h="269" extrusionOk="0">
                  <a:moveTo>
                    <a:pt x="209" y="0"/>
                  </a:moveTo>
                  <a:cubicBezTo>
                    <a:pt x="129" y="0"/>
                    <a:pt x="57" y="4"/>
                    <a:pt x="0" y="13"/>
                  </a:cubicBezTo>
                  <a:cubicBezTo>
                    <a:pt x="5" y="54"/>
                    <a:pt x="19" y="92"/>
                    <a:pt x="38" y="134"/>
                  </a:cubicBezTo>
                  <a:cubicBezTo>
                    <a:pt x="453" y="228"/>
                    <a:pt x="1187" y="250"/>
                    <a:pt x="1770" y="260"/>
                  </a:cubicBezTo>
                  <a:cubicBezTo>
                    <a:pt x="1847" y="263"/>
                    <a:pt x="1940" y="269"/>
                    <a:pt x="2028" y="269"/>
                  </a:cubicBezTo>
                  <a:cubicBezTo>
                    <a:pt x="2067" y="269"/>
                    <a:pt x="2105" y="267"/>
                    <a:pt x="2140" y="265"/>
                  </a:cubicBezTo>
                  <a:cubicBezTo>
                    <a:pt x="2125" y="222"/>
                    <a:pt x="2102" y="176"/>
                    <a:pt x="2069" y="129"/>
                  </a:cubicBezTo>
                  <a:cubicBezTo>
                    <a:pt x="1938" y="110"/>
                    <a:pt x="1770" y="97"/>
                    <a:pt x="1612" y="82"/>
                  </a:cubicBezTo>
                  <a:cubicBezTo>
                    <a:pt x="1341" y="60"/>
                    <a:pt x="1023" y="36"/>
                    <a:pt x="761" y="22"/>
                  </a:cubicBezTo>
                  <a:cubicBezTo>
                    <a:pt x="589" y="15"/>
                    <a:pt x="381" y="0"/>
                    <a:pt x="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8" name="Google Shape;2798;p57"/>
          <p:cNvGrpSpPr/>
          <p:nvPr/>
        </p:nvGrpSpPr>
        <p:grpSpPr>
          <a:xfrm rot="5400000">
            <a:off x="7748653" y="4147402"/>
            <a:ext cx="111755" cy="146823"/>
            <a:chOff x="2664095" y="4343724"/>
            <a:chExt cx="111755" cy="146823"/>
          </a:xfrm>
        </p:grpSpPr>
        <p:sp>
          <p:nvSpPr>
            <p:cNvPr id="2799" name="Google Shape;2799;p57"/>
            <p:cNvSpPr/>
            <p:nvPr/>
          </p:nvSpPr>
          <p:spPr>
            <a:xfrm>
              <a:off x="2664095" y="4343724"/>
              <a:ext cx="111755" cy="146823"/>
            </a:xfrm>
            <a:custGeom>
              <a:avLst/>
              <a:gdLst/>
              <a:ahLst/>
              <a:cxnLst/>
              <a:rect l="l" t="t" r="r" b="b"/>
              <a:pathLst>
                <a:path w="2396" h="3148" extrusionOk="0">
                  <a:moveTo>
                    <a:pt x="359" y="1733"/>
                  </a:moveTo>
                  <a:cubicBezTo>
                    <a:pt x="318" y="1813"/>
                    <a:pt x="215" y="1971"/>
                    <a:pt x="163" y="2106"/>
                  </a:cubicBezTo>
                  <a:cubicBezTo>
                    <a:pt x="1" y="2507"/>
                    <a:pt x="9" y="3096"/>
                    <a:pt x="565" y="3134"/>
                  </a:cubicBezTo>
                  <a:cubicBezTo>
                    <a:pt x="770" y="3147"/>
                    <a:pt x="1027" y="3012"/>
                    <a:pt x="1186" y="2858"/>
                  </a:cubicBezTo>
                  <a:cubicBezTo>
                    <a:pt x="1410" y="2643"/>
                    <a:pt x="1690" y="2223"/>
                    <a:pt x="1906" y="1835"/>
                  </a:cubicBezTo>
                  <a:cubicBezTo>
                    <a:pt x="2124" y="1443"/>
                    <a:pt x="2395" y="929"/>
                    <a:pt x="2386" y="630"/>
                  </a:cubicBezTo>
                  <a:cubicBezTo>
                    <a:pt x="2376" y="332"/>
                    <a:pt x="2139" y="0"/>
                    <a:pt x="1738" y="14"/>
                  </a:cubicBezTo>
                  <a:cubicBezTo>
                    <a:pt x="1368" y="28"/>
                    <a:pt x="1144" y="421"/>
                    <a:pt x="882" y="832"/>
                  </a:cubicBezTo>
                  <a:cubicBezTo>
                    <a:pt x="691" y="1135"/>
                    <a:pt x="533" y="1420"/>
                    <a:pt x="359" y="17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7"/>
            <p:cNvSpPr/>
            <p:nvPr/>
          </p:nvSpPr>
          <p:spPr>
            <a:xfrm>
              <a:off x="2664095" y="4402304"/>
              <a:ext cx="85402" cy="87637"/>
            </a:xfrm>
            <a:custGeom>
              <a:avLst/>
              <a:gdLst/>
              <a:ahLst/>
              <a:cxnLst/>
              <a:rect l="l" t="t" r="r" b="b"/>
              <a:pathLst>
                <a:path w="1831" h="1879" extrusionOk="0">
                  <a:moveTo>
                    <a:pt x="630" y="1"/>
                  </a:moveTo>
                  <a:cubicBezTo>
                    <a:pt x="537" y="154"/>
                    <a:pt x="453" y="313"/>
                    <a:pt x="359" y="477"/>
                  </a:cubicBezTo>
                  <a:cubicBezTo>
                    <a:pt x="318" y="557"/>
                    <a:pt x="215" y="715"/>
                    <a:pt x="163" y="850"/>
                  </a:cubicBezTo>
                  <a:cubicBezTo>
                    <a:pt x="1" y="1251"/>
                    <a:pt x="9" y="1840"/>
                    <a:pt x="565" y="1878"/>
                  </a:cubicBezTo>
                  <a:cubicBezTo>
                    <a:pt x="575" y="1878"/>
                    <a:pt x="584" y="1879"/>
                    <a:pt x="594" y="1879"/>
                  </a:cubicBezTo>
                  <a:cubicBezTo>
                    <a:pt x="794" y="1879"/>
                    <a:pt x="1034" y="1749"/>
                    <a:pt x="1186" y="1602"/>
                  </a:cubicBezTo>
                  <a:cubicBezTo>
                    <a:pt x="1382" y="1410"/>
                    <a:pt x="1625" y="1061"/>
                    <a:pt x="1831" y="715"/>
                  </a:cubicBezTo>
                  <a:lnTo>
                    <a:pt x="1831" y="715"/>
                  </a:lnTo>
                  <a:cubicBezTo>
                    <a:pt x="1734" y="736"/>
                    <a:pt x="1644" y="746"/>
                    <a:pt x="1560" y="746"/>
                  </a:cubicBezTo>
                  <a:cubicBezTo>
                    <a:pt x="1037" y="746"/>
                    <a:pt x="768" y="351"/>
                    <a:pt x="6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7"/>
            <p:cNvSpPr/>
            <p:nvPr/>
          </p:nvSpPr>
          <p:spPr>
            <a:xfrm>
              <a:off x="2686950" y="4393816"/>
              <a:ext cx="25747" cy="34654"/>
            </a:xfrm>
            <a:custGeom>
              <a:avLst/>
              <a:gdLst/>
              <a:ahLst/>
              <a:cxnLst/>
              <a:rect l="l" t="t" r="r" b="b"/>
              <a:pathLst>
                <a:path w="552" h="743" extrusionOk="0">
                  <a:moveTo>
                    <a:pt x="552" y="56"/>
                  </a:moveTo>
                  <a:cubicBezTo>
                    <a:pt x="552" y="187"/>
                    <a:pt x="429" y="374"/>
                    <a:pt x="304" y="551"/>
                  </a:cubicBezTo>
                  <a:cubicBezTo>
                    <a:pt x="252" y="626"/>
                    <a:pt x="159" y="743"/>
                    <a:pt x="89" y="705"/>
                  </a:cubicBezTo>
                  <a:cubicBezTo>
                    <a:pt x="0" y="654"/>
                    <a:pt x="80" y="500"/>
                    <a:pt x="112" y="448"/>
                  </a:cubicBezTo>
                  <a:cubicBezTo>
                    <a:pt x="201" y="276"/>
                    <a:pt x="345" y="84"/>
                    <a:pt x="453" y="4"/>
                  </a:cubicBezTo>
                  <a:cubicBezTo>
                    <a:pt x="485" y="0"/>
                    <a:pt x="533" y="28"/>
                    <a:pt x="552" y="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7"/>
            <p:cNvSpPr/>
            <p:nvPr/>
          </p:nvSpPr>
          <p:spPr>
            <a:xfrm>
              <a:off x="2698890" y="4424039"/>
              <a:ext cx="19870" cy="22760"/>
            </a:xfrm>
            <a:custGeom>
              <a:avLst/>
              <a:gdLst/>
              <a:ahLst/>
              <a:cxnLst/>
              <a:rect l="l" t="t" r="r" b="b"/>
              <a:pathLst>
                <a:path w="426" h="488" extrusionOk="0">
                  <a:moveTo>
                    <a:pt x="225" y="15"/>
                  </a:moveTo>
                  <a:cubicBezTo>
                    <a:pt x="426" y="80"/>
                    <a:pt x="212" y="487"/>
                    <a:pt x="67" y="389"/>
                  </a:cubicBezTo>
                  <a:cubicBezTo>
                    <a:pt x="1" y="347"/>
                    <a:pt x="33" y="108"/>
                    <a:pt x="117" y="34"/>
                  </a:cubicBezTo>
                  <a:cubicBezTo>
                    <a:pt x="145" y="6"/>
                    <a:pt x="193" y="1"/>
                    <a:pt x="225" y="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TextBox 24">
            <a:extLst>
              <a:ext uri="{FF2B5EF4-FFF2-40B4-BE49-F238E27FC236}">
                <a16:creationId xmlns:a16="http://schemas.microsoft.com/office/drawing/2014/main" id="{FF356D80-5F83-D64D-9B86-0413B606B8A2}"/>
              </a:ext>
            </a:extLst>
          </p:cNvPr>
          <p:cNvSpPr txBox="1"/>
          <p:nvPr/>
        </p:nvSpPr>
        <p:spPr>
          <a:xfrm>
            <a:off x="2661828" y="4164936"/>
            <a:ext cx="5863772" cy="461665"/>
          </a:xfrm>
          <a:prstGeom prst="rect">
            <a:avLst/>
          </a:prstGeom>
          <a:noFill/>
        </p:spPr>
        <p:txBody>
          <a:bodyPr wrap="square" rtlCol="0">
            <a:spAutoFit/>
          </a:bodyPr>
          <a:lstStyle/>
          <a:p>
            <a:r>
              <a:rPr lang="en-US" sz="1200"/>
              <a:t>Diagnosis, Preoperative Evaluation, and Assessment of </a:t>
            </a:r>
            <a:r>
              <a:rPr lang="en-US" sz="1200" err="1"/>
              <a:t>Resectability</a:t>
            </a:r>
            <a:r>
              <a:rPr lang="en-US" sz="1200"/>
              <a:t> of Pancreatic and Periampullary Cancer Ashish Verma1 &amp; </a:t>
            </a:r>
            <a:r>
              <a:rPr lang="en-US" sz="1200" err="1"/>
              <a:t>Sunit</a:t>
            </a:r>
            <a:r>
              <a:rPr lang="en-US" sz="1200"/>
              <a:t> Shukla2 &amp; Nimisha Verma.</a:t>
            </a:r>
            <a:endParaRPr lang="en-VN" sz="12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49"/>
        <p:cNvGrpSpPr/>
        <p:nvPr/>
      </p:nvGrpSpPr>
      <p:grpSpPr>
        <a:xfrm>
          <a:off x="0" y="0"/>
          <a:ext cx="0" cy="0"/>
          <a:chOff x="0" y="0"/>
          <a:chExt cx="0" cy="0"/>
        </a:xfrm>
      </p:grpSpPr>
      <p:graphicFrame>
        <p:nvGraphicFramePr>
          <p:cNvPr id="5" name="Sơ đồ 4">
            <a:extLst>
              <a:ext uri="{FF2B5EF4-FFF2-40B4-BE49-F238E27FC236}">
                <a16:creationId xmlns:a16="http://schemas.microsoft.com/office/drawing/2014/main" id="{D4AF5A8C-55DE-A146-8F75-69CA612178C6}"/>
              </a:ext>
            </a:extLst>
          </p:cNvPr>
          <p:cNvGraphicFramePr/>
          <p:nvPr>
            <p:extLst>
              <p:ext uri="{D42A27DB-BD31-4B8C-83A1-F6EECF244321}">
                <p14:modId xmlns:p14="http://schemas.microsoft.com/office/powerpoint/2010/main" val="2502576816"/>
              </p:ext>
            </p:extLst>
          </p:nvPr>
        </p:nvGraphicFramePr>
        <p:xfrm>
          <a:off x="1252595" y="1738170"/>
          <a:ext cx="2448231" cy="19731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Sơ đồ 5">
            <a:extLst>
              <a:ext uri="{FF2B5EF4-FFF2-40B4-BE49-F238E27FC236}">
                <a16:creationId xmlns:a16="http://schemas.microsoft.com/office/drawing/2014/main" id="{B5608151-FD0D-A64D-B766-0D687339B3A9}"/>
              </a:ext>
            </a:extLst>
          </p:cNvPr>
          <p:cNvGraphicFramePr/>
          <p:nvPr>
            <p:extLst>
              <p:ext uri="{D42A27DB-BD31-4B8C-83A1-F6EECF244321}">
                <p14:modId xmlns:p14="http://schemas.microsoft.com/office/powerpoint/2010/main" val="3023242549"/>
              </p:ext>
            </p:extLst>
          </p:nvPr>
        </p:nvGraphicFramePr>
        <p:xfrm>
          <a:off x="4572000" y="716548"/>
          <a:ext cx="4070555" cy="173721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9" name="Sơ đồ 8">
            <a:extLst>
              <a:ext uri="{FF2B5EF4-FFF2-40B4-BE49-F238E27FC236}">
                <a16:creationId xmlns:a16="http://schemas.microsoft.com/office/drawing/2014/main" id="{049830D2-EED4-D041-9342-6CB5A21791AE}"/>
              </a:ext>
            </a:extLst>
          </p:cNvPr>
          <p:cNvGraphicFramePr/>
          <p:nvPr>
            <p:extLst>
              <p:ext uri="{D42A27DB-BD31-4B8C-83A1-F6EECF244321}">
                <p14:modId xmlns:p14="http://schemas.microsoft.com/office/powerpoint/2010/main" val="1929539406"/>
              </p:ext>
            </p:extLst>
          </p:nvPr>
        </p:nvGraphicFramePr>
        <p:xfrm>
          <a:off x="4823740" y="2842751"/>
          <a:ext cx="3377381" cy="173721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2" name="Google Shape;2101;p48">
            <a:extLst>
              <a:ext uri="{FF2B5EF4-FFF2-40B4-BE49-F238E27FC236}">
                <a16:creationId xmlns:a16="http://schemas.microsoft.com/office/drawing/2014/main" id="{7758FE08-849D-0B4D-BB01-75E8E4AF1390}"/>
              </a:ext>
            </a:extLst>
          </p:cNvPr>
          <p:cNvSpPr txBox="1">
            <a:spLocks noGrp="1"/>
          </p:cNvSpPr>
          <p:nvPr>
            <p:ph type="title"/>
          </p:nvPr>
        </p:nvSpPr>
        <p:spPr>
          <a:xfrm>
            <a:off x="693172" y="563535"/>
            <a:ext cx="4423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a:t>2. </a:t>
            </a:r>
            <a:r>
              <a:rPr lang="en" sz="3500" err="1"/>
              <a:t>Phân</a:t>
            </a:r>
            <a:r>
              <a:rPr lang="en" sz="3500"/>
              <a:t> </a:t>
            </a:r>
            <a:r>
              <a:rPr lang="en" sz="3500" err="1"/>
              <a:t>loại</a:t>
            </a:r>
            <a:endParaRPr sz="3500"/>
          </a:p>
        </p:txBody>
      </p:sp>
    </p:spTree>
    <p:extLst>
      <p:ext uri="{BB962C8B-B14F-4D97-AF65-F5344CB8AC3E}">
        <p14:creationId xmlns:p14="http://schemas.microsoft.com/office/powerpoint/2010/main" val="42046075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781"/>
        <p:cNvGrpSpPr/>
        <p:nvPr/>
      </p:nvGrpSpPr>
      <p:grpSpPr>
        <a:xfrm>
          <a:off x="0" y="0"/>
          <a:ext cx="0" cy="0"/>
          <a:chOff x="0" y="0"/>
          <a:chExt cx="0" cy="0"/>
        </a:xfrm>
      </p:grpSpPr>
      <p:sp>
        <p:nvSpPr>
          <p:cNvPr id="2783" name="Google Shape;2783;p57"/>
          <p:cNvSpPr txBox="1">
            <a:spLocks noGrp="1"/>
          </p:cNvSpPr>
          <p:nvPr>
            <p:ph type="subTitle" idx="1"/>
          </p:nvPr>
        </p:nvSpPr>
        <p:spPr>
          <a:xfrm>
            <a:off x="1391485" y="1371429"/>
            <a:ext cx="6436366" cy="2154592"/>
          </a:xfrm>
          <a:prstGeom prst="rect">
            <a:avLst/>
          </a:prstGeom>
        </p:spPr>
        <p:txBody>
          <a:bodyPr spcFirstLastPara="1" wrap="square" lIns="91425" tIns="91425" rIns="91425" bIns="91425" anchor="ctr" anchorCtr="0">
            <a:noAutofit/>
          </a:bodyPr>
          <a:lstStyle/>
          <a:p>
            <a:pPr algn="l">
              <a:buClr>
                <a:schemeClr val="tx1"/>
              </a:buClr>
              <a:buSzPct val="100000"/>
              <a:buFont typeface="Arial" panose="020B0604020202020204" pitchFamily="34" charset="0"/>
              <a:buChar char="•"/>
            </a:pPr>
            <a:r>
              <a:rPr lang="en-US" sz="1800">
                <a:latin typeface="+mn-lt"/>
              </a:rPr>
              <a:t>Adenocarcinoma is a focal mass (with contour </a:t>
            </a:r>
            <a:r>
              <a:rPr lang="en-US" sz="1800" err="1">
                <a:latin typeface="+mn-lt"/>
              </a:rPr>
              <a:t>distorsion</a:t>
            </a:r>
            <a:r>
              <a:rPr lang="en-US" sz="1800">
                <a:latin typeface="+mn-lt"/>
              </a:rPr>
              <a:t>) in the head of the pancreas (</a:t>
            </a:r>
            <a:r>
              <a:rPr lang="en-US" sz="1800">
                <a:solidFill>
                  <a:srgbClr val="FF0000"/>
                </a:solidFill>
                <a:latin typeface="+mn-lt"/>
              </a:rPr>
              <a:t>90–95 %) </a:t>
            </a:r>
            <a:r>
              <a:rPr lang="en-US" sz="1800">
                <a:latin typeface="+mn-lt"/>
              </a:rPr>
              <a:t>appearing </a:t>
            </a:r>
            <a:r>
              <a:rPr lang="en-US" sz="1800">
                <a:solidFill>
                  <a:srgbClr val="FF0000"/>
                </a:solidFill>
                <a:latin typeface="+mn-lt"/>
              </a:rPr>
              <a:t>hypo-attenuating</a:t>
            </a:r>
            <a:r>
              <a:rPr lang="en-US" sz="1800">
                <a:latin typeface="+mn-lt"/>
              </a:rPr>
              <a:t> on CT scan in pancreatic phase. </a:t>
            </a:r>
          </a:p>
          <a:p>
            <a:pPr algn="l">
              <a:buClr>
                <a:schemeClr val="tx1"/>
              </a:buClr>
              <a:buSzPct val="100000"/>
              <a:buFont typeface="Arial" panose="020B0604020202020204" pitchFamily="34" charset="0"/>
              <a:buChar char="•"/>
            </a:pPr>
            <a:endParaRPr lang="en-US" sz="1800">
              <a:latin typeface="+mn-lt"/>
            </a:endParaRPr>
          </a:p>
          <a:p>
            <a:pPr algn="l">
              <a:buClr>
                <a:schemeClr val="tx1"/>
              </a:buClr>
              <a:buSzPct val="100000"/>
              <a:buFont typeface="Arial" panose="020B0604020202020204" pitchFamily="34" charset="0"/>
              <a:buChar char="•"/>
            </a:pPr>
            <a:r>
              <a:rPr lang="en-US" sz="1800">
                <a:latin typeface="+mn-lt"/>
              </a:rPr>
              <a:t>A </a:t>
            </a:r>
            <a:r>
              <a:rPr lang="en-US" sz="1800">
                <a:solidFill>
                  <a:srgbClr val="FF0000"/>
                </a:solidFill>
                <a:latin typeface="+mn-lt"/>
              </a:rPr>
              <a:t>smooth and homogenous dilatation of the upstream pancreatic and biliary ductal systems </a:t>
            </a:r>
            <a:r>
              <a:rPr lang="en-US" sz="1800">
                <a:latin typeface="+mn-lt"/>
              </a:rPr>
              <a:t>may be noted with a “sharp cutoff” at the mass.</a:t>
            </a:r>
            <a:endParaRPr sz="1800">
              <a:latin typeface="+mn-lt"/>
            </a:endParaRPr>
          </a:p>
        </p:txBody>
      </p:sp>
      <p:grpSp>
        <p:nvGrpSpPr>
          <p:cNvPr id="2784" name="Google Shape;2784;p57"/>
          <p:cNvGrpSpPr/>
          <p:nvPr/>
        </p:nvGrpSpPr>
        <p:grpSpPr>
          <a:xfrm rot="2276852">
            <a:off x="1132907" y="451608"/>
            <a:ext cx="197569" cy="1410823"/>
            <a:chOff x="6323969" y="2098536"/>
            <a:chExt cx="157579" cy="1125254"/>
          </a:xfrm>
        </p:grpSpPr>
        <p:sp>
          <p:nvSpPr>
            <p:cNvPr id="2785" name="Google Shape;2785;p57"/>
            <p:cNvSpPr/>
            <p:nvPr/>
          </p:nvSpPr>
          <p:spPr>
            <a:xfrm>
              <a:off x="6359292" y="3108558"/>
              <a:ext cx="63215" cy="115232"/>
            </a:xfrm>
            <a:custGeom>
              <a:avLst/>
              <a:gdLst/>
              <a:ahLst/>
              <a:cxnLst/>
              <a:rect l="l" t="t" r="r" b="b"/>
              <a:pathLst>
                <a:path w="621" h="1132" extrusionOk="0">
                  <a:moveTo>
                    <a:pt x="621" y="1"/>
                  </a:moveTo>
                  <a:lnTo>
                    <a:pt x="0" y="11"/>
                  </a:lnTo>
                  <a:cubicBezTo>
                    <a:pt x="46" y="192"/>
                    <a:pt x="93" y="375"/>
                    <a:pt x="136" y="557"/>
                  </a:cubicBezTo>
                  <a:cubicBezTo>
                    <a:pt x="177" y="711"/>
                    <a:pt x="210" y="875"/>
                    <a:pt x="248" y="1000"/>
                  </a:cubicBezTo>
                  <a:cubicBezTo>
                    <a:pt x="261" y="1043"/>
                    <a:pt x="270" y="1112"/>
                    <a:pt x="317" y="1131"/>
                  </a:cubicBezTo>
                  <a:cubicBezTo>
                    <a:pt x="322" y="1131"/>
                    <a:pt x="326" y="1127"/>
                    <a:pt x="332" y="1127"/>
                  </a:cubicBezTo>
                  <a:cubicBezTo>
                    <a:pt x="438" y="800"/>
                    <a:pt x="509" y="436"/>
                    <a:pt x="6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7"/>
            <p:cNvSpPr/>
            <p:nvPr/>
          </p:nvSpPr>
          <p:spPr>
            <a:xfrm>
              <a:off x="6326412" y="2948839"/>
              <a:ext cx="127549" cy="160836"/>
            </a:xfrm>
            <a:custGeom>
              <a:avLst/>
              <a:gdLst/>
              <a:ahLst/>
              <a:cxnLst/>
              <a:rect l="l" t="t" r="r" b="b"/>
              <a:pathLst>
                <a:path w="1253" h="1580" extrusionOk="0">
                  <a:moveTo>
                    <a:pt x="617" y="1"/>
                  </a:moveTo>
                  <a:cubicBezTo>
                    <a:pt x="552" y="1"/>
                    <a:pt x="477" y="6"/>
                    <a:pt x="369" y="15"/>
                  </a:cubicBezTo>
                  <a:cubicBezTo>
                    <a:pt x="291" y="24"/>
                    <a:pt x="164" y="24"/>
                    <a:pt x="108" y="62"/>
                  </a:cubicBezTo>
                  <a:cubicBezTo>
                    <a:pt x="56" y="95"/>
                    <a:pt x="0" y="287"/>
                    <a:pt x="5" y="352"/>
                  </a:cubicBezTo>
                  <a:cubicBezTo>
                    <a:pt x="10" y="436"/>
                    <a:pt x="61" y="548"/>
                    <a:pt x="89" y="651"/>
                  </a:cubicBezTo>
                  <a:cubicBezTo>
                    <a:pt x="168" y="953"/>
                    <a:pt x="248" y="1272"/>
                    <a:pt x="323" y="1580"/>
                  </a:cubicBezTo>
                  <a:lnTo>
                    <a:pt x="944" y="1570"/>
                  </a:lnTo>
                  <a:cubicBezTo>
                    <a:pt x="948" y="1556"/>
                    <a:pt x="953" y="1542"/>
                    <a:pt x="957" y="1524"/>
                  </a:cubicBezTo>
                  <a:cubicBezTo>
                    <a:pt x="1028" y="1253"/>
                    <a:pt x="1108" y="968"/>
                    <a:pt x="1177" y="683"/>
                  </a:cubicBezTo>
                  <a:cubicBezTo>
                    <a:pt x="1201" y="589"/>
                    <a:pt x="1252" y="445"/>
                    <a:pt x="1243" y="393"/>
                  </a:cubicBezTo>
                  <a:cubicBezTo>
                    <a:pt x="1229" y="337"/>
                    <a:pt x="1088" y="108"/>
                    <a:pt x="1060" y="85"/>
                  </a:cubicBezTo>
                  <a:cubicBezTo>
                    <a:pt x="976" y="15"/>
                    <a:pt x="743" y="6"/>
                    <a:pt x="6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7"/>
            <p:cNvSpPr/>
            <p:nvPr/>
          </p:nvSpPr>
          <p:spPr>
            <a:xfrm>
              <a:off x="6323969" y="2182314"/>
              <a:ext cx="146585" cy="808049"/>
            </a:xfrm>
            <a:custGeom>
              <a:avLst/>
              <a:gdLst/>
              <a:ahLst/>
              <a:cxnLst/>
              <a:rect l="l" t="t" r="r" b="b"/>
              <a:pathLst>
                <a:path w="1440" h="7938" extrusionOk="0">
                  <a:moveTo>
                    <a:pt x="1043" y="7705"/>
                  </a:moveTo>
                  <a:cubicBezTo>
                    <a:pt x="963" y="7755"/>
                    <a:pt x="916" y="7826"/>
                    <a:pt x="828" y="7877"/>
                  </a:cubicBezTo>
                  <a:cubicBezTo>
                    <a:pt x="763" y="7817"/>
                    <a:pt x="711" y="7722"/>
                    <a:pt x="651" y="7648"/>
                  </a:cubicBezTo>
                  <a:cubicBezTo>
                    <a:pt x="576" y="7681"/>
                    <a:pt x="543" y="7807"/>
                    <a:pt x="445" y="7858"/>
                  </a:cubicBezTo>
                  <a:cubicBezTo>
                    <a:pt x="384" y="7789"/>
                    <a:pt x="319" y="7727"/>
                    <a:pt x="263" y="7653"/>
                  </a:cubicBezTo>
                  <a:cubicBezTo>
                    <a:pt x="169" y="7718"/>
                    <a:pt x="146" y="7858"/>
                    <a:pt x="43" y="7891"/>
                  </a:cubicBezTo>
                  <a:cubicBezTo>
                    <a:pt x="1" y="7727"/>
                    <a:pt x="34" y="7559"/>
                    <a:pt x="39" y="7396"/>
                  </a:cubicBezTo>
                  <a:cubicBezTo>
                    <a:pt x="108" y="4949"/>
                    <a:pt x="151" y="2460"/>
                    <a:pt x="230" y="4"/>
                  </a:cubicBezTo>
                  <a:cubicBezTo>
                    <a:pt x="636" y="0"/>
                    <a:pt x="1033" y="18"/>
                    <a:pt x="1425" y="37"/>
                  </a:cubicBezTo>
                  <a:cubicBezTo>
                    <a:pt x="1440" y="93"/>
                    <a:pt x="1440" y="182"/>
                    <a:pt x="1440" y="275"/>
                  </a:cubicBezTo>
                  <a:cubicBezTo>
                    <a:pt x="1379" y="2615"/>
                    <a:pt x="1328" y="5033"/>
                    <a:pt x="1272" y="7401"/>
                  </a:cubicBezTo>
                  <a:cubicBezTo>
                    <a:pt x="1267" y="7578"/>
                    <a:pt x="1276" y="7765"/>
                    <a:pt x="1257" y="7929"/>
                  </a:cubicBezTo>
                  <a:cubicBezTo>
                    <a:pt x="1164" y="7938"/>
                    <a:pt x="1108" y="7765"/>
                    <a:pt x="1043" y="770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7"/>
            <p:cNvSpPr/>
            <p:nvPr/>
          </p:nvSpPr>
          <p:spPr>
            <a:xfrm>
              <a:off x="6348706" y="2098536"/>
              <a:ext cx="125208" cy="95687"/>
            </a:xfrm>
            <a:custGeom>
              <a:avLst/>
              <a:gdLst/>
              <a:ahLst/>
              <a:cxnLst/>
              <a:rect l="l" t="t" r="r" b="b"/>
              <a:pathLst>
                <a:path w="1230" h="940" extrusionOk="0">
                  <a:moveTo>
                    <a:pt x="1187" y="869"/>
                  </a:moveTo>
                  <a:cubicBezTo>
                    <a:pt x="753" y="940"/>
                    <a:pt x="393" y="851"/>
                    <a:pt x="1" y="836"/>
                  </a:cubicBezTo>
                  <a:cubicBezTo>
                    <a:pt x="1" y="621"/>
                    <a:pt x="109" y="351"/>
                    <a:pt x="318" y="239"/>
                  </a:cubicBezTo>
                  <a:cubicBezTo>
                    <a:pt x="757" y="0"/>
                    <a:pt x="1229" y="356"/>
                    <a:pt x="1187" y="86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7"/>
            <p:cNvSpPr/>
            <p:nvPr/>
          </p:nvSpPr>
          <p:spPr>
            <a:xfrm>
              <a:off x="6333131" y="2179871"/>
              <a:ext cx="148417" cy="126531"/>
            </a:xfrm>
            <a:custGeom>
              <a:avLst/>
              <a:gdLst/>
              <a:ahLst/>
              <a:cxnLst/>
              <a:rect l="l" t="t" r="r" b="b"/>
              <a:pathLst>
                <a:path w="1458" h="1243" extrusionOk="0">
                  <a:moveTo>
                    <a:pt x="93" y="1219"/>
                  </a:moveTo>
                  <a:cubicBezTo>
                    <a:pt x="121" y="1126"/>
                    <a:pt x="98" y="1037"/>
                    <a:pt x="37" y="925"/>
                  </a:cubicBezTo>
                  <a:cubicBezTo>
                    <a:pt x="42" y="869"/>
                    <a:pt x="84" y="831"/>
                    <a:pt x="93" y="780"/>
                  </a:cubicBezTo>
                  <a:cubicBezTo>
                    <a:pt x="0" y="663"/>
                    <a:pt x="112" y="565"/>
                    <a:pt x="107" y="477"/>
                  </a:cubicBezTo>
                  <a:cubicBezTo>
                    <a:pt x="107" y="434"/>
                    <a:pt x="79" y="402"/>
                    <a:pt x="79" y="365"/>
                  </a:cubicBezTo>
                  <a:cubicBezTo>
                    <a:pt x="79" y="304"/>
                    <a:pt x="121" y="262"/>
                    <a:pt x="130" y="201"/>
                  </a:cubicBezTo>
                  <a:cubicBezTo>
                    <a:pt x="140" y="145"/>
                    <a:pt x="102" y="93"/>
                    <a:pt x="130" y="42"/>
                  </a:cubicBezTo>
                  <a:cubicBezTo>
                    <a:pt x="346" y="0"/>
                    <a:pt x="555" y="37"/>
                    <a:pt x="751" y="52"/>
                  </a:cubicBezTo>
                  <a:cubicBezTo>
                    <a:pt x="957" y="65"/>
                    <a:pt x="1158" y="37"/>
                    <a:pt x="1363" y="74"/>
                  </a:cubicBezTo>
                  <a:cubicBezTo>
                    <a:pt x="1457" y="206"/>
                    <a:pt x="1378" y="327"/>
                    <a:pt x="1378" y="444"/>
                  </a:cubicBezTo>
                  <a:cubicBezTo>
                    <a:pt x="1378" y="509"/>
                    <a:pt x="1410" y="574"/>
                    <a:pt x="1410" y="640"/>
                  </a:cubicBezTo>
                  <a:cubicBezTo>
                    <a:pt x="1410" y="738"/>
                    <a:pt x="1317" y="831"/>
                    <a:pt x="1415" y="986"/>
                  </a:cubicBezTo>
                  <a:cubicBezTo>
                    <a:pt x="1387" y="1065"/>
                    <a:pt x="1312" y="1121"/>
                    <a:pt x="1331" y="1223"/>
                  </a:cubicBezTo>
                  <a:cubicBezTo>
                    <a:pt x="1322" y="1233"/>
                    <a:pt x="1317" y="1242"/>
                    <a:pt x="1307" y="1229"/>
                  </a:cubicBezTo>
                  <a:cubicBezTo>
                    <a:pt x="901" y="1233"/>
                    <a:pt x="490" y="1242"/>
                    <a:pt x="93" y="121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7"/>
            <p:cNvSpPr/>
            <p:nvPr/>
          </p:nvSpPr>
          <p:spPr>
            <a:xfrm>
              <a:off x="6394819" y="2346206"/>
              <a:ext cx="59143" cy="97520"/>
            </a:xfrm>
            <a:custGeom>
              <a:avLst/>
              <a:gdLst/>
              <a:ahLst/>
              <a:cxnLst/>
              <a:rect l="l" t="t" r="r" b="b"/>
              <a:pathLst>
                <a:path w="581" h="958" extrusionOk="0">
                  <a:moveTo>
                    <a:pt x="369" y="761"/>
                  </a:moveTo>
                  <a:cubicBezTo>
                    <a:pt x="67" y="957"/>
                    <a:pt x="1" y="75"/>
                    <a:pt x="267" y="43"/>
                  </a:cubicBezTo>
                  <a:cubicBezTo>
                    <a:pt x="580" y="0"/>
                    <a:pt x="505" y="575"/>
                    <a:pt x="397" y="738"/>
                  </a:cubicBezTo>
                  <a:cubicBezTo>
                    <a:pt x="388" y="752"/>
                    <a:pt x="379" y="757"/>
                    <a:pt x="369" y="76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7"/>
            <p:cNvSpPr/>
            <p:nvPr/>
          </p:nvSpPr>
          <p:spPr>
            <a:xfrm>
              <a:off x="6402963" y="2252961"/>
              <a:ext cx="55173" cy="75328"/>
            </a:xfrm>
            <a:custGeom>
              <a:avLst/>
              <a:gdLst/>
              <a:ahLst/>
              <a:cxnLst/>
              <a:rect l="l" t="t" r="r" b="b"/>
              <a:pathLst>
                <a:path w="542" h="740" extrusionOk="0">
                  <a:moveTo>
                    <a:pt x="360" y="613"/>
                  </a:moveTo>
                  <a:cubicBezTo>
                    <a:pt x="99" y="739"/>
                    <a:pt x="0" y="1"/>
                    <a:pt x="299" y="20"/>
                  </a:cubicBezTo>
                  <a:cubicBezTo>
                    <a:pt x="528" y="29"/>
                    <a:pt x="542" y="529"/>
                    <a:pt x="360" y="61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7"/>
            <p:cNvSpPr/>
            <p:nvPr/>
          </p:nvSpPr>
          <p:spPr>
            <a:xfrm>
              <a:off x="6342089" y="2884301"/>
              <a:ext cx="32880" cy="106070"/>
            </a:xfrm>
            <a:custGeom>
              <a:avLst/>
              <a:gdLst/>
              <a:ahLst/>
              <a:cxnLst/>
              <a:rect l="l" t="t" r="r" b="b"/>
              <a:pathLst>
                <a:path w="323" h="1042" extrusionOk="0">
                  <a:moveTo>
                    <a:pt x="239" y="18"/>
                  </a:moveTo>
                  <a:cubicBezTo>
                    <a:pt x="323" y="164"/>
                    <a:pt x="318" y="444"/>
                    <a:pt x="295" y="724"/>
                  </a:cubicBezTo>
                  <a:cubicBezTo>
                    <a:pt x="286" y="841"/>
                    <a:pt x="267" y="1033"/>
                    <a:pt x="159" y="1037"/>
                  </a:cubicBezTo>
                  <a:cubicBezTo>
                    <a:pt x="33" y="1042"/>
                    <a:pt x="19" y="817"/>
                    <a:pt x="14" y="738"/>
                  </a:cubicBezTo>
                  <a:cubicBezTo>
                    <a:pt x="1" y="490"/>
                    <a:pt x="33" y="187"/>
                    <a:pt x="98" y="29"/>
                  </a:cubicBezTo>
                  <a:cubicBezTo>
                    <a:pt x="126" y="1"/>
                    <a:pt x="197" y="1"/>
                    <a:pt x="239" y="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3" name="Google Shape;2793;p57"/>
          <p:cNvGrpSpPr/>
          <p:nvPr/>
        </p:nvGrpSpPr>
        <p:grpSpPr>
          <a:xfrm>
            <a:off x="8082579" y="3964654"/>
            <a:ext cx="112828" cy="90202"/>
            <a:chOff x="2248975" y="4408648"/>
            <a:chExt cx="112828" cy="90202"/>
          </a:xfrm>
        </p:grpSpPr>
        <p:sp>
          <p:nvSpPr>
            <p:cNvPr id="2794" name="Google Shape;2794;p57"/>
            <p:cNvSpPr/>
            <p:nvPr/>
          </p:nvSpPr>
          <p:spPr>
            <a:xfrm>
              <a:off x="2248975" y="4427957"/>
              <a:ext cx="109610" cy="70893"/>
            </a:xfrm>
            <a:custGeom>
              <a:avLst/>
              <a:gdLst/>
              <a:ahLst/>
              <a:cxnLst/>
              <a:rect l="l" t="t" r="r" b="b"/>
              <a:pathLst>
                <a:path w="2350" h="1520" extrusionOk="0">
                  <a:moveTo>
                    <a:pt x="210" y="1"/>
                  </a:moveTo>
                  <a:lnTo>
                    <a:pt x="70" y="595"/>
                  </a:lnTo>
                  <a:cubicBezTo>
                    <a:pt x="0" y="884"/>
                    <a:pt x="420" y="1239"/>
                    <a:pt x="1013" y="1379"/>
                  </a:cubicBezTo>
                  <a:cubicBezTo>
                    <a:pt x="1602" y="1519"/>
                    <a:pt x="2138" y="1397"/>
                    <a:pt x="2209" y="1104"/>
                  </a:cubicBezTo>
                  <a:lnTo>
                    <a:pt x="2349" y="511"/>
                  </a:lnTo>
                  <a:close/>
                </a:path>
              </a:pathLst>
            </a:custGeom>
            <a:solidFill>
              <a:srgbClr val="C1D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7"/>
            <p:cNvSpPr/>
            <p:nvPr/>
          </p:nvSpPr>
          <p:spPr>
            <a:xfrm>
              <a:off x="2248975" y="4427957"/>
              <a:ext cx="109610" cy="70893"/>
            </a:xfrm>
            <a:custGeom>
              <a:avLst/>
              <a:gdLst/>
              <a:ahLst/>
              <a:cxnLst/>
              <a:rect l="l" t="t" r="r" b="b"/>
              <a:pathLst>
                <a:path w="2350" h="1520" extrusionOk="0">
                  <a:moveTo>
                    <a:pt x="210" y="1"/>
                  </a:moveTo>
                  <a:lnTo>
                    <a:pt x="70" y="595"/>
                  </a:lnTo>
                  <a:cubicBezTo>
                    <a:pt x="0" y="884"/>
                    <a:pt x="420" y="1239"/>
                    <a:pt x="1013" y="1379"/>
                  </a:cubicBezTo>
                  <a:cubicBezTo>
                    <a:pt x="1602" y="1519"/>
                    <a:pt x="2138" y="1397"/>
                    <a:pt x="2209" y="1104"/>
                  </a:cubicBezTo>
                  <a:lnTo>
                    <a:pt x="2349" y="51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7"/>
            <p:cNvSpPr/>
            <p:nvPr/>
          </p:nvSpPr>
          <p:spPr>
            <a:xfrm>
              <a:off x="2255505" y="4408648"/>
              <a:ext cx="106298" cy="62498"/>
            </a:xfrm>
            <a:custGeom>
              <a:avLst/>
              <a:gdLst/>
              <a:ahLst/>
              <a:cxnLst/>
              <a:rect l="l" t="t" r="r" b="b"/>
              <a:pathLst>
                <a:path w="2279" h="1340" extrusionOk="0">
                  <a:moveTo>
                    <a:pt x="2209" y="925"/>
                  </a:moveTo>
                  <a:cubicBezTo>
                    <a:pt x="2138" y="1218"/>
                    <a:pt x="1606" y="1339"/>
                    <a:pt x="1013" y="1199"/>
                  </a:cubicBezTo>
                  <a:cubicBezTo>
                    <a:pt x="425" y="1059"/>
                    <a:pt x="0" y="705"/>
                    <a:pt x="70" y="415"/>
                  </a:cubicBezTo>
                  <a:cubicBezTo>
                    <a:pt x="140" y="121"/>
                    <a:pt x="677" y="0"/>
                    <a:pt x="1265" y="140"/>
                  </a:cubicBezTo>
                  <a:cubicBezTo>
                    <a:pt x="1858" y="285"/>
                    <a:pt x="2279" y="635"/>
                    <a:pt x="2209" y="92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7"/>
            <p:cNvSpPr/>
            <p:nvPr/>
          </p:nvSpPr>
          <p:spPr>
            <a:xfrm>
              <a:off x="2258537" y="4432014"/>
              <a:ext cx="99815" cy="12546"/>
            </a:xfrm>
            <a:custGeom>
              <a:avLst/>
              <a:gdLst/>
              <a:ahLst/>
              <a:cxnLst/>
              <a:rect l="l" t="t" r="r" b="b"/>
              <a:pathLst>
                <a:path w="2140" h="269" extrusionOk="0">
                  <a:moveTo>
                    <a:pt x="209" y="0"/>
                  </a:moveTo>
                  <a:cubicBezTo>
                    <a:pt x="129" y="0"/>
                    <a:pt x="57" y="4"/>
                    <a:pt x="0" y="13"/>
                  </a:cubicBezTo>
                  <a:cubicBezTo>
                    <a:pt x="5" y="54"/>
                    <a:pt x="19" y="92"/>
                    <a:pt x="38" y="134"/>
                  </a:cubicBezTo>
                  <a:cubicBezTo>
                    <a:pt x="453" y="228"/>
                    <a:pt x="1187" y="250"/>
                    <a:pt x="1770" y="260"/>
                  </a:cubicBezTo>
                  <a:cubicBezTo>
                    <a:pt x="1847" y="263"/>
                    <a:pt x="1940" y="269"/>
                    <a:pt x="2028" y="269"/>
                  </a:cubicBezTo>
                  <a:cubicBezTo>
                    <a:pt x="2067" y="269"/>
                    <a:pt x="2105" y="267"/>
                    <a:pt x="2140" y="265"/>
                  </a:cubicBezTo>
                  <a:cubicBezTo>
                    <a:pt x="2125" y="222"/>
                    <a:pt x="2102" y="176"/>
                    <a:pt x="2069" y="129"/>
                  </a:cubicBezTo>
                  <a:cubicBezTo>
                    <a:pt x="1938" y="110"/>
                    <a:pt x="1770" y="97"/>
                    <a:pt x="1612" y="82"/>
                  </a:cubicBezTo>
                  <a:cubicBezTo>
                    <a:pt x="1341" y="60"/>
                    <a:pt x="1023" y="36"/>
                    <a:pt x="761" y="22"/>
                  </a:cubicBezTo>
                  <a:cubicBezTo>
                    <a:pt x="589" y="15"/>
                    <a:pt x="381" y="0"/>
                    <a:pt x="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8" name="Google Shape;2798;p57"/>
          <p:cNvGrpSpPr/>
          <p:nvPr/>
        </p:nvGrpSpPr>
        <p:grpSpPr>
          <a:xfrm rot="5400000">
            <a:off x="7748653" y="4147402"/>
            <a:ext cx="111755" cy="146823"/>
            <a:chOff x="2664095" y="4343724"/>
            <a:chExt cx="111755" cy="146823"/>
          </a:xfrm>
        </p:grpSpPr>
        <p:sp>
          <p:nvSpPr>
            <p:cNvPr id="2799" name="Google Shape;2799;p57"/>
            <p:cNvSpPr/>
            <p:nvPr/>
          </p:nvSpPr>
          <p:spPr>
            <a:xfrm>
              <a:off x="2664095" y="4343724"/>
              <a:ext cx="111755" cy="146823"/>
            </a:xfrm>
            <a:custGeom>
              <a:avLst/>
              <a:gdLst/>
              <a:ahLst/>
              <a:cxnLst/>
              <a:rect l="l" t="t" r="r" b="b"/>
              <a:pathLst>
                <a:path w="2396" h="3148" extrusionOk="0">
                  <a:moveTo>
                    <a:pt x="359" y="1733"/>
                  </a:moveTo>
                  <a:cubicBezTo>
                    <a:pt x="318" y="1813"/>
                    <a:pt x="215" y="1971"/>
                    <a:pt x="163" y="2106"/>
                  </a:cubicBezTo>
                  <a:cubicBezTo>
                    <a:pt x="1" y="2507"/>
                    <a:pt x="9" y="3096"/>
                    <a:pt x="565" y="3134"/>
                  </a:cubicBezTo>
                  <a:cubicBezTo>
                    <a:pt x="770" y="3147"/>
                    <a:pt x="1027" y="3012"/>
                    <a:pt x="1186" y="2858"/>
                  </a:cubicBezTo>
                  <a:cubicBezTo>
                    <a:pt x="1410" y="2643"/>
                    <a:pt x="1690" y="2223"/>
                    <a:pt x="1906" y="1835"/>
                  </a:cubicBezTo>
                  <a:cubicBezTo>
                    <a:pt x="2124" y="1443"/>
                    <a:pt x="2395" y="929"/>
                    <a:pt x="2386" y="630"/>
                  </a:cubicBezTo>
                  <a:cubicBezTo>
                    <a:pt x="2376" y="332"/>
                    <a:pt x="2139" y="0"/>
                    <a:pt x="1738" y="14"/>
                  </a:cubicBezTo>
                  <a:cubicBezTo>
                    <a:pt x="1368" y="28"/>
                    <a:pt x="1144" y="421"/>
                    <a:pt x="882" y="832"/>
                  </a:cubicBezTo>
                  <a:cubicBezTo>
                    <a:pt x="691" y="1135"/>
                    <a:pt x="533" y="1420"/>
                    <a:pt x="359" y="17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7"/>
            <p:cNvSpPr/>
            <p:nvPr/>
          </p:nvSpPr>
          <p:spPr>
            <a:xfrm>
              <a:off x="2664095" y="4402304"/>
              <a:ext cx="85402" cy="87637"/>
            </a:xfrm>
            <a:custGeom>
              <a:avLst/>
              <a:gdLst/>
              <a:ahLst/>
              <a:cxnLst/>
              <a:rect l="l" t="t" r="r" b="b"/>
              <a:pathLst>
                <a:path w="1831" h="1879" extrusionOk="0">
                  <a:moveTo>
                    <a:pt x="630" y="1"/>
                  </a:moveTo>
                  <a:cubicBezTo>
                    <a:pt x="537" y="154"/>
                    <a:pt x="453" y="313"/>
                    <a:pt x="359" y="477"/>
                  </a:cubicBezTo>
                  <a:cubicBezTo>
                    <a:pt x="318" y="557"/>
                    <a:pt x="215" y="715"/>
                    <a:pt x="163" y="850"/>
                  </a:cubicBezTo>
                  <a:cubicBezTo>
                    <a:pt x="1" y="1251"/>
                    <a:pt x="9" y="1840"/>
                    <a:pt x="565" y="1878"/>
                  </a:cubicBezTo>
                  <a:cubicBezTo>
                    <a:pt x="575" y="1878"/>
                    <a:pt x="584" y="1879"/>
                    <a:pt x="594" y="1879"/>
                  </a:cubicBezTo>
                  <a:cubicBezTo>
                    <a:pt x="794" y="1879"/>
                    <a:pt x="1034" y="1749"/>
                    <a:pt x="1186" y="1602"/>
                  </a:cubicBezTo>
                  <a:cubicBezTo>
                    <a:pt x="1382" y="1410"/>
                    <a:pt x="1625" y="1061"/>
                    <a:pt x="1831" y="715"/>
                  </a:cubicBezTo>
                  <a:lnTo>
                    <a:pt x="1831" y="715"/>
                  </a:lnTo>
                  <a:cubicBezTo>
                    <a:pt x="1734" y="736"/>
                    <a:pt x="1644" y="746"/>
                    <a:pt x="1560" y="746"/>
                  </a:cubicBezTo>
                  <a:cubicBezTo>
                    <a:pt x="1037" y="746"/>
                    <a:pt x="768" y="351"/>
                    <a:pt x="6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7"/>
            <p:cNvSpPr/>
            <p:nvPr/>
          </p:nvSpPr>
          <p:spPr>
            <a:xfrm>
              <a:off x="2686950" y="4393816"/>
              <a:ext cx="25747" cy="34654"/>
            </a:xfrm>
            <a:custGeom>
              <a:avLst/>
              <a:gdLst/>
              <a:ahLst/>
              <a:cxnLst/>
              <a:rect l="l" t="t" r="r" b="b"/>
              <a:pathLst>
                <a:path w="552" h="743" extrusionOk="0">
                  <a:moveTo>
                    <a:pt x="552" y="56"/>
                  </a:moveTo>
                  <a:cubicBezTo>
                    <a:pt x="552" y="187"/>
                    <a:pt x="429" y="374"/>
                    <a:pt x="304" y="551"/>
                  </a:cubicBezTo>
                  <a:cubicBezTo>
                    <a:pt x="252" y="626"/>
                    <a:pt x="159" y="743"/>
                    <a:pt x="89" y="705"/>
                  </a:cubicBezTo>
                  <a:cubicBezTo>
                    <a:pt x="0" y="654"/>
                    <a:pt x="80" y="500"/>
                    <a:pt x="112" y="448"/>
                  </a:cubicBezTo>
                  <a:cubicBezTo>
                    <a:pt x="201" y="276"/>
                    <a:pt x="345" y="84"/>
                    <a:pt x="453" y="4"/>
                  </a:cubicBezTo>
                  <a:cubicBezTo>
                    <a:pt x="485" y="0"/>
                    <a:pt x="533" y="28"/>
                    <a:pt x="552" y="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7"/>
            <p:cNvSpPr/>
            <p:nvPr/>
          </p:nvSpPr>
          <p:spPr>
            <a:xfrm>
              <a:off x="2698890" y="4424039"/>
              <a:ext cx="19870" cy="22760"/>
            </a:xfrm>
            <a:custGeom>
              <a:avLst/>
              <a:gdLst/>
              <a:ahLst/>
              <a:cxnLst/>
              <a:rect l="l" t="t" r="r" b="b"/>
              <a:pathLst>
                <a:path w="426" h="488" extrusionOk="0">
                  <a:moveTo>
                    <a:pt x="225" y="15"/>
                  </a:moveTo>
                  <a:cubicBezTo>
                    <a:pt x="426" y="80"/>
                    <a:pt x="212" y="487"/>
                    <a:pt x="67" y="389"/>
                  </a:cubicBezTo>
                  <a:cubicBezTo>
                    <a:pt x="1" y="347"/>
                    <a:pt x="33" y="108"/>
                    <a:pt x="117" y="34"/>
                  </a:cubicBezTo>
                  <a:cubicBezTo>
                    <a:pt x="145" y="6"/>
                    <a:pt x="193" y="1"/>
                    <a:pt x="225" y="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TextBox 24">
            <a:extLst>
              <a:ext uri="{FF2B5EF4-FFF2-40B4-BE49-F238E27FC236}">
                <a16:creationId xmlns:a16="http://schemas.microsoft.com/office/drawing/2014/main" id="{FF356D80-5F83-D64D-9B86-0413B606B8A2}"/>
              </a:ext>
            </a:extLst>
          </p:cNvPr>
          <p:cNvSpPr txBox="1"/>
          <p:nvPr/>
        </p:nvSpPr>
        <p:spPr>
          <a:xfrm>
            <a:off x="2661828" y="4164936"/>
            <a:ext cx="5863772" cy="461665"/>
          </a:xfrm>
          <a:prstGeom prst="rect">
            <a:avLst/>
          </a:prstGeom>
          <a:noFill/>
        </p:spPr>
        <p:txBody>
          <a:bodyPr wrap="square" rtlCol="0">
            <a:spAutoFit/>
          </a:bodyPr>
          <a:lstStyle/>
          <a:p>
            <a:r>
              <a:rPr lang="en-US" sz="1200"/>
              <a:t>Diagnosis, Preoperative Evaluation, and Assessment of </a:t>
            </a:r>
            <a:r>
              <a:rPr lang="en-US" sz="1200" err="1"/>
              <a:t>Resectability</a:t>
            </a:r>
            <a:r>
              <a:rPr lang="en-US" sz="1200"/>
              <a:t> of Pancreatic and Periampullary Cancer Ashish Verma1 &amp; </a:t>
            </a:r>
            <a:r>
              <a:rPr lang="en-US" sz="1200" err="1"/>
              <a:t>Sunit</a:t>
            </a:r>
            <a:r>
              <a:rPr lang="en-US" sz="1200"/>
              <a:t> Shukla2 &amp; Nimisha Verma.</a:t>
            </a:r>
            <a:endParaRPr lang="en-VN" sz="1200"/>
          </a:p>
        </p:txBody>
      </p:sp>
    </p:spTree>
    <p:extLst>
      <p:ext uri="{BB962C8B-B14F-4D97-AF65-F5344CB8AC3E}">
        <p14:creationId xmlns:p14="http://schemas.microsoft.com/office/powerpoint/2010/main" val="21710529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558"/>
        <p:cNvGrpSpPr/>
        <p:nvPr/>
      </p:nvGrpSpPr>
      <p:grpSpPr>
        <a:xfrm>
          <a:off x="0" y="0"/>
          <a:ext cx="0" cy="0"/>
          <a:chOff x="0" y="0"/>
          <a:chExt cx="0" cy="0"/>
        </a:xfrm>
      </p:grpSpPr>
      <p:sp>
        <p:nvSpPr>
          <p:cNvPr id="2564" name="Google Shape;2564;p54"/>
          <p:cNvSpPr txBox="1">
            <a:spLocks noGrp="1"/>
          </p:cNvSpPr>
          <p:nvPr>
            <p:ph type="title"/>
          </p:nvPr>
        </p:nvSpPr>
        <p:spPr>
          <a:xfrm>
            <a:off x="1756920" y="481943"/>
            <a:ext cx="5630159" cy="558600"/>
          </a:xfrm>
          <a:prstGeom prst="rect">
            <a:avLst/>
          </a:prstGeom>
        </p:spPr>
        <p:txBody>
          <a:bodyPr spcFirstLastPara="1" wrap="square" lIns="91425" tIns="91425" rIns="91425" bIns="91425" anchor="ctr" anchorCtr="0">
            <a:noAutofit/>
          </a:bodyPr>
          <a:lstStyle/>
          <a:p>
            <a:pPr lvl="0"/>
            <a:r>
              <a:rPr lang="en-US" sz="2500" err="1">
                <a:latin typeface="+mn-lt"/>
              </a:rPr>
              <a:t>Phân</a:t>
            </a:r>
            <a:r>
              <a:rPr lang="en-US" sz="2500">
                <a:latin typeface="+mn-lt"/>
              </a:rPr>
              <a:t> </a:t>
            </a:r>
            <a:r>
              <a:rPr lang="en-US" sz="2500" err="1">
                <a:latin typeface="+mn-lt"/>
              </a:rPr>
              <a:t>biệt</a:t>
            </a:r>
            <a:r>
              <a:rPr lang="en-US" sz="2500">
                <a:latin typeface="+mn-lt"/>
              </a:rPr>
              <a:t> </a:t>
            </a:r>
            <a:r>
              <a:rPr lang="en-US" sz="2500" err="1">
                <a:latin typeface="+mn-lt"/>
              </a:rPr>
              <a:t>với</a:t>
            </a:r>
            <a:r>
              <a:rPr lang="en-US" sz="2500">
                <a:latin typeface="+mn-lt"/>
              </a:rPr>
              <a:t> </a:t>
            </a:r>
            <a:r>
              <a:rPr lang="en-US" sz="2500" err="1">
                <a:latin typeface="+mn-lt"/>
              </a:rPr>
              <a:t>tổn</a:t>
            </a:r>
            <a:r>
              <a:rPr lang="en-US" sz="2500">
                <a:latin typeface="+mn-lt"/>
              </a:rPr>
              <a:t> </a:t>
            </a:r>
            <a:r>
              <a:rPr lang="en-US" sz="2500" err="1">
                <a:latin typeface="+mn-lt"/>
              </a:rPr>
              <a:t>thương</a:t>
            </a:r>
            <a:r>
              <a:rPr lang="en-US" sz="2500">
                <a:latin typeface="+mn-lt"/>
              </a:rPr>
              <a:t> </a:t>
            </a:r>
            <a:r>
              <a:rPr lang="en-US" sz="2500" err="1">
                <a:latin typeface="+mn-lt"/>
              </a:rPr>
              <a:t>tân</a:t>
            </a:r>
            <a:r>
              <a:rPr lang="en-US" sz="2500">
                <a:latin typeface="+mn-lt"/>
              </a:rPr>
              <a:t> </a:t>
            </a:r>
            <a:r>
              <a:rPr lang="en-US" sz="2500" err="1">
                <a:latin typeface="+mn-lt"/>
              </a:rPr>
              <a:t>sinh</a:t>
            </a:r>
            <a:r>
              <a:rPr lang="en-US" sz="2500">
                <a:latin typeface="+mn-lt"/>
              </a:rPr>
              <a:t> </a:t>
            </a:r>
            <a:r>
              <a:rPr lang="en-US" sz="2500" err="1">
                <a:latin typeface="+mn-lt"/>
              </a:rPr>
              <a:t>dạng</a:t>
            </a:r>
            <a:r>
              <a:rPr lang="en-US" sz="2500">
                <a:latin typeface="+mn-lt"/>
              </a:rPr>
              <a:t> </a:t>
            </a:r>
            <a:r>
              <a:rPr lang="en-US" sz="2500" err="1">
                <a:latin typeface="+mn-lt"/>
              </a:rPr>
              <a:t>nang</a:t>
            </a:r>
            <a:r>
              <a:rPr lang="en-US" sz="2500">
                <a:latin typeface="+mn-lt"/>
              </a:rPr>
              <a:t> </a:t>
            </a:r>
            <a:r>
              <a:rPr lang="en-US" sz="2500" err="1">
                <a:latin typeface="+mn-lt"/>
              </a:rPr>
              <a:t>và</a:t>
            </a:r>
            <a:r>
              <a:rPr lang="en-US" sz="2500">
                <a:latin typeface="+mn-lt"/>
              </a:rPr>
              <a:t> u </a:t>
            </a:r>
            <a:r>
              <a:rPr lang="en-US" sz="2500" err="1">
                <a:latin typeface="+mn-lt"/>
              </a:rPr>
              <a:t>thần</a:t>
            </a:r>
            <a:r>
              <a:rPr lang="en-US" sz="2500">
                <a:latin typeface="+mn-lt"/>
              </a:rPr>
              <a:t> </a:t>
            </a:r>
            <a:r>
              <a:rPr lang="en-US" sz="2500" err="1">
                <a:latin typeface="+mn-lt"/>
              </a:rPr>
              <a:t>kinh</a:t>
            </a:r>
            <a:r>
              <a:rPr lang="en-US" sz="2500">
                <a:latin typeface="+mn-lt"/>
              </a:rPr>
              <a:t> </a:t>
            </a:r>
            <a:r>
              <a:rPr lang="en-US" sz="2500" err="1">
                <a:latin typeface="+mn-lt"/>
              </a:rPr>
              <a:t>nội</a:t>
            </a:r>
            <a:r>
              <a:rPr lang="en-US" sz="2500">
                <a:latin typeface="+mn-lt"/>
              </a:rPr>
              <a:t> </a:t>
            </a:r>
            <a:r>
              <a:rPr lang="en-US" sz="2500" err="1">
                <a:latin typeface="+mn-lt"/>
              </a:rPr>
              <a:t>tiết</a:t>
            </a:r>
            <a:r>
              <a:rPr lang="en-US" sz="2500">
                <a:latin typeface="+mn-lt"/>
              </a:rPr>
              <a:t> </a:t>
            </a:r>
            <a:r>
              <a:rPr lang="en-US" sz="2500" err="1">
                <a:latin typeface="+mn-lt"/>
              </a:rPr>
              <a:t>khác</a:t>
            </a:r>
            <a:endParaRPr sz="2500">
              <a:latin typeface="+mn-lt"/>
            </a:endParaRPr>
          </a:p>
        </p:txBody>
      </p:sp>
      <p:sp>
        <p:nvSpPr>
          <p:cNvPr id="28" name="TextBox 27">
            <a:extLst>
              <a:ext uri="{FF2B5EF4-FFF2-40B4-BE49-F238E27FC236}">
                <a16:creationId xmlns:a16="http://schemas.microsoft.com/office/drawing/2014/main" id="{D0E9DF3D-2317-F24A-AD0F-C1A7870D3945}"/>
              </a:ext>
            </a:extLst>
          </p:cNvPr>
          <p:cNvSpPr txBox="1"/>
          <p:nvPr/>
        </p:nvSpPr>
        <p:spPr>
          <a:xfrm>
            <a:off x="587829" y="1604070"/>
            <a:ext cx="3722914" cy="3354765"/>
          </a:xfrm>
          <a:prstGeom prst="rect">
            <a:avLst/>
          </a:prstGeom>
          <a:noFill/>
        </p:spPr>
        <p:txBody>
          <a:bodyPr wrap="square">
            <a:spAutoFit/>
          </a:bodyPr>
          <a:lstStyle/>
          <a:p>
            <a:r>
              <a:rPr lang="en-US" sz="1600" b="1"/>
              <a:t>SCNs</a:t>
            </a:r>
          </a:p>
          <a:p>
            <a:pPr lvl="1"/>
            <a:r>
              <a:rPr lang="en-US"/>
              <a:t>consist of numerous fine </a:t>
            </a:r>
            <a:r>
              <a:rPr lang="en-US">
                <a:solidFill>
                  <a:srgbClr val="FF0000"/>
                </a:solidFill>
              </a:rPr>
              <a:t>hypoattenuating cysts (1 to 20 mm</a:t>
            </a:r>
            <a:r>
              <a:rPr lang="en-US"/>
              <a:t>) with briskly enhancing walls (on arterial phase) clustered around a central fibrous stellate scar (“</a:t>
            </a:r>
            <a:r>
              <a:rPr lang="en-US">
                <a:solidFill>
                  <a:srgbClr val="FF0000"/>
                </a:solidFill>
              </a:rPr>
              <a:t>sunburst” calcification </a:t>
            </a:r>
            <a:r>
              <a:rPr lang="en-US"/>
              <a:t>noted sometimes). The lesion usually has a “</a:t>
            </a:r>
            <a:r>
              <a:rPr lang="en-US">
                <a:solidFill>
                  <a:srgbClr val="FF0000"/>
                </a:solidFill>
              </a:rPr>
              <a:t>honeycomb” </a:t>
            </a:r>
            <a:r>
              <a:rPr lang="en-US"/>
              <a:t>appearance on portal phase but may even appear solid due to the cysts being very fine; </a:t>
            </a:r>
            <a:r>
              <a:rPr lang="en-US">
                <a:solidFill>
                  <a:srgbClr val="FF0000"/>
                </a:solidFill>
              </a:rPr>
              <a:t>internal hemorrhage </a:t>
            </a:r>
            <a:r>
              <a:rPr lang="en-US"/>
              <a:t>and hyperintense fluid seen on T2W MRI may be of help in such cases. These show no sign of local invasion or pancreaticobiliary obstruction and are mostly located in pancreatic head of older women.</a:t>
            </a:r>
          </a:p>
          <a:p>
            <a:endParaRPr lang="en-US">
              <a:solidFill>
                <a:srgbClr val="FF0000"/>
              </a:solidFill>
            </a:endParaRPr>
          </a:p>
        </p:txBody>
      </p:sp>
      <p:sp>
        <p:nvSpPr>
          <p:cNvPr id="7" name="TextBox 6">
            <a:extLst>
              <a:ext uri="{FF2B5EF4-FFF2-40B4-BE49-F238E27FC236}">
                <a16:creationId xmlns:a16="http://schemas.microsoft.com/office/drawing/2014/main" id="{1B803B11-1A9F-EA40-9F7C-A863904CA325}"/>
              </a:ext>
            </a:extLst>
          </p:cNvPr>
          <p:cNvSpPr txBox="1"/>
          <p:nvPr/>
        </p:nvSpPr>
        <p:spPr>
          <a:xfrm>
            <a:off x="4833259" y="1604070"/>
            <a:ext cx="3831770" cy="1200329"/>
          </a:xfrm>
          <a:prstGeom prst="rect">
            <a:avLst/>
          </a:prstGeom>
          <a:noFill/>
        </p:spPr>
        <p:txBody>
          <a:bodyPr wrap="square" rtlCol="0">
            <a:spAutoFit/>
          </a:bodyPr>
          <a:lstStyle/>
          <a:p>
            <a:r>
              <a:rPr lang="en-US" sz="1600" b="1"/>
              <a:t>MCNs and IPMNs</a:t>
            </a:r>
          </a:p>
          <a:p>
            <a:r>
              <a:rPr lang="en-US"/>
              <a:t>having larger </a:t>
            </a:r>
            <a:r>
              <a:rPr lang="en-US">
                <a:solidFill>
                  <a:srgbClr val="FF0000"/>
                </a:solidFill>
              </a:rPr>
              <a:t>(&gt;20 mm), </a:t>
            </a:r>
            <a:r>
              <a:rPr lang="en-US"/>
              <a:t>less numerous cysts (usually &lt;6) appearing </a:t>
            </a:r>
            <a:r>
              <a:rPr lang="en-US">
                <a:solidFill>
                  <a:srgbClr val="FF0000"/>
                </a:solidFill>
              </a:rPr>
              <a:t>hypoattenuating</a:t>
            </a:r>
            <a:r>
              <a:rPr lang="en-US"/>
              <a:t> on CT scans IPMN which has a </a:t>
            </a:r>
            <a:r>
              <a:rPr lang="en-US">
                <a:solidFill>
                  <a:srgbClr val="FF0000"/>
                </a:solidFill>
              </a:rPr>
              <a:t>multiseptated appearance</a:t>
            </a:r>
            <a:endParaRPr lang="en-VN"/>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icture containing text&#10;&#10;Description automatically generated">
            <a:extLst>
              <a:ext uri="{FF2B5EF4-FFF2-40B4-BE49-F238E27FC236}">
                <a16:creationId xmlns:a16="http://schemas.microsoft.com/office/drawing/2014/main" id="{0E77AC4C-116F-7342-B4C4-7B2D8B197C31}"/>
              </a:ext>
            </a:extLst>
          </p:cNvPr>
          <p:cNvPicPr>
            <a:picLocks noChangeAspect="1"/>
          </p:cNvPicPr>
          <p:nvPr/>
        </p:nvPicPr>
        <p:blipFill>
          <a:blip r:embed="rId2"/>
          <a:stretch>
            <a:fillRect/>
          </a:stretch>
        </p:blipFill>
        <p:spPr>
          <a:xfrm>
            <a:off x="-21472" y="0"/>
            <a:ext cx="9186945" cy="5143500"/>
          </a:xfrm>
          <a:prstGeom prst="rect">
            <a:avLst/>
          </a:prstGeom>
        </p:spPr>
      </p:pic>
      <p:pic>
        <p:nvPicPr>
          <p:cNvPr id="4" name="Picture 3"/>
          <p:cNvPicPr>
            <a:picLocks noChangeAspect="1"/>
          </p:cNvPicPr>
          <p:nvPr/>
        </p:nvPicPr>
        <p:blipFill>
          <a:blip r:embed="rId3"/>
          <a:stretch>
            <a:fillRect/>
          </a:stretch>
        </p:blipFill>
        <p:spPr>
          <a:xfrm>
            <a:off x="827720" y="713723"/>
            <a:ext cx="7488559" cy="3716053"/>
          </a:xfrm>
          <a:prstGeom prst="rect">
            <a:avLst/>
          </a:prstGeom>
        </p:spPr>
      </p:pic>
    </p:spTree>
    <p:extLst>
      <p:ext uri="{BB962C8B-B14F-4D97-AF65-F5344CB8AC3E}">
        <p14:creationId xmlns:p14="http://schemas.microsoft.com/office/powerpoint/2010/main" val="2856648334"/>
      </p:ext>
    </p:extLst>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25248 0.24815" pathEditMode="relative" ptsTypes="AA">
                                      <p:cBhvr>
                                        <p:cTn id="6" dur="30000" fill="hold"/>
                                        <p:tgtEl>
                                          <p:spTgt spid="6"/>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6"/>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25248 0.24815 L 0 0" pathEditMode="relative" ptsTypes="AA">
                                      <p:cBhvr>
                                        <p:cTn id="11" dur="30000" fill="hold"/>
                                        <p:tgtEl>
                                          <p:spTgt spid="6"/>
                                        </p:tgtEl>
                                        <p:attrNameLst>
                                          <p:attrName>ppt_x</p:attrName>
                                          <p:attrName>ppt_y</p:attrName>
                                        </p:attrNameLst>
                                      </p:cBhvr>
                                    </p:animMotion>
                                  </p:childTnLst>
                                </p:cTn>
                              </p:par>
                              <p:par>
                                <p:cTn id="12" presetID="6" presetClass="emph" presetSubtype="0" accel="50000" decel="50000" fill="hold" nodeType="withEffect">
                                  <p:stCondLst>
                                    <p:cond delay="5000"/>
                                  </p:stCondLst>
                                  <p:childTnLst>
                                    <p:animScale>
                                      <p:cBhvr>
                                        <p:cTn id="13" dur="30000" fill="hold"/>
                                        <p:tgtEl>
                                          <p:spTgt spid="6"/>
                                        </p:tgtEl>
                                      </p:cBhvr>
                                      <p:by x="150000" y="150000"/>
                                      <p:to x="100000" y="100000"/>
                                    </p:animScale>
                                  </p:childTnLst>
                                </p:cTn>
                              </p:par>
                            </p:childTnLst>
                          </p:cTn>
                        </p:par>
                        <p:par>
                          <p:cTn id="14" fill="hold">
                            <p:stCondLst>
                              <p:cond delay="65000"/>
                            </p:stCondLst>
                            <p:childTnLst>
                              <p:par>
                                <p:cTn id="15" presetID="0" presetClass="path" presetSubtype="0" accel="50000" decel="50000" fill="hold" nodeType="afterEffect">
                                  <p:stCondLst>
                                    <p:cond delay="0"/>
                                  </p:stCondLst>
                                  <p:childTnLst>
                                    <p:animMotion origin="layout" path="M 0 0 L 0 0" pathEditMode="relative" ptsTypes="AA">
                                      <p:cBhvr>
                                        <p:cTn id="16" dur="5000" fill="hold"/>
                                        <p:tgtEl>
                                          <p:spTgt spid="6"/>
                                        </p:tgtEl>
                                        <p:attrNameLst>
                                          <p:attrName>ppt_x</p:attrName>
                                          <p:attrName>ppt_y</p:attrName>
                                        </p:attrNameLst>
                                      </p:cBhvr>
                                    </p:animMotion>
                                  </p:childTnLst>
                                </p:cTn>
                              </p:par>
                            </p:childTnLst>
                          </p:cTn>
                        </p:par>
                      </p:childTnLst>
                    </p:cTn>
                  </p:par>
                </p:childTnLst>
              </p:cTn>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icture containing text&#10;&#10;Description automatically generated">
            <a:extLst>
              <a:ext uri="{FF2B5EF4-FFF2-40B4-BE49-F238E27FC236}">
                <a16:creationId xmlns:a16="http://schemas.microsoft.com/office/drawing/2014/main" id="{4351B967-FF12-2D41-B21E-1106333C502B}"/>
              </a:ext>
            </a:extLst>
          </p:cNvPr>
          <p:cNvPicPr>
            <a:picLocks noChangeAspect="1"/>
          </p:cNvPicPr>
          <p:nvPr/>
        </p:nvPicPr>
        <p:blipFill>
          <a:blip r:embed="rId2"/>
          <a:stretch>
            <a:fillRect/>
          </a:stretch>
        </p:blipFill>
        <p:spPr>
          <a:xfrm>
            <a:off x="-21472" y="0"/>
            <a:ext cx="9186945" cy="5143500"/>
          </a:xfrm>
          <a:prstGeom prst="rect">
            <a:avLst/>
          </a:prstGeom>
        </p:spPr>
      </p:pic>
      <p:sp>
        <p:nvSpPr>
          <p:cNvPr id="2" name="Title 1"/>
          <p:cNvSpPr>
            <a:spLocks noGrp="1"/>
          </p:cNvSpPr>
          <p:nvPr>
            <p:ph type="title"/>
          </p:nvPr>
        </p:nvSpPr>
        <p:spPr/>
        <p:txBody>
          <a:bodyPr/>
          <a:lstStyle/>
          <a:p>
            <a:endParaRPr lang="vi-VN"/>
          </a:p>
        </p:txBody>
      </p:sp>
      <p:pic>
        <p:nvPicPr>
          <p:cNvPr id="4" name="Picture 3"/>
          <p:cNvPicPr>
            <a:picLocks noChangeAspect="1"/>
          </p:cNvPicPr>
          <p:nvPr/>
        </p:nvPicPr>
        <p:blipFill>
          <a:blip r:embed="rId3"/>
          <a:stretch>
            <a:fillRect/>
          </a:stretch>
        </p:blipFill>
        <p:spPr>
          <a:xfrm>
            <a:off x="1211959" y="309731"/>
            <a:ext cx="6720081" cy="4524037"/>
          </a:xfrm>
          <a:prstGeom prst="rect">
            <a:avLst/>
          </a:prstGeom>
        </p:spPr>
      </p:pic>
    </p:spTree>
    <p:extLst>
      <p:ext uri="{BB962C8B-B14F-4D97-AF65-F5344CB8AC3E}">
        <p14:creationId xmlns:p14="http://schemas.microsoft.com/office/powerpoint/2010/main" val="2833585764"/>
      </p:ext>
    </p:extLst>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14439 -0.03061" pathEditMode="relative" ptsTypes="AA">
                                      <p:cBhvr>
                                        <p:cTn id="6" dur="30000" fill="hold"/>
                                        <p:tgtEl>
                                          <p:spTgt spid="6"/>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6"/>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14439 -0.03061 L 0 0" pathEditMode="relative" ptsTypes="AA">
                                      <p:cBhvr>
                                        <p:cTn id="11" dur="30000" fill="hold"/>
                                        <p:tgtEl>
                                          <p:spTgt spid="6"/>
                                        </p:tgtEl>
                                        <p:attrNameLst>
                                          <p:attrName>ppt_x</p:attrName>
                                          <p:attrName>ppt_y</p:attrName>
                                        </p:attrNameLst>
                                      </p:cBhvr>
                                    </p:animMotion>
                                  </p:childTnLst>
                                </p:cTn>
                              </p:par>
                              <p:par>
                                <p:cTn id="12" presetID="6" presetClass="emph" presetSubtype="0" accel="50000" decel="50000" fill="hold" nodeType="withEffect">
                                  <p:stCondLst>
                                    <p:cond delay="5000"/>
                                  </p:stCondLst>
                                  <p:childTnLst>
                                    <p:animScale>
                                      <p:cBhvr>
                                        <p:cTn id="13" dur="30000" fill="hold"/>
                                        <p:tgtEl>
                                          <p:spTgt spid="6"/>
                                        </p:tgtEl>
                                      </p:cBhvr>
                                      <p:by x="150000" y="150000"/>
                                      <p:to x="100000" y="100000"/>
                                    </p:animScale>
                                  </p:childTnLst>
                                </p:cTn>
                              </p:par>
                            </p:childTnLst>
                          </p:cTn>
                        </p:par>
                        <p:par>
                          <p:cTn id="14" fill="hold">
                            <p:stCondLst>
                              <p:cond delay="65000"/>
                            </p:stCondLst>
                            <p:childTnLst>
                              <p:par>
                                <p:cTn id="15" presetID="0" presetClass="path" presetSubtype="0" accel="50000" decel="50000" fill="hold" nodeType="afterEffect">
                                  <p:stCondLst>
                                    <p:cond delay="0"/>
                                  </p:stCondLst>
                                  <p:childTnLst>
                                    <p:animMotion origin="layout" path="M 0 0 L 0 0" pathEditMode="relative" ptsTypes="AA">
                                      <p:cBhvr>
                                        <p:cTn id="16" dur="5000" fill="hold"/>
                                        <p:tgtEl>
                                          <p:spTgt spid="6"/>
                                        </p:tgtEl>
                                        <p:attrNameLst>
                                          <p:attrName>ppt_x</p:attrName>
                                          <p:attrName>ppt_y</p:attrName>
                                        </p:attrNameLst>
                                      </p:cBhvr>
                                    </p:animMotion>
                                  </p:childTnLst>
                                </p:cTn>
                              </p:par>
                            </p:childTnLst>
                          </p:cTn>
                        </p:par>
                      </p:childTnLst>
                    </p:cTn>
                  </p:par>
                </p:childTnLst>
              </p:cTn>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A picture containing text&#10;&#10;Description automatically generated">
            <a:extLst>
              <a:ext uri="{FF2B5EF4-FFF2-40B4-BE49-F238E27FC236}">
                <a16:creationId xmlns:a16="http://schemas.microsoft.com/office/drawing/2014/main" id="{FFAFE1E2-40A8-B441-8D4C-2B9B2CFF6168}"/>
              </a:ext>
            </a:extLst>
          </p:cNvPr>
          <p:cNvPicPr>
            <a:picLocks noChangeAspect="1"/>
          </p:cNvPicPr>
          <p:nvPr/>
        </p:nvPicPr>
        <p:blipFill>
          <a:blip r:embed="rId2"/>
          <a:stretch>
            <a:fillRect/>
          </a:stretch>
        </p:blipFill>
        <p:spPr>
          <a:xfrm>
            <a:off x="-21474" y="0"/>
            <a:ext cx="9186949" cy="5143500"/>
          </a:xfrm>
          <a:prstGeom prst="rect">
            <a:avLst/>
          </a:prstGeom>
        </p:spPr>
      </p:pic>
      <p:pic>
        <p:nvPicPr>
          <p:cNvPr id="8" name="Content Placeholder 7"/>
          <p:cNvPicPr>
            <a:picLocks noGrp="1" noChangeAspect="1"/>
          </p:cNvPicPr>
          <p:nvPr>
            <p:ph sz="half" idx="2"/>
          </p:nvPr>
        </p:nvPicPr>
        <p:blipFill>
          <a:blip r:embed="rId3"/>
          <a:stretch>
            <a:fillRect/>
          </a:stretch>
        </p:blipFill>
        <p:spPr>
          <a:xfrm>
            <a:off x="2945506" y="906853"/>
            <a:ext cx="6142497" cy="3447434"/>
          </a:xfrm>
          <a:prstGeom prst="rect">
            <a:avLst/>
          </a:prstGeom>
        </p:spPr>
      </p:pic>
      <p:pic>
        <p:nvPicPr>
          <p:cNvPr id="9" name="Picture 8"/>
          <p:cNvPicPr>
            <a:picLocks noChangeAspect="1"/>
          </p:cNvPicPr>
          <p:nvPr/>
        </p:nvPicPr>
        <p:blipFill>
          <a:blip r:embed="rId4"/>
          <a:stretch>
            <a:fillRect/>
          </a:stretch>
        </p:blipFill>
        <p:spPr>
          <a:xfrm>
            <a:off x="55997" y="906853"/>
            <a:ext cx="2812037" cy="3447433"/>
          </a:xfrm>
          <a:prstGeom prst="rect">
            <a:avLst/>
          </a:prstGeom>
        </p:spPr>
      </p:pic>
    </p:spTree>
    <p:extLst>
      <p:ext uri="{BB962C8B-B14F-4D97-AF65-F5344CB8AC3E}">
        <p14:creationId xmlns:p14="http://schemas.microsoft.com/office/powerpoint/2010/main" val="1026396260"/>
      </p:ext>
    </p:extLst>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25248 0.24815" pathEditMode="relative" ptsTypes="AA">
                                      <p:cBhvr>
                                        <p:cTn id="6" dur="30000" fill="hold"/>
                                        <p:tgtEl>
                                          <p:spTgt spid="3"/>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3"/>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25248 0.24815 L 0 0" pathEditMode="relative" ptsTypes="AA">
                                      <p:cBhvr>
                                        <p:cTn id="11" dur="30000" fill="hold"/>
                                        <p:tgtEl>
                                          <p:spTgt spid="3"/>
                                        </p:tgtEl>
                                        <p:attrNameLst>
                                          <p:attrName>ppt_x</p:attrName>
                                          <p:attrName>ppt_y</p:attrName>
                                        </p:attrNameLst>
                                      </p:cBhvr>
                                    </p:animMotion>
                                  </p:childTnLst>
                                </p:cTn>
                              </p:par>
                              <p:par>
                                <p:cTn id="12" presetID="6" presetClass="emph" presetSubtype="0" accel="50000" decel="50000" fill="hold" nodeType="withEffect">
                                  <p:stCondLst>
                                    <p:cond delay="5000"/>
                                  </p:stCondLst>
                                  <p:childTnLst>
                                    <p:animScale>
                                      <p:cBhvr>
                                        <p:cTn id="13" dur="30000" fill="hold"/>
                                        <p:tgtEl>
                                          <p:spTgt spid="3"/>
                                        </p:tgtEl>
                                      </p:cBhvr>
                                      <p:by x="150000" y="150000"/>
                                      <p:to x="100000" y="100000"/>
                                    </p:animScale>
                                  </p:childTnLst>
                                </p:cTn>
                              </p:par>
                            </p:childTnLst>
                          </p:cTn>
                        </p:par>
                        <p:par>
                          <p:cTn id="14" fill="hold">
                            <p:stCondLst>
                              <p:cond delay="65000"/>
                            </p:stCondLst>
                            <p:childTnLst>
                              <p:par>
                                <p:cTn id="15" presetID="0" presetClass="path" presetSubtype="0" accel="50000" decel="50000" fill="hold" nodeType="afterEffect">
                                  <p:stCondLst>
                                    <p:cond delay="0"/>
                                  </p:stCondLst>
                                  <p:childTnLst>
                                    <p:animMotion origin="layout" path="M 0 0 L 0 0" pathEditMode="relative" ptsTypes="AA">
                                      <p:cBhvr>
                                        <p:cTn id="16" dur="5000" fill="hold"/>
                                        <p:tgtEl>
                                          <p:spTgt spid="3"/>
                                        </p:tgtEl>
                                        <p:attrNameLst>
                                          <p:attrName>ppt_x</p:attrName>
                                          <p:attrName>ppt_y</p:attrName>
                                        </p:attrNameLst>
                                      </p:cBhvr>
                                    </p:animMotion>
                                  </p:childTnLst>
                                </p:cTn>
                              </p:par>
                            </p:childTnLst>
                          </p:cTn>
                        </p:par>
                      </p:childTnLst>
                    </p:cTn>
                  </p:par>
                </p:childTnLst>
              </p:cTn>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362"/>
        <p:cNvGrpSpPr/>
        <p:nvPr/>
      </p:nvGrpSpPr>
      <p:grpSpPr>
        <a:xfrm>
          <a:off x="0" y="0"/>
          <a:ext cx="0" cy="0"/>
          <a:chOff x="0" y="0"/>
          <a:chExt cx="0" cy="0"/>
        </a:xfrm>
      </p:grpSpPr>
      <p:sp>
        <p:nvSpPr>
          <p:cNvPr id="3363" name="Google Shape;3363;p72"/>
          <p:cNvSpPr/>
          <p:nvPr/>
        </p:nvSpPr>
        <p:spPr>
          <a:xfrm rot="-5400000">
            <a:off x="4695571" y="488265"/>
            <a:ext cx="3700748" cy="4644569"/>
          </a:xfrm>
          <a:custGeom>
            <a:avLst/>
            <a:gdLst/>
            <a:ahLst/>
            <a:cxnLst/>
            <a:rect l="l" t="t" r="r" b="b"/>
            <a:pathLst>
              <a:path w="155698" h="154025" extrusionOk="0">
                <a:moveTo>
                  <a:pt x="93462" y="8032"/>
                </a:moveTo>
                <a:cubicBezTo>
                  <a:pt x="101617" y="9636"/>
                  <a:pt x="114584" y="5620"/>
                  <a:pt x="120332" y="9636"/>
                </a:cubicBezTo>
                <a:cubicBezTo>
                  <a:pt x="126080" y="13652"/>
                  <a:pt x="123741" y="26515"/>
                  <a:pt x="127952" y="32130"/>
                </a:cubicBezTo>
                <a:cubicBezTo>
                  <a:pt x="132163" y="37745"/>
                  <a:pt x="142390" y="37024"/>
                  <a:pt x="145598" y="43325"/>
                </a:cubicBezTo>
                <a:cubicBezTo>
                  <a:pt x="148807" y="49626"/>
                  <a:pt x="145545" y="61199"/>
                  <a:pt x="147203" y="69935"/>
                </a:cubicBezTo>
                <a:cubicBezTo>
                  <a:pt x="148861" y="78672"/>
                  <a:pt x="156895" y="88050"/>
                  <a:pt x="155545" y="95744"/>
                </a:cubicBezTo>
                <a:cubicBezTo>
                  <a:pt x="154195" y="103438"/>
                  <a:pt x="143166" y="109063"/>
                  <a:pt x="139102" y="116101"/>
                </a:cubicBezTo>
                <a:cubicBezTo>
                  <a:pt x="135038" y="123139"/>
                  <a:pt x="136763" y="134060"/>
                  <a:pt x="131161" y="137973"/>
                </a:cubicBezTo>
                <a:cubicBezTo>
                  <a:pt x="125560" y="141886"/>
                  <a:pt x="115386" y="136903"/>
                  <a:pt x="105493" y="139577"/>
                </a:cubicBezTo>
                <a:cubicBezTo>
                  <a:pt x="95600" y="142251"/>
                  <a:pt x="82433" y="154416"/>
                  <a:pt x="71805" y="154015"/>
                </a:cubicBezTo>
                <a:cubicBezTo>
                  <a:pt x="61177" y="153614"/>
                  <a:pt x="51886" y="141449"/>
                  <a:pt x="41726" y="137171"/>
                </a:cubicBezTo>
                <a:cubicBezTo>
                  <a:pt x="31566" y="132893"/>
                  <a:pt x="15872" y="135980"/>
                  <a:pt x="10845" y="128348"/>
                </a:cubicBezTo>
                <a:cubicBezTo>
                  <a:pt x="5819" y="120717"/>
                  <a:pt x="13372" y="102344"/>
                  <a:pt x="11567" y="91382"/>
                </a:cubicBezTo>
                <a:cubicBezTo>
                  <a:pt x="9762" y="80420"/>
                  <a:pt x="-465" y="70572"/>
                  <a:pt x="16" y="62575"/>
                </a:cubicBezTo>
                <a:cubicBezTo>
                  <a:pt x="497" y="54578"/>
                  <a:pt x="11380" y="51623"/>
                  <a:pt x="14455" y="43398"/>
                </a:cubicBezTo>
                <a:cubicBezTo>
                  <a:pt x="17530" y="35173"/>
                  <a:pt x="12650" y="18801"/>
                  <a:pt x="18465" y="13227"/>
                </a:cubicBezTo>
                <a:cubicBezTo>
                  <a:pt x="24280" y="7653"/>
                  <a:pt x="40523" y="12159"/>
                  <a:pt x="49346" y="9956"/>
                </a:cubicBezTo>
                <a:cubicBezTo>
                  <a:pt x="58169" y="7753"/>
                  <a:pt x="64051" y="332"/>
                  <a:pt x="71404" y="11"/>
                </a:cubicBezTo>
                <a:cubicBezTo>
                  <a:pt x="78757" y="-310"/>
                  <a:pt x="85307" y="6428"/>
                  <a:pt x="93462" y="8032"/>
                </a:cubicBezTo>
                <a:close/>
              </a:path>
            </a:pathLst>
          </a:custGeom>
          <a:solidFill>
            <a:srgbClr val="5D74FF">
              <a:alpha val="25000"/>
            </a:srgbClr>
          </a:solidFill>
          <a:ln>
            <a:noFill/>
          </a:ln>
        </p:spPr>
        <p:txBody>
          <a:bodyPr/>
          <a:lstStyle/>
          <a:p>
            <a:endParaRPr lang="en-VN"/>
          </a:p>
        </p:txBody>
      </p:sp>
      <p:sp>
        <p:nvSpPr>
          <p:cNvPr id="3381" name="Google Shape;3381;p72"/>
          <p:cNvSpPr/>
          <p:nvPr/>
        </p:nvSpPr>
        <p:spPr>
          <a:xfrm>
            <a:off x="4600516" y="2839464"/>
            <a:ext cx="267300" cy="267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2"/>
          <p:cNvSpPr/>
          <p:nvPr/>
        </p:nvSpPr>
        <p:spPr>
          <a:xfrm>
            <a:off x="4613776" y="1769437"/>
            <a:ext cx="267300" cy="267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Content Placeholder 2">
            <a:extLst>
              <a:ext uri="{FF2B5EF4-FFF2-40B4-BE49-F238E27FC236}">
                <a16:creationId xmlns:a16="http://schemas.microsoft.com/office/drawing/2014/main" id="{EB681F94-DD9F-9B40-8361-8CC306DE21CE}"/>
              </a:ext>
            </a:extLst>
          </p:cNvPr>
          <p:cNvSpPr txBox="1">
            <a:spLocks/>
          </p:cNvSpPr>
          <p:nvPr/>
        </p:nvSpPr>
        <p:spPr>
          <a:xfrm>
            <a:off x="4958873" y="1459892"/>
            <a:ext cx="3511179" cy="3026443"/>
          </a:xfrm>
          <a:prstGeom prst="rect">
            <a:avLst/>
          </a:prstGeom>
        </p:spPr>
        <p:txBody>
          <a:bodyPr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a:t>U </a:t>
            </a:r>
            <a:r>
              <a:rPr lang="en-US" sz="1800" err="1"/>
              <a:t>thường</a:t>
            </a:r>
            <a:r>
              <a:rPr lang="en-US" sz="1800"/>
              <a:t> </a:t>
            </a:r>
            <a:r>
              <a:rPr lang="en-US" sz="1800" err="1"/>
              <a:t>khu</a:t>
            </a:r>
            <a:r>
              <a:rPr lang="en-US" sz="1800"/>
              <a:t> </a:t>
            </a:r>
            <a:r>
              <a:rPr lang="en-US" sz="1800" err="1"/>
              <a:t>trú</a:t>
            </a:r>
            <a:r>
              <a:rPr lang="en-US" sz="1800"/>
              <a:t> </a:t>
            </a:r>
            <a:r>
              <a:rPr lang="en-US" sz="1800" err="1"/>
              <a:t>bờ</a:t>
            </a:r>
            <a:r>
              <a:rPr lang="en-US" sz="1800"/>
              <a:t> </a:t>
            </a:r>
            <a:r>
              <a:rPr lang="en-US" sz="1800" err="1"/>
              <a:t>trong</a:t>
            </a:r>
            <a:r>
              <a:rPr lang="en-US" sz="1800"/>
              <a:t> </a:t>
            </a:r>
            <a:r>
              <a:rPr lang="en-US" sz="1800" err="1"/>
              <a:t>đoạn</a:t>
            </a:r>
            <a:r>
              <a:rPr lang="en-US" sz="1800"/>
              <a:t> D2 </a:t>
            </a:r>
            <a:r>
              <a:rPr lang="en-US" sz="1800" err="1"/>
              <a:t>tá</a:t>
            </a:r>
            <a:r>
              <a:rPr lang="en-US" sz="1800"/>
              <a:t> </a:t>
            </a:r>
            <a:r>
              <a:rPr lang="en-US" sz="1800" err="1"/>
              <a:t>tràng</a:t>
            </a:r>
            <a:r>
              <a:rPr lang="en-US" sz="1800"/>
              <a:t>, </a:t>
            </a:r>
            <a:r>
              <a:rPr lang="en-US" sz="1800" err="1"/>
              <a:t>hợp</a:t>
            </a:r>
            <a:r>
              <a:rPr lang="en-US" sz="1800"/>
              <a:t> </a:t>
            </a:r>
            <a:r>
              <a:rPr lang="en-US" sz="1800" err="1"/>
              <a:t>lưu</a:t>
            </a:r>
            <a:r>
              <a:rPr lang="en-US" sz="1800"/>
              <a:t> </a:t>
            </a:r>
            <a:r>
              <a:rPr lang="en-US" sz="1800" err="1"/>
              <a:t>của</a:t>
            </a:r>
            <a:r>
              <a:rPr lang="en-US" sz="1800"/>
              <a:t> OMC </a:t>
            </a:r>
            <a:r>
              <a:rPr lang="en-US" sz="1800" err="1"/>
              <a:t>và</a:t>
            </a:r>
            <a:r>
              <a:rPr lang="en-US" sz="1800"/>
              <a:t> </a:t>
            </a:r>
            <a:r>
              <a:rPr lang="en-US" sz="1800" err="1"/>
              <a:t>ống</a:t>
            </a:r>
            <a:r>
              <a:rPr lang="en-US" sz="1800"/>
              <a:t> </a:t>
            </a:r>
            <a:r>
              <a:rPr lang="en-US" sz="1800" err="1"/>
              <a:t>tụy</a:t>
            </a:r>
            <a:r>
              <a:rPr lang="en-US" sz="1800"/>
              <a:t> </a:t>
            </a:r>
            <a:r>
              <a:rPr lang="en-US" sz="1800" err="1"/>
              <a:t>chính</a:t>
            </a:r>
            <a:endParaRPr lang="en-US" sz="1800"/>
          </a:p>
          <a:p>
            <a:endParaRPr lang="en-US" sz="1800"/>
          </a:p>
          <a:p>
            <a:r>
              <a:rPr lang="en-US" sz="1800" err="1"/>
              <a:t>Lồi</a:t>
            </a:r>
            <a:r>
              <a:rPr lang="en-US" sz="1800"/>
              <a:t> </a:t>
            </a:r>
            <a:r>
              <a:rPr lang="en-US" sz="1800" err="1"/>
              <a:t>vào</a:t>
            </a:r>
            <a:r>
              <a:rPr lang="en-US" sz="1800"/>
              <a:t> </a:t>
            </a:r>
            <a:r>
              <a:rPr lang="en-US" sz="1800" err="1"/>
              <a:t>lòng</a:t>
            </a:r>
            <a:r>
              <a:rPr lang="en-US" sz="1800"/>
              <a:t> </a:t>
            </a:r>
            <a:r>
              <a:rPr lang="en-US" sz="1800" err="1"/>
              <a:t>tá</a:t>
            </a:r>
            <a:r>
              <a:rPr lang="en-US" sz="1800"/>
              <a:t> </a:t>
            </a:r>
            <a:r>
              <a:rPr lang="en-US" sz="1800" err="1"/>
              <a:t>tràng</a:t>
            </a:r>
            <a:endParaRPr lang="en-US" sz="1800"/>
          </a:p>
          <a:p>
            <a:endParaRPr lang="en-US" sz="1800"/>
          </a:p>
          <a:p>
            <a:r>
              <a:rPr lang="en-US" sz="1800" err="1"/>
              <a:t>Có</a:t>
            </a:r>
            <a:r>
              <a:rPr lang="en-US" sz="1800"/>
              <a:t> </a:t>
            </a:r>
            <a:r>
              <a:rPr lang="en-US" sz="1800" err="1"/>
              <a:t>đậm</a:t>
            </a:r>
            <a:r>
              <a:rPr lang="en-US" sz="1800"/>
              <a:t> </a:t>
            </a:r>
            <a:r>
              <a:rPr lang="en-US" sz="1800" err="1"/>
              <a:t>độ</a:t>
            </a:r>
            <a:r>
              <a:rPr lang="en-US" sz="1800"/>
              <a:t> </a:t>
            </a:r>
            <a:r>
              <a:rPr lang="en-US" sz="1800" err="1"/>
              <a:t>thấp</a:t>
            </a:r>
            <a:r>
              <a:rPr lang="en-US" sz="1800"/>
              <a:t> </a:t>
            </a:r>
            <a:r>
              <a:rPr lang="en-US" sz="1800" err="1"/>
              <a:t>hơn</a:t>
            </a:r>
            <a:r>
              <a:rPr lang="en-US" sz="1800"/>
              <a:t> </a:t>
            </a:r>
            <a:r>
              <a:rPr lang="en-US" sz="1800" err="1"/>
              <a:t>hoặc</a:t>
            </a:r>
            <a:r>
              <a:rPr lang="en-US" sz="1800"/>
              <a:t> </a:t>
            </a:r>
            <a:r>
              <a:rPr lang="en-US" sz="1800" err="1"/>
              <a:t>bằng</a:t>
            </a:r>
            <a:r>
              <a:rPr lang="en-US" sz="1800"/>
              <a:t> </a:t>
            </a:r>
            <a:r>
              <a:rPr lang="en-US" sz="1800" err="1"/>
              <a:t>mô</a:t>
            </a:r>
            <a:r>
              <a:rPr lang="en-US" sz="1800"/>
              <a:t> </a:t>
            </a:r>
            <a:r>
              <a:rPr lang="en-US" sz="1800" err="1"/>
              <a:t>tụy</a:t>
            </a:r>
            <a:endParaRPr lang="vi-VN" sz="1800"/>
          </a:p>
          <a:p>
            <a:endParaRPr lang="en-US" sz="1800">
              <a:solidFill>
                <a:schemeClr val="tx1"/>
              </a:solidFill>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2F239870-150E-3542-B50F-B37EA54D4471}"/>
              </a:ext>
            </a:extLst>
          </p:cNvPr>
          <p:cNvSpPr txBox="1">
            <a:spLocks/>
          </p:cNvSpPr>
          <p:nvPr/>
        </p:nvSpPr>
        <p:spPr>
          <a:xfrm>
            <a:off x="761776" y="482576"/>
            <a:ext cx="7704000" cy="47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1pPr>
            <a:lvl2pPr marR="0" lvl="1"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2pPr>
            <a:lvl3pPr marR="0" lvl="2"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3pPr>
            <a:lvl4pPr marR="0" lvl="3"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4pPr>
            <a:lvl5pPr marR="0" lvl="4"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5pPr>
            <a:lvl6pPr marR="0" lvl="5"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6pPr>
            <a:lvl7pPr marR="0" lvl="6"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7pPr>
            <a:lvl8pPr marR="0" lvl="7"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8pPr>
            <a:lvl9pPr marR="0" lvl="8"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9pPr>
          </a:lstStyle>
          <a:p>
            <a:r>
              <a:rPr lang="en-US" b="1">
                <a:latin typeface="+mj-lt"/>
              </a:rPr>
              <a:t>CT scan/U </a:t>
            </a:r>
            <a:r>
              <a:rPr lang="en-US" b="1" err="1">
                <a:latin typeface="+mj-lt"/>
              </a:rPr>
              <a:t>bóng</a:t>
            </a:r>
            <a:r>
              <a:rPr lang="en-US" b="1">
                <a:latin typeface="+mj-lt"/>
              </a:rPr>
              <a:t> </a:t>
            </a:r>
            <a:r>
              <a:rPr lang="en-US" b="1" err="1">
                <a:latin typeface="+mj-lt"/>
              </a:rPr>
              <a:t>Vater</a:t>
            </a:r>
            <a:endParaRPr lang="vi-VN" b="1">
              <a:latin typeface="+mj-lt"/>
            </a:endParaRPr>
          </a:p>
        </p:txBody>
      </p:sp>
      <p:pic>
        <p:nvPicPr>
          <p:cNvPr id="12" name="Content Placeholder 4">
            <a:extLst>
              <a:ext uri="{FF2B5EF4-FFF2-40B4-BE49-F238E27FC236}">
                <a16:creationId xmlns:a16="http://schemas.microsoft.com/office/drawing/2014/main" id="{AE2560E5-7F41-9F43-88EA-34D64B9E89DC}"/>
              </a:ext>
            </a:extLst>
          </p:cNvPr>
          <p:cNvPicPr>
            <a:picLocks noChangeAspect="1"/>
          </p:cNvPicPr>
          <p:nvPr/>
        </p:nvPicPr>
        <p:blipFill>
          <a:blip r:embed="rId3"/>
          <a:stretch>
            <a:fillRect/>
          </a:stretch>
        </p:blipFill>
        <p:spPr>
          <a:xfrm>
            <a:off x="863376" y="1184022"/>
            <a:ext cx="3063706" cy="3302313"/>
          </a:xfrm>
          <a:prstGeom prst="rect">
            <a:avLst/>
          </a:prstGeom>
        </p:spPr>
      </p:pic>
      <p:sp>
        <p:nvSpPr>
          <p:cNvPr id="13" name="Google Shape;3306;p69">
            <a:extLst>
              <a:ext uri="{FF2B5EF4-FFF2-40B4-BE49-F238E27FC236}">
                <a16:creationId xmlns:a16="http://schemas.microsoft.com/office/drawing/2014/main" id="{CE9F6B27-EAF5-D247-85A3-544E555F9E8B}"/>
              </a:ext>
            </a:extLst>
          </p:cNvPr>
          <p:cNvSpPr/>
          <p:nvPr/>
        </p:nvSpPr>
        <p:spPr>
          <a:xfrm rot="6803885">
            <a:off x="4642600" y="3413910"/>
            <a:ext cx="267300" cy="26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33169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362"/>
        <p:cNvGrpSpPr/>
        <p:nvPr/>
      </p:nvGrpSpPr>
      <p:grpSpPr>
        <a:xfrm>
          <a:off x="0" y="0"/>
          <a:ext cx="0" cy="0"/>
          <a:chOff x="0" y="0"/>
          <a:chExt cx="0" cy="0"/>
        </a:xfrm>
      </p:grpSpPr>
      <p:sp>
        <p:nvSpPr>
          <p:cNvPr id="22" name="Content Placeholder 2">
            <a:extLst>
              <a:ext uri="{FF2B5EF4-FFF2-40B4-BE49-F238E27FC236}">
                <a16:creationId xmlns:a16="http://schemas.microsoft.com/office/drawing/2014/main" id="{EB681F94-DD9F-9B40-8361-8CC306DE21CE}"/>
              </a:ext>
            </a:extLst>
          </p:cNvPr>
          <p:cNvSpPr txBox="1">
            <a:spLocks/>
          </p:cNvSpPr>
          <p:nvPr/>
        </p:nvSpPr>
        <p:spPr>
          <a:xfrm>
            <a:off x="4958873" y="1459892"/>
            <a:ext cx="3511179" cy="3026443"/>
          </a:xfrm>
          <a:prstGeom prst="rect">
            <a:avLst/>
          </a:prstGeom>
        </p:spPr>
        <p:txBody>
          <a:bodyPr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800">
              <a:solidFill>
                <a:schemeClr val="tx1"/>
              </a:solidFill>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2F239870-150E-3542-B50F-B37EA54D4471}"/>
              </a:ext>
            </a:extLst>
          </p:cNvPr>
          <p:cNvSpPr txBox="1">
            <a:spLocks/>
          </p:cNvSpPr>
          <p:nvPr/>
        </p:nvSpPr>
        <p:spPr>
          <a:xfrm>
            <a:off x="761776" y="482576"/>
            <a:ext cx="7704000" cy="47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1pPr>
            <a:lvl2pPr marR="0" lvl="1"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2pPr>
            <a:lvl3pPr marR="0" lvl="2"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3pPr>
            <a:lvl4pPr marR="0" lvl="3"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4pPr>
            <a:lvl5pPr marR="0" lvl="4"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5pPr>
            <a:lvl6pPr marR="0" lvl="5"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6pPr>
            <a:lvl7pPr marR="0" lvl="6"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7pPr>
            <a:lvl8pPr marR="0" lvl="7"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8pPr>
            <a:lvl9pPr marR="0" lvl="8"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9pPr>
          </a:lstStyle>
          <a:p>
            <a:r>
              <a:rPr lang="en-US" b="1">
                <a:latin typeface="+mj-lt"/>
              </a:rPr>
              <a:t>CT scan/U </a:t>
            </a:r>
            <a:r>
              <a:rPr lang="en-US" b="1" err="1">
                <a:latin typeface="+mj-lt"/>
              </a:rPr>
              <a:t>đoạn</a:t>
            </a:r>
            <a:r>
              <a:rPr lang="en-US" b="1">
                <a:latin typeface="+mj-lt"/>
              </a:rPr>
              <a:t> </a:t>
            </a:r>
            <a:r>
              <a:rPr lang="en-US" b="1" err="1">
                <a:latin typeface="+mj-lt"/>
              </a:rPr>
              <a:t>cuối</a:t>
            </a:r>
            <a:r>
              <a:rPr lang="en-US" b="1">
                <a:latin typeface="+mj-lt"/>
              </a:rPr>
              <a:t> OMC</a:t>
            </a:r>
            <a:endParaRPr lang="vi-VN" b="1">
              <a:latin typeface="+mj-lt"/>
            </a:endParaRPr>
          </a:p>
        </p:txBody>
      </p:sp>
      <p:pic>
        <p:nvPicPr>
          <p:cNvPr id="9" name="Picture 8">
            <a:extLst>
              <a:ext uri="{FF2B5EF4-FFF2-40B4-BE49-F238E27FC236}">
                <a16:creationId xmlns:a16="http://schemas.microsoft.com/office/drawing/2014/main" id="{7959517E-77B4-424F-B7F0-3B8D6D670646}"/>
              </a:ext>
            </a:extLst>
          </p:cNvPr>
          <p:cNvPicPr>
            <a:picLocks noChangeAspect="1"/>
          </p:cNvPicPr>
          <p:nvPr/>
        </p:nvPicPr>
        <p:blipFill rotWithShape="1">
          <a:blip r:embed="rId3"/>
          <a:srcRect b="12945"/>
          <a:stretch/>
        </p:blipFill>
        <p:spPr>
          <a:xfrm>
            <a:off x="458788" y="1529217"/>
            <a:ext cx="5043490" cy="2301972"/>
          </a:xfrm>
          <a:prstGeom prst="rect">
            <a:avLst/>
          </a:prstGeom>
        </p:spPr>
      </p:pic>
      <p:grpSp>
        <p:nvGrpSpPr>
          <p:cNvPr id="3" name="Group 2">
            <a:extLst>
              <a:ext uri="{FF2B5EF4-FFF2-40B4-BE49-F238E27FC236}">
                <a16:creationId xmlns:a16="http://schemas.microsoft.com/office/drawing/2014/main" id="{182419E9-D513-7A4B-8757-F23524900BE1}"/>
              </a:ext>
            </a:extLst>
          </p:cNvPr>
          <p:cNvGrpSpPr/>
          <p:nvPr/>
        </p:nvGrpSpPr>
        <p:grpSpPr>
          <a:xfrm>
            <a:off x="5502278" y="782168"/>
            <a:ext cx="3511178" cy="3796070"/>
            <a:chOff x="5571045" y="993643"/>
            <a:chExt cx="3511178" cy="3796070"/>
          </a:xfrm>
        </p:grpSpPr>
        <p:sp>
          <p:nvSpPr>
            <p:cNvPr id="3363" name="Google Shape;3363;p72"/>
            <p:cNvSpPr/>
            <p:nvPr/>
          </p:nvSpPr>
          <p:spPr>
            <a:xfrm rot="-5400000">
              <a:off x="5428599" y="1136089"/>
              <a:ext cx="3796070" cy="3511178"/>
            </a:xfrm>
            <a:custGeom>
              <a:avLst/>
              <a:gdLst/>
              <a:ahLst/>
              <a:cxnLst/>
              <a:rect l="l" t="t" r="r" b="b"/>
              <a:pathLst>
                <a:path w="155698" h="154025" extrusionOk="0">
                  <a:moveTo>
                    <a:pt x="93462" y="8032"/>
                  </a:moveTo>
                  <a:cubicBezTo>
                    <a:pt x="101617" y="9636"/>
                    <a:pt x="114584" y="5620"/>
                    <a:pt x="120332" y="9636"/>
                  </a:cubicBezTo>
                  <a:cubicBezTo>
                    <a:pt x="126080" y="13652"/>
                    <a:pt x="123741" y="26515"/>
                    <a:pt x="127952" y="32130"/>
                  </a:cubicBezTo>
                  <a:cubicBezTo>
                    <a:pt x="132163" y="37745"/>
                    <a:pt x="142390" y="37024"/>
                    <a:pt x="145598" y="43325"/>
                  </a:cubicBezTo>
                  <a:cubicBezTo>
                    <a:pt x="148807" y="49626"/>
                    <a:pt x="145545" y="61199"/>
                    <a:pt x="147203" y="69935"/>
                  </a:cubicBezTo>
                  <a:cubicBezTo>
                    <a:pt x="148861" y="78672"/>
                    <a:pt x="156895" y="88050"/>
                    <a:pt x="155545" y="95744"/>
                  </a:cubicBezTo>
                  <a:cubicBezTo>
                    <a:pt x="154195" y="103438"/>
                    <a:pt x="143166" y="109063"/>
                    <a:pt x="139102" y="116101"/>
                  </a:cubicBezTo>
                  <a:cubicBezTo>
                    <a:pt x="135038" y="123139"/>
                    <a:pt x="136763" y="134060"/>
                    <a:pt x="131161" y="137973"/>
                  </a:cubicBezTo>
                  <a:cubicBezTo>
                    <a:pt x="125560" y="141886"/>
                    <a:pt x="115386" y="136903"/>
                    <a:pt x="105493" y="139577"/>
                  </a:cubicBezTo>
                  <a:cubicBezTo>
                    <a:pt x="95600" y="142251"/>
                    <a:pt x="82433" y="154416"/>
                    <a:pt x="71805" y="154015"/>
                  </a:cubicBezTo>
                  <a:cubicBezTo>
                    <a:pt x="61177" y="153614"/>
                    <a:pt x="51886" y="141449"/>
                    <a:pt x="41726" y="137171"/>
                  </a:cubicBezTo>
                  <a:cubicBezTo>
                    <a:pt x="31566" y="132893"/>
                    <a:pt x="15872" y="135980"/>
                    <a:pt x="10845" y="128348"/>
                  </a:cubicBezTo>
                  <a:cubicBezTo>
                    <a:pt x="5819" y="120717"/>
                    <a:pt x="13372" y="102344"/>
                    <a:pt x="11567" y="91382"/>
                  </a:cubicBezTo>
                  <a:cubicBezTo>
                    <a:pt x="9762" y="80420"/>
                    <a:pt x="-465" y="70572"/>
                    <a:pt x="16" y="62575"/>
                  </a:cubicBezTo>
                  <a:cubicBezTo>
                    <a:pt x="497" y="54578"/>
                    <a:pt x="11380" y="51623"/>
                    <a:pt x="14455" y="43398"/>
                  </a:cubicBezTo>
                  <a:cubicBezTo>
                    <a:pt x="17530" y="35173"/>
                    <a:pt x="12650" y="18801"/>
                    <a:pt x="18465" y="13227"/>
                  </a:cubicBezTo>
                  <a:cubicBezTo>
                    <a:pt x="24280" y="7653"/>
                    <a:pt x="40523" y="12159"/>
                    <a:pt x="49346" y="9956"/>
                  </a:cubicBezTo>
                  <a:cubicBezTo>
                    <a:pt x="58169" y="7753"/>
                    <a:pt x="64051" y="332"/>
                    <a:pt x="71404" y="11"/>
                  </a:cubicBezTo>
                  <a:cubicBezTo>
                    <a:pt x="78757" y="-310"/>
                    <a:pt x="85307" y="6428"/>
                    <a:pt x="93462" y="8032"/>
                  </a:cubicBezTo>
                  <a:close/>
                </a:path>
              </a:pathLst>
            </a:custGeom>
            <a:solidFill>
              <a:srgbClr val="5D74FF">
                <a:alpha val="25000"/>
              </a:srgbClr>
            </a:solidFill>
            <a:ln>
              <a:noFill/>
            </a:ln>
          </p:spPr>
          <p:txBody>
            <a:bodyPr/>
            <a:lstStyle/>
            <a:p>
              <a:endParaRPr lang="en-VN"/>
            </a:p>
          </p:txBody>
        </p:sp>
        <p:sp>
          <p:nvSpPr>
            <p:cNvPr id="3381" name="Google Shape;3381;p72"/>
            <p:cNvSpPr/>
            <p:nvPr/>
          </p:nvSpPr>
          <p:spPr>
            <a:xfrm>
              <a:off x="5711091" y="2379359"/>
              <a:ext cx="223852" cy="231841"/>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2"/>
            <p:cNvSpPr/>
            <p:nvPr/>
          </p:nvSpPr>
          <p:spPr>
            <a:xfrm>
              <a:off x="5698908" y="1813783"/>
              <a:ext cx="223852" cy="23184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306;p69">
              <a:extLst>
                <a:ext uri="{FF2B5EF4-FFF2-40B4-BE49-F238E27FC236}">
                  <a16:creationId xmlns:a16="http://schemas.microsoft.com/office/drawing/2014/main" id="{CE9F6B27-EAF5-D247-85A3-544E555F9E8B}"/>
                </a:ext>
              </a:extLst>
            </p:cNvPr>
            <p:cNvSpPr/>
            <p:nvPr/>
          </p:nvSpPr>
          <p:spPr>
            <a:xfrm rot="238266">
              <a:off x="5690494" y="2689040"/>
              <a:ext cx="224390" cy="229549"/>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8AC54680-6BEE-5A42-9513-BEE4457DF259}"/>
                </a:ext>
              </a:extLst>
            </p:cNvPr>
            <p:cNvSpPr txBox="1"/>
            <p:nvPr/>
          </p:nvSpPr>
          <p:spPr>
            <a:xfrm>
              <a:off x="5891784" y="1741713"/>
              <a:ext cx="2793428" cy="2778089"/>
            </a:xfrm>
            <a:prstGeom prst="rect">
              <a:avLst/>
            </a:prstGeom>
            <a:noFill/>
          </p:spPr>
          <p:txBody>
            <a:bodyPr wrap="square" rtlCol="0">
              <a:spAutoFit/>
            </a:bodyPr>
            <a:lstStyle/>
            <a:p>
              <a:pPr lvl="1">
                <a:spcBef>
                  <a:spcPts val="600"/>
                </a:spcBef>
              </a:pPr>
              <a:r>
                <a:rPr lang="en-US" sz="1600" err="1"/>
                <a:t>Dày</a:t>
              </a:r>
              <a:r>
                <a:rPr lang="en-US" sz="1600"/>
                <a:t> </a:t>
              </a:r>
              <a:r>
                <a:rPr lang="en-US" sz="1600" err="1"/>
                <a:t>không</a:t>
              </a:r>
              <a:r>
                <a:rPr lang="en-US" sz="1600"/>
                <a:t> </a:t>
              </a:r>
              <a:r>
                <a:rPr lang="en-US" sz="1600" err="1"/>
                <a:t>đều</a:t>
              </a:r>
              <a:r>
                <a:rPr lang="en-US" sz="1600"/>
                <a:t>, </a:t>
              </a:r>
              <a:r>
                <a:rPr lang="en-US" sz="1600" err="1"/>
                <a:t>không</a:t>
              </a:r>
              <a:r>
                <a:rPr lang="en-US" sz="1600"/>
                <a:t> </a:t>
              </a:r>
              <a:r>
                <a:rPr lang="en-US" sz="1600" err="1"/>
                <a:t>đối</a:t>
              </a:r>
              <a:r>
                <a:rPr lang="en-US" sz="1600"/>
                <a:t> </a:t>
              </a:r>
              <a:r>
                <a:rPr lang="en-US" sz="1600" err="1"/>
                <a:t>xứng</a:t>
              </a:r>
              <a:r>
                <a:rPr lang="en-US" sz="1600"/>
                <a:t> </a:t>
              </a:r>
              <a:r>
                <a:rPr lang="en-US" sz="1600" err="1"/>
                <a:t>đoạn</a:t>
              </a:r>
              <a:r>
                <a:rPr lang="en-US" sz="1600"/>
                <a:t> </a:t>
              </a:r>
              <a:r>
                <a:rPr lang="en-US" sz="1600" err="1"/>
                <a:t>cuối</a:t>
              </a:r>
              <a:r>
                <a:rPr lang="en-US" sz="1600"/>
                <a:t> OMC</a:t>
              </a:r>
            </a:p>
            <a:p>
              <a:pPr lvl="1">
                <a:spcBef>
                  <a:spcPts val="600"/>
                </a:spcBef>
              </a:pPr>
              <a:r>
                <a:rPr lang="en-US" sz="1600" err="1"/>
                <a:t>Giãn</a:t>
              </a:r>
              <a:r>
                <a:rPr lang="en-US" sz="1600"/>
                <a:t> </a:t>
              </a:r>
              <a:r>
                <a:rPr lang="en-US" sz="1600" err="1"/>
                <a:t>đường</a:t>
              </a:r>
              <a:r>
                <a:rPr lang="en-US" sz="1600"/>
                <a:t> </a:t>
              </a:r>
              <a:r>
                <a:rPr lang="en-US" sz="1600" err="1"/>
                <a:t>mật</a:t>
              </a:r>
              <a:r>
                <a:rPr lang="en-US" sz="1600"/>
                <a:t> </a:t>
              </a:r>
              <a:r>
                <a:rPr lang="en-US" sz="1600" err="1"/>
                <a:t>trong</a:t>
              </a:r>
              <a:r>
                <a:rPr lang="en-US" sz="1600"/>
                <a:t> </a:t>
              </a:r>
              <a:r>
                <a:rPr lang="en-US" sz="1600" err="1"/>
                <a:t>gan</a:t>
              </a:r>
              <a:endParaRPr lang="en-US" sz="1600"/>
            </a:p>
            <a:p>
              <a:pPr lvl="1">
                <a:spcBef>
                  <a:spcPts val="600"/>
                </a:spcBef>
              </a:pPr>
              <a:r>
                <a:rPr lang="en-US" sz="1600" err="1"/>
                <a:t>Thành</a:t>
              </a:r>
              <a:r>
                <a:rPr lang="en-US" sz="1600"/>
                <a:t> OMC </a:t>
              </a:r>
              <a:r>
                <a:rPr lang="en-US" sz="1600" err="1"/>
                <a:t>tăng</a:t>
              </a:r>
              <a:r>
                <a:rPr lang="en-US" sz="1600"/>
                <a:t> </a:t>
              </a:r>
              <a:r>
                <a:rPr lang="en-US" sz="1600" err="1"/>
                <a:t>đậm</a:t>
              </a:r>
              <a:r>
                <a:rPr lang="en-US" sz="1600"/>
                <a:t> </a:t>
              </a:r>
              <a:r>
                <a:rPr lang="en-US" sz="1600" err="1"/>
                <a:t>độ</a:t>
              </a:r>
              <a:r>
                <a:rPr lang="en-US" sz="1600"/>
                <a:t> so </a:t>
              </a:r>
              <a:r>
                <a:rPr lang="en-US" sz="1600" err="1"/>
                <a:t>với</a:t>
              </a:r>
              <a:r>
                <a:rPr lang="en-US" sz="1600"/>
                <a:t> </a:t>
              </a:r>
              <a:r>
                <a:rPr lang="en-US" sz="1600" err="1"/>
                <a:t>nhu</a:t>
              </a:r>
              <a:r>
                <a:rPr lang="en-US" sz="1600"/>
                <a:t> </a:t>
              </a:r>
              <a:r>
                <a:rPr lang="en-US" sz="1600" err="1"/>
                <a:t>mô</a:t>
              </a:r>
              <a:r>
                <a:rPr lang="en-US" sz="1600"/>
                <a:t> </a:t>
              </a:r>
              <a:r>
                <a:rPr lang="en-US" sz="1600" err="1"/>
                <a:t>gan</a:t>
              </a:r>
              <a:endParaRPr lang="en-US" sz="1600"/>
            </a:p>
            <a:p>
              <a:pPr lvl="1">
                <a:spcBef>
                  <a:spcPts val="600"/>
                </a:spcBef>
              </a:pPr>
              <a:r>
                <a:rPr lang="en-US" sz="1600" err="1"/>
                <a:t>Một</a:t>
              </a:r>
              <a:r>
                <a:rPr lang="en-US" sz="1600"/>
                <a:t> </a:t>
              </a:r>
              <a:r>
                <a:rPr lang="en-US" sz="1600" err="1"/>
                <a:t>khối</a:t>
              </a:r>
              <a:r>
                <a:rPr lang="en-US" sz="1600"/>
                <a:t> </a:t>
              </a:r>
              <a:r>
                <a:rPr lang="en-US" sz="1600" err="1"/>
                <a:t>có</a:t>
              </a:r>
              <a:r>
                <a:rPr lang="en-US" sz="1600"/>
                <a:t> </a:t>
              </a:r>
              <a:r>
                <a:rPr lang="en-US" sz="1600" err="1"/>
                <a:t>đậm</a:t>
              </a:r>
              <a:r>
                <a:rPr lang="en-US" sz="1600"/>
                <a:t> </a:t>
              </a:r>
              <a:r>
                <a:rPr lang="en-US" sz="1600" err="1"/>
                <a:t>độ</a:t>
              </a:r>
              <a:r>
                <a:rPr lang="en-US" sz="1600"/>
                <a:t> </a:t>
              </a:r>
              <a:r>
                <a:rPr lang="en-US" sz="1600" err="1"/>
                <a:t>mô</a:t>
              </a:r>
              <a:r>
                <a:rPr lang="en-US" sz="1600"/>
                <a:t> </a:t>
              </a:r>
              <a:r>
                <a:rPr lang="en-US" sz="1600" err="1"/>
                <a:t>mềm</a:t>
              </a:r>
              <a:r>
                <a:rPr lang="en-US" sz="1600"/>
                <a:t> </a:t>
              </a:r>
              <a:r>
                <a:rPr lang="en-US" sz="1600" err="1"/>
                <a:t>trong</a:t>
              </a:r>
              <a:r>
                <a:rPr lang="en-US" sz="1600"/>
                <a:t> </a:t>
              </a:r>
              <a:r>
                <a:rPr lang="en-US" sz="1600" err="1"/>
                <a:t>lòng</a:t>
              </a:r>
              <a:r>
                <a:rPr lang="en-US" sz="1600"/>
                <a:t> OMC hay OMC </a:t>
              </a:r>
              <a:r>
                <a:rPr lang="en-US" sz="1600" err="1"/>
                <a:t>chít</a:t>
              </a:r>
              <a:r>
                <a:rPr lang="en-US" sz="1600"/>
                <a:t> </a:t>
              </a:r>
              <a:r>
                <a:rPr lang="en-US" sz="1600" err="1"/>
                <a:t>hẹp</a:t>
              </a:r>
              <a:r>
                <a:rPr lang="en-US" sz="1600"/>
                <a:t> </a:t>
              </a:r>
              <a:r>
                <a:rPr lang="en-US" sz="1600" err="1"/>
                <a:t>làm</a:t>
              </a:r>
              <a:r>
                <a:rPr lang="en-US" sz="1600"/>
                <a:t> </a:t>
              </a:r>
              <a:r>
                <a:rPr lang="en-US" sz="1600" err="1"/>
                <a:t>mất</a:t>
              </a:r>
              <a:r>
                <a:rPr lang="en-US" sz="1600"/>
                <a:t> </a:t>
              </a:r>
              <a:r>
                <a:rPr lang="en-US" sz="1600" err="1"/>
                <a:t>lòng</a:t>
              </a:r>
              <a:r>
                <a:rPr lang="en-US" sz="1600"/>
                <a:t> </a:t>
              </a:r>
              <a:r>
                <a:rPr lang="en-US" sz="1600" err="1"/>
                <a:t>ống</a:t>
              </a:r>
              <a:endParaRPr lang="en-US" sz="1600"/>
            </a:p>
            <a:p>
              <a:endParaRPr lang="en-VN"/>
            </a:p>
          </p:txBody>
        </p:sp>
      </p:grpSp>
      <p:sp>
        <p:nvSpPr>
          <p:cNvPr id="11" name="Google Shape;3277;p67">
            <a:extLst>
              <a:ext uri="{FF2B5EF4-FFF2-40B4-BE49-F238E27FC236}">
                <a16:creationId xmlns:a16="http://schemas.microsoft.com/office/drawing/2014/main" id="{A3CC178A-3DD6-C24B-8769-BDEC4191FBD8}"/>
              </a:ext>
            </a:extLst>
          </p:cNvPr>
          <p:cNvSpPr/>
          <p:nvPr/>
        </p:nvSpPr>
        <p:spPr>
          <a:xfrm>
            <a:off x="5634699" y="3027448"/>
            <a:ext cx="218366" cy="23184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90442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362"/>
        <p:cNvGrpSpPr/>
        <p:nvPr/>
      </p:nvGrpSpPr>
      <p:grpSpPr>
        <a:xfrm>
          <a:off x="0" y="0"/>
          <a:ext cx="0" cy="0"/>
          <a:chOff x="0" y="0"/>
          <a:chExt cx="0" cy="0"/>
        </a:xfrm>
      </p:grpSpPr>
      <p:sp>
        <p:nvSpPr>
          <p:cNvPr id="3363" name="Google Shape;3363;p72"/>
          <p:cNvSpPr/>
          <p:nvPr/>
        </p:nvSpPr>
        <p:spPr>
          <a:xfrm rot="-5400000">
            <a:off x="5600774" y="696579"/>
            <a:ext cx="2285014" cy="3985370"/>
          </a:xfrm>
          <a:custGeom>
            <a:avLst/>
            <a:gdLst/>
            <a:ahLst/>
            <a:cxnLst/>
            <a:rect l="l" t="t" r="r" b="b"/>
            <a:pathLst>
              <a:path w="155698" h="154025" extrusionOk="0">
                <a:moveTo>
                  <a:pt x="93462" y="8032"/>
                </a:moveTo>
                <a:cubicBezTo>
                  <a:pt x="101617" y="9636"/>
                  <a:pt x="114584" y="5620"/>
                  <a:pt x="120332" y="9636"/>
                </a:cubicBezTo>
                <a:cubicBezTo>
                  <a:pt x="126080" y="13652"/>
                  <a:pt x="123741" y="26515"/>
                  <a:pt x="127952" y="32130"/>
                </a:cubicBezTo>
                <a:cubicBezTo>
                  <a:pt x="132163" y="37745"/>
                  <a:pt x="142390" y="37024"/>
                  <a:pt x="145598" y="43325"/>
                </a:cubicBezTo>
                <a:cubicBezTo>
                  <a:pt x="148807" y="49626"/>
                  <a:pt x="145545" y="61199"/>
                  <a:pt x="147203" y="69935"/>
                </a:cubicBezTo>
                <a:cubicBezTo>
                  <a:pt x="148861" y="78672"/>
                  <a:pt x="156895" y="88050"/>
                  <a:pt x="155545" y="95744"/>
                </a:cubicBezTo>
                <a:cubicBezTo>
                  <a:pt x="154195" y="103438"/>
                  <a:pt x="143166" y="109063"/>
                  <a:pt x="139102" y="116101"/>
                </a:cubicBezTo>
                <a:cubicBezTo>
                  <a:pt x="135038" y="123139"/>
                  <a:pt x="136763" y="134060"/>
                  <a:pt x="131161" y="137973"/>
                </a:cubicBezTo>
                <a:cubicBezTo>
                  <a:pt x="125560" y="141886"/>
                  <a:pt x="115386" y="136903"/>
                  <a:pt x="105493" y="139577"/>
                </a:cubicBezTo>
                <a:cubicBezTo>
                  <a:pt x="95600" y="142251"/>
                  <a:pt x="82433" y="154416"/>
                  <a:pt x="71805" y="154015"/>
                </a:cubicBezTo>
                <a:cubicBezTo>
                  <a:pt x="61177" y="153614"/>
                  <a:pt x="51886" y="141449"/>
                  <a:pt x="41726" y="137171"/>
                </a:cubicBezTo>
                <a:cubicBezTo>
                  <a:pt x="31566" y="132893"/>
                  <a:pt x="15872" y="135980"/>
                  <a:pt x="10845" y="128348"/>
                </a:cubicBezTo>
                <a:cubicBezTo>
                  <a:pt x="5819" y="120717"/>
                  <a:pt x="13372" y="102344"/>
                  <a:pt x="11567" y="91382"/>
                </a:cubicBezTo>
                <a:cubicBezTo>
                  <a:pt x="9762" y="80420"/>
                  <a:pt x="-465" y="70572"/>
                  <a:pt x="16" y="62575"/>
                </a:cubicBezTo>
                <a:cubicBezTo>
                  <a:pt x="497" y="54578"/>
                  <a:pt x="11380" y="51623"/>
                  <a:pt x="14455" y="43398"/>
                </a:cubicBezTo>
                <a:cubicBezTo>
                  <a:pt x="17530" y="35173"/>
                  <a:pt x="12650" y="18801"/>
                  <a:pt x="18465" y="13227"/>
                </a:cubicBezTo>
                <a:cubicBezTo>
                  <a:pt x="24280" y="7653"/>
                  <a:pt x="40523" y="12159"/>
                  <a:pt x="49346" y="9956"/>
                </a:cubicBezTo>
                <a:cubicBezTo>
                  <a:pt x="58169" y="7753"/>
                  <a:pt x="64051" y="332"/>
                  <a:pt x="71404" y="11"/>
                </a:cubicBezTo>
                <a:cubicBezTo>
                  <a:pt x="78757" y="-310"/>
                  <a:pt x="85307" y="6428"/>
                  <a:pt x="93462" y="8032"/>
                </a:cubicBezTo>
                <a:close/>
              </a:path>
            </a:pathLst>
          </a:custGeom>
          <a:solidFill>
            <a:srgbClr val="5D74FF">
              <a:alpha val="25000"/>
            </a:srgbClr>
          </a:solidFill>
          <a:ln>
            <a:noFill/>
          </a:ln>
        </p:spPr>
        <p:txBody>
          <a:bodyPr/>
          <a:lstStyle/>
          <a:p>
            <a:endParaRPr lang="en-VN"/>
          </a:p>
        </p:txBody>
      </p:sp>
      <p:sp>
        <p:nvSpPr>
          <p:cNvPr id="8" name="Title 1">
            <a:extLst>
              <a:ext uri="{FF2B5EF4-FFF2-40B4-BE49-F238E27FC236}">
                <a16:creationId xmlns:a16="http://schemas.microsoft.com/office/drawing/2014/main" id="{2F239870-150E-3542-B50F-B37EA54D4471}"/>
              </a:ext>
            </a:extLst>
          </p:cNvPr>
          <p:cNvSpPr txBox="1">
            <a:spLocks/>
          </p:cNvSpPr>
          <p:nvPr/>
        </p:nvSpPr>
        <p:spPr>
          <a:xfrm>
            <a:off x="761776" y="482576"/>
            <a:ext cx="7704000" cy="47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1pPr>
            <a:lvl2pPr marR="0" lvl="1"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2pPr>
            <a:lvl3pPr marR="0" lvl="2"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3pPr>
            <a:lvl4pPr marR="0" lvl="3"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4pPr>
            <a:lvl5pPr marR="0" lvl="4"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5pPr>
            <a:lvl6pPr marR="0" lvl="5"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6pPr>
            <a:lvl7pPr marR="0" lvl="6"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7pPr>
            <a:lvl8pPr marR="0" lvl="7"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8pPr>
            <a:lvl9pPr marR="0" lvl="8"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9pPr>
          </a:lstStyle>
          <a:p>
            <a:r>
              <a:rPr lang="en-US" b="1">
                <a:latin typeface="+mj-lt"/>
              </a:rPr>
              <a:t>CT scan/U </a:t>
            </a:r>
            <a:r>
              <a:rPr lang="en-US" b="1" err="1">
                <a:latin typeface="+mj-lt"/>
              </a:rPr>
              <a:t>tá</a:t>
            </a:r>
            <a:r>
              <a:rPr lang="en-US" b="1">
                <a:latin typeface="+mj-lt"/>
              </a:rPr>
              <a:t> </a:t>
            </a:r>
            <a:r>
              <a:rPr lang="en-US" b="1" err="1">
                <a:latin typeface="+mj-lt"/>
              </a:rPr>
              <a:t>tràng</a:t>
            </a:r>
            <a:endParaRPr lang="vi-VN" b="1">
              <a:latin typeface="+mj-lt"/>
            </a:endParaRPr>
          </a:p>
        </p:txBody>
      </p:sp>
      <p:sp>
        <p:nvSpPr>
          <p:cNvPr id="22" name="Content Placeholder 2">
            <a:extLst>
              <a:ext uri="{FF2B5EF4-FFF2-40B4-BE49-F238E27FC236}">
                <a16:creationId xmlns:a16="http://schemas.microsoft.com/office/drawing/2014/main" id="{EB681F94-DD9F-9B40-8361-8CC306DE21CE}"/>
              </a:ext>
            </a:extLst>
          </p:cNvPr>
          <p:cNvSpPr txBox="1">
            <a:spLocks/>
          </p:cNvSpPr>
          <p:nvPr/>
        </p:nvSpPr>
        <p:spPr>
          <a:xfrm>
            <a:off x="5152572" y="2176664"/>
            <a:ext cx="3313204" cy="1756707"/>
          </a:xfrm>
          <a:prstGeom prst="rect">
            <a:avLst/>
          </a:prstGeom>
        </p:spPr>
        <p:txBody>
          <a:bodyPr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800" err="1"/>
              <a:t>Hẹp</a:t>
            </a:r>
            <a:r>
              <a:rPr lang="en-US" sz="1800"/>
              <a:t> </a:t>
            </a:r>
            <a:r>
              <a:rPr lang="en-US" sz="1800" err="1"/>
              <a:t>ngắn</a:t>
            </a:r>
            <a:r>
              <a:rPr lang="en-US" sz="1800"/>
              <a:t> </a:t>
            </a:r>
            <a:r>
              <a:rPr lang="en-US" sz="1800" err="1"/>
              <a:t>ở</a:t>
            </a:r>
            <a:r>
              <a:rPr lang="en-US" sz="1800"/>
              <a:t> </a:t>
            </a:r>
            <a:r>
              <a:rPr lang="en-US" sz="1800" err="1"/>
              <a:t>tá</a:t>
            </a:r>
            <a:r>
              <a:rPr lang="en-US" sz="1800"/>
              <a:t> </a:t>
            </a:r>
            <a:r>
              <a:rPr lang="en-US" sz="1800" err="1"/>
              <a:t>tràng</a:t>
            </a:r>
            <a:r>
              <a:rPr lang="en-US" sz="1800"/>
              <a:t>, </a:t>
            </a:r>
            <a:r>
              <a:rPr lang="en-US" sz="1800" err="1"/>
              <a:t>dạng</a:t>
            </a:r>
            <a:r>
              <a:rPr lang="en-US" sz="1800"/>
              <a:t> </a:t>
            </a:r>
            <a:r>
              <a:rPr lang="en-US" sz="1800" err="1"/>
              <a:t>vòng</a:t>
            </a:r>
            <a:r>
              <a:rPr lang="en-US" sz="1800"/>
              <a:t> </a:t>
            </a:r>
            <a:r>
              <a:rPr lang="en-US" sz="1800" err="1"/>
              <a:t>bờ</a:t>
            </a:r>
            <a:r>
              <a:rPr lang="en-US" sz="1800"/>
              <a:t> </a:t>
            </a:r>
            <a:r>
              <a:rPr lang="en-US" sz="1800" err="1"/>
              <a:t>không</a:t>
            </a:r>
            <a:r>
              <a:rPr lang="en-US" sz="1800"/>
              <a:t> </a:t>
            </a:r>
            <a:r>
              <a:rPr lang="en-US" sz="1800" err="1"/>
              <a:t>đều</a:t>
            </a:r>
            <a:r>
              <a:rPr lang="en-US" sz="1800"/>
              <a:t>, </a:t>
            </a:r>
            <a:r>
              <a:rPr lang="en-US" sz="1800" err="1"/>
              <a:t>gây</a:t>
            </a:r>
            <a:r>
              <a:rPr lang="en-US" sz="1800"/>
              <a:t> </a:t>
            </a:r>
            <a:r>
              <a:rPr lang="en-US" sz="1800" err="1"/>
              <a:t>giãn</a:t>
            </a:r>
            <a:r>
              <a:rPr lang="en-US" sz="1800"/>
              <a:t> </a:t>
            </a:r>
            <a:r>
              <a:rPr lang="en-US" sz="1800" err="1"/>
              <a:t>tá</a:t>
            </a:r>
            <a:r>
              <a:rPr lang="en-US" sz="1800"/>
              <a:t> </a:t>
            </a:r>
            <a:r>
              <a:rPr lang="en-US" sz="1800" err="1"/>
              <a:t>tràng</a:t>
            </a:r>
            <a:r>
              <a:rPr lang="en-US" sz="1800"/>
              <a:t> </a:t>
            </a:r>
            <a:r>
              <a:rPr lang="en-US" sz="1800" err="1"/>
              <a:t>và</a:t>
            </a:r>
            <a:r>
              <a:rPr lang="en-US" sz="1800"/>
              <a:t> </a:t>
            </a:r>
            <a:r>
              <a:rPr lang="en-US" sz="1800" err="1"/>
              <a:t>dạ</a:t>
            </a:r>
            <a:r>
              <a:rPr lang="en-US" sz="1800"/>
              <a:t> </a:t>
            </a:r>
            <a:r>
              <a:rPr lang="en-US" sz="1800" err="1"/>
              <a:t>dày</a:t>
            </a:r>
            <a:endParaRPr lang="en-US" sz="1800"/>
          </a:p>
          <a:p>
            <a:endParaRPr lang="en-US" sz="1800"/>
          </a:p>
          <a:p>
            <a:endParaRPr lang="en-US" sz="1800">
              <a:solidFill>
                <a:schemeClr val="tx1"/>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998D18D8-F10D-134A-BA61-3EAFAF27F7B5}"/>
              </a:ext>
            </a:extLst>
          </p:cNvPr>
          <p:cNvPicPr>
            <a:picLocks noChangeAspect="1"/>
          </p:cNvPicPr>
          <p:nvPr/>
        </p:nvPicPr>
        <p:blipFill rotWithShape="1">
          <a:blip r:embed="rId3"/>
          <a:srcRect b="16270"/>
          <a:stretch/>
        </p:blipFill>
        <p:spPr>
          <a:xfrm>
            <a:off x="543957" y="1329078"/>
            <a:ext cx="4190209" cy="3026443"/>
          </a:xfrm>
          <a:prstGeom prst="rect">
            <a:avLst/>
          </a:prstGeom>
        </p:spPr>
      </p:pic>
      <p:sp>
        <p:nvSpPr>
          <p:cNvPr id="3" name="TextBox 2">
            <a:extLst>
              <a:ext uri="{FF2B5EF4-FFF2-40B4-BE49-F238E27FC236}">
                <a16:creationId xmlns:a16="http://schemas.microsoft.com/office/drawing/2014/main" id="{9E6A4BB3-2A9E-8447-867D-FCFB13D79B77}"/>
              </a:ext>
            </a:extLst>
          </p:cNvPr>
          <p:cNvSpPr txBox="1"/>
          <p:nvPr/>
        </p:nvSpPr>
        <p:spPr>
          <a:xfrm>
            <a:off x="411843" y="4430091"/>
            <a:ext cx="8677505" cy="461665"/>
          </a:xfrm>
          <a:prstGeom prst="rect">
            <a:avLst/>
          </a:prstGeom>
          <a:noFill/>
        </p:spPr>
        <p:txBody>
          <a:bodyPr wrap="square" rtlCol="0">
            <a:spAutoFit/>
          </a:bodyPr>
          <a:lstStyle/>
          <a:p>
            <a:r>
              <a:rPr lang="en-US" sz="1200" err="1"/>
              <a:t>Researchgate.net</a:t>
            </a:r>
            <a:r>
              <a:rPr lang="en-US" sz="1200"/>
              <a:t>/figure/Duodenal-adenocarcinoma-horizontal-part-a-Axial-and-b-coronal-CT-images-with_fig2_5764422</a:t>
            </a:r>
            <a:endParaRPr lang="vi-VN" sz="1200"/>
          </a:p>
          <a:p>
            <a:endParaRPr lang="en-VN" sz="1200"/>
          </a:p>
        </p:txBody>
      </p:sp>
    </p:spTree>
    <p:extLst>
      <p:ext uri="{BB962C8B-B14F-4D97-AF65-F5344CB8AC3E}">
        <p14:creationId xmlns:p14="http://schemas.microsoft.com/office/powerpoint/2010/main" val="3441186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ED4F034-9014-8D46-9275-0E0F498C5784}"/>
              </a:ext>
            </a:extLst>
          </p:cNvPr>
          <p:cNvSpPr>
            <a:spLocks noGrp="1"/>
          </p:cNvSpPr>
          <p:nvPr>
            <p:ph type="title"/>
          </p:nvPr>
        </p:nvSpPr>
        <p:spPr>
          <a:xfrm>
            <a:off x="899886" y="335207"/>
            <a:ext cx="4493700" cy="477600"/>
          </a:xfrm>
        </p:spPr>
        <p:txBody>
          <a:bodyPr/>
          <a:lstStyle/>
          <a:p>
            <a:r>
              <a:rPr lang="en-US" b="1">
                <a:latin typeface="+mn-lt"/>
              </a:rPr>
              <a:t>ERCP</a:t>
            </a:r>
            <a:endParaRPr lang="vi-VN" b="1">
              <a:latin typeface="+mn-lt"/>
            </a:endParaRPr>
          </a:p>
        </p:txBody>
      </p:sp>
      <p:sp>
        <p:nvSpPr>
          <p:cNvPr id="6" name="Google Shape;3303;p69">
            <a:extLst>
              <a:ext uri="{FF2B5EF4-FFF2-40B4-BE49-F238E27FC236}">
                <a16:creationId xmlns:a16="http://schemas.microsoft.com/office/drawing/2014/main" id="{A8669415-AC6B-6D4E-8378-40CDEA72172A}"/>
              </a:ext>
            </a:extLst>
          </p:cNvPr>
          <p:cNvSpPr/>
          <p:nvPr/>
        </p:nvSpPr>
        <p:spPr>
          <a:xfrm>
            <a:off x="783992" y="1045452"/>
            <a:ext cx="4615321" cy="3573714"/>
          </a:xfrm>
          <a:prstGeom prst="roundRect">
            <a:avLst>
              <a:gd name="adj" fmla="val 10516"/>
            </a:avLst>
          </a:prstGeom>
          <a:noFill/>
          <a:ln w="19050" cap="flat" cmpd="sng">
            <a:solidFill>
              <a:schemeClr val="dk1"/>
            </a:solidFill>
            <a:prstDash val="solid"/>
            <a:round/>
            <a:headEnd type="none" w="sm" len="sm"/>
            <a:tailEnd type="none" w="sm" len="sm"/>
          </a:ln>
        </p:spPr>
        <p:txBody>
          <a:bodyPr spcFirstLastPara="1" wrap="square" lIns="162000" tIns="234000" rIns="162000" bIns="234000" anchor="t" anchorCtr="0">
            <a:noAutofit/>
          </a:bodyPr>
          <a:lstStyle/>
          <a:p>
            <a:pPr marL="474663" lvl="1" indent="-285750">
              <a:spcAft>
                <a:spcPts val="600"/>
              </a:spcAft>
              <a:buFont typeface="Arial" panose="020B0604020202020204" pitchFamily="34" charset="0"/>
              <a:buChar char="•"/>
            </a:pPr>
            <a:endParaRPr lang="en-US" sz="160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53EF3AD7-2CC2-854C-BDFF-79A45AF1E7EB}"/>
              </a:ext>
            </a:extLst>
          </p:cNvPr>
          <p:cNvSpPr txBox="1"/>
          <p:nvPr/>
        </p:nvSpPr>
        <p:spPr>
          <a:xfrm>
            <a:off x="899886" y="1045451"/>
            <a:ext cx="4313813" cy="3524042"/>
          </a:xfrm>
          <a:prstGeom prst="rect">
            <a:avLst/>
          </a:prstGeom>
          <a:noFill/>
        </p:spPr>
        <p:txBody>
          <a:bodyPr wrap="square">
            <a:spAutoFit/>
          </a:bodyPr>
          <a:lstStyle/>
          <a:p>
            <a:pPr marL="285750" indent="-285750">
              <a:spcBef>
                <a:spcPts val="600"/>
              </a:spcBef>
              <a:buFont typeface="Arial" panose="020B0604020202020204" pitchFamily="34" charset="0"/>
              <a:buChar char="•"/>
            </a:pPr>
            <a:r>
              <a:rPr lang="en-US" sz="1600"/>
              <a:t>Endoscopic retrograde cholangiography and pancreatography (ERCP) is considered </a:t>
            </a:r>
            <a:r>
              <a:rPr lang="en-US" sz="1600">
                <a:solidFill>
                  <a:srgbClr val="FF0000"/>
                </a:solidFill>
              </a:rPr>
              <a:t>as pathognomonic when it shows a double stop on the main bile and pancreatic ducts</a:t>
            </a:r>
            <a:r>
              <a:rPr lang="en-US" sz="1600"/>
              <a:t>. However, ERCP </a:t>
            </a:r>
            <a:r>
              <a:rPr lang="en-US" sz="1600">
                <a:solidFill>
                  <a:srgbClr val="FF0000"/>
                </a:solidFill>
              </a:rPr>
              <a:t>had little diagnostic value over CT or MRI</a:t>
            </a:r>
            <a:r>
              <a:rPr lang="en-US" sz="1600"/>
              <a:t> for the evaluation of patients with pancreatic cancer [III, B].</a:t>
            </a:r>
          </a:p>
          <a:p>
            <a:pPr marL="285750" indent="-285750">
              <a:spcBef>
                <a:spcPts val="600"/>
              </a:spcBef>
              <a:buFont typeface="Arial" panose="020B0604020202020204" pitchFamily="34" charset="0"/>
              <a:buChar char="•"/>
            </a:pPr>
            <a:r>
              <a:rPr lang="en-US" sz="1600" err="1"/>
              <a:t>Hữu</a:t>
            </a:r>
            <a:r>
              <a:rPr lang="en-US" sz="1600"/>
              <a:t> </a:t>
            </a:r>
            <a:r>
              <a:rPr lang="en-US" sz="1600" err="1"/>
              <a:t>ích</a:t>
            </a:r>
            <a:r>
              <a:rPr lang="en-US" sz="1600"/>
              <a:t> </a:t>
            </a:r>
            <a:r>
              <a:rPr lang="en-US" sz="1600" err="1"/>
              <a:t>khi</a:t>
            </a:r>
            <a:r>
              <a:rPr lang="en-US" sz="1600"/>
              <a:t> </a:t>
            </a:r>
            <a:r>
              <a:rPr lang="en-US" sz="1600" err="1"/>
              <a:t>có</a:t>
            </a:r>
            <a:r>
              <a:rPr lang="en-US" sz="1600"/>
              <a:t> </a:t>
            </a:r>
            <a:r>
              <a:rPr lang="en-US" sz="1600" err="1"/>
              <a:t>tắc</a:t>
            </a:r>
            <a:r>
              <a:rPr lang="en-US" sz="1600"/>
              <a:t> </a:t>
            </a:r>
            <a:r>
              <a:rPr lang="en-US" sz="1600" err="1"/>
              <a:t>nghẽn</a:t>
            </a:r>
            <a:r>
              <a:rPr lang="en-US" sz="1600"/>
              <a:t> </a:t>
            </a:r>
            <a:r>
              <a:rPr lang="en-US" sz="1600" err="1"/>
              <a:t>ống</a:t>
            </a:r>
            <a:r>
              <a:rPr lang="en-US" sz="1600"/>
              <a:t> </a:t>
            </a:r>
            <a:r>
              <a:rPr lang="en-US" sz="1600" err="1"/>
              <a:t>tụy</a:t>
            </a:r>
            <a:r>
              <a:rPr lang="en-US" sz="1600"/>
              <a:t>, </a:t>
            </a:r>
            <a:r>
              <a:rPr lang="en-US" sz="1600" err="1"/>
              <a:t>nhưng</a:t>
            </a:r>
            <a:r>
              <a:rPr lang="en-US" sz="1600"/>
              <a:t> </a:t>
            </a:r>
            <a:r>
              <a:rPr lang="en-US" sz="1600" err="1"/>
              <a:t>không</a:t>
            </a:r>
            <a:r>
              <a:rPr lang="en-US" sz="1600"/>
              <a:t> </a:t>
            </a:r>
            <a:r>
              <a:rPr lang="en-US" sz="1600" err="1"/>
              <a:t>phát</a:t>
            </a:r>
            <a:r>
              <a:rPr lang="en-US" sz="1600"/>
              <a:t> </a:t>
            </a:r>
            <a:r>
              <a:rPr lang="en-US" sz="1600" err="1"/>
              <a:t>hiện</a:t>
            </a:r>
            <a:r>
              <a:rPr lang="en-US" sz="1600"/>
              <a:t> </a:t>
            </a:r>
            <a:r>
              <a:rPr lang="en-US" sz="1600" err="1"/>
              <a:t>khối</a:t>
            </a:r>
            <a:r>
              <a:rPr lang="en-US" sz="1600"/>
              <a:t> u </a:t>
            </a:r>
            <a:r>
              <a:rPr lang="en-US" sz="1600" err="1"/>
              <a:t>trên</a:t>
            </a:r>
            <a:r>
              <a:rPr lang="en-US" sz="1600"/>
              <a:t> CT </a:t>
            </a:r>
            <a:r>
              <a:rPr lang="en-US" sz="1600" err="1"/>
              <a:t>hoặc</a:t>
            </a:r>
            <a:r>
              <a:rPr lang="en-US" sz="1600"/>
              <a:t> MRI</a:t>
            </a:r>
          </a:p>
          <a:p>
            <a:pPr marL="285750" indent="-285750">
              <a:spcBef>
                <a:spcPts val="600"/>
              </a:spcBef>
              <a:buFont typeface="Arial" panose="020B0604020202020204" pitchFamily="34" charset="0"/>
              <a:buChar char="•"/>
            </a:pPr>
            <a:r>
              <a:rPr lang="en-US" sz="1600" err="1"/>
              <a:t>Giúp</a:t>
            </a:r>
            <a:r>
              <a:rPr lang="en-US" sz="1600"/>
              <a:t> </a:t>
            </a:r>
            <a:r>
              <a:rPr lang="en-US" sz="1600" err="1"/>
              <a:t>đặt</a:t>
            </a:r>
            <a:r>
              <a:rPr lang="en-US" sz="1600"/>
              <a:t> stent </a:t>
            </a:r>
            <a:r>
              <a:rPr lang="en-US" sz="1600" err="1"/>
              <a:t>giải</a:t>
            </a:r>
            <a:r>
              <a:rPr lang="en-US" sz="1600"/>
              <a:t> </a:t>
            </a:r>
            <a:r>
              <a:rPr lang="en-US" sz="1600" err="1"/>
              <a:t>áp</a:t>
            </a:r>
            <a:r>
              <a:rPr lang="en-US" sz="1600"/>
              <a:t> </a:t>
            </a:r>
            <a:r>
              <a:rPr lang="en-US" sz="1600" err="1"/>
              <a:t>đường</a:t>
            </a:r>
            <a:r>
              <a:rPr lang="en-US" sz="1600"/>
              <a:t> </a:t>
            </a:r>
            <a:r>
              <a:rPr lang="en-US" sz="1600" err="1"/>
              <a:t>mật</a:t>
            </a:r>
            <a:r>
              <a:rPr lang="en-US" sz="1600"/>
              <a:t> </a:t>
            </a:r>
          </a:p>
          <a:p>
            <a:pPr marL="285750" indent="-285750">
              <a:spcBef>
                <a:spcPts val="600"/>
              </a:spcBef>
              <a:buFont typeface="Arial" panose="020B0604020202020204" pitchFamily="34" charset="0"/>
              <a:buChar char="•"/>
            </a:pPr>
            <a:r>
              <a:rPr lang="en-US" sz="1600" err="1"/>
              <a:t>Biến</a:t>
            </a:r>
            <a:r>
              <a:rPr lang="en-US" sz="1600"/>
              <a:t> </a:t>
            </a:r>
            <a:r>
              <a:rPr lang="en-US" sz="1600" err="1"/>
              <a:t>chứng</a:t>
            </a:r>
            <a:r>
              <a:rPr lang="en-US" sz="1600"/>
              <a:t>: VTC, </a:t>
            </a:r>
            <a:r>
              <a:rPr lang="en-US" sz="1600" err="1"/>
              <a:t>chảy</a:t>
            </a:r>
            <a:r>
              <a:rPr lang="en-US" sz="1600"/>
              <a:t> </a:t>
            </a:r>
            <a:r>
              <a:rPr lang="en-US" sz="1600" err="1"/>
              <a:t>máu</a:t>
            </a:r>
            <a:r>
              <a:rPr lang="en-US" sz="1600"/>
              <a:t>, </a:t>
            </a:r>
            <a:r>
              <a:rPr lang="en-US" sz="1600" err="1"/>
              <a:t>thủng</a:t>
            </a:r>
            <a:r>
              <a:rPr lang="en-US" sz="1600"/>
              <a:t> </a:t>
            </a:r>
            <a:r>
              <a:rPr lang="en-US" sz="1600" err="1"/>
              <a:t>đường</a:t>
            </a:r>
            <a:r>
              <a:rPr lang="en-US" sz="1600"/>
              <a:t> </a:t>
            </a:r>
            <a:r>
              <a:rPr lang="en-US" sz="1600" err="1"/>
              <a:t>mật</a:t>
            </a:r>
            <a:r>
              <a:rPr lang="en-US" sz="1600"/>
              <a:t>, </a:t>
            </a:r>
            <a:r>
              <a:rPr lang="en-US" sz="1600" err="1"/>
              <a:t>Nhiễm</a:t>
            </a:r>
            <a:r>
              <a:rPr lang="en-US" sz="1600"/>
              <a:t> </a:t>
            </a:r>
            <a:r>
              <a:rPr lang="en-US" sz="1600" err="1"/>
              <a:t>trùng</a:t>
            </a:r>
            <a:endParaRPr lang="en-US" sz="1600"/>
          </a:p>
        </p:txBody>
      </p:sp>
      <p:pic>
        <p:nvPicPr>
          <p:cNvPr id="11" name="Picture 10">
            <a:extLst>
              <a:ext uri="{FF2B5EF4-FFF2-40B4-BE49-F238E27FC236}">
                <a16:creationId xmlns:a16="http://schemas.microsoft.com/office/drawing/2014/main" id="{FC83FEB7-1D48-704C-B5E9-2F420FC8C652}"/>
              </a:ext>
            </a:extLst>
          </p:cNvPr>
          <p:cNvPicPr>
            <a:picLocks noChangeAspect="1"/>
          </p:cNvPicPr>
          <p:nvPr/>
        </p:nvPicPr>
        <p:blipFill>
          <a:blip r:embed="rId3"/>
          <a:stretch>
            <a:fillRect/>
          </a:stretch>
        </p:blipFill>
        <p:spPr>
          <a:xfrm>
            <a:off x="5518499" y="1045451"/>
            <a:ext cx="2464357" cy="3573714"/>
          </a:xfrm>
          <a:prstGeom prst="rect">
            <a:avLst/>
          </a:prstGeom>
        </p:spPr>
      </p:pic>
    </p:spTree>
    <p:extLst>
      <p:ext uri="{BB962C8B-B14F-4D97-AF65-F5344CB8AC3E}">
        <p14:creationId xmlns:p14="http://schemas.microsoft.com/office/powerpoint/2010/main" val="22385382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775F4E-E88E-9046-94CA-2A2B44BAF05B}"/>
              </a:ext>
            </a:extLst>
          </p:cNvPr>
          <p:cNvSpPr txBox="1"/>
          <p:nvPr/>
        </p:nvSpPr>
        <p:spPr>
          <a:xfrm>
            <a:off x="720000" y="1195399"/>
            <a:ext cx="7857942" cy="3200876"/>
          </a:xfrm>
          <a:prstGeom prst="rect">
            <a:avLst/>
          </a:prstGeom>
          <a:noFill/>
        </p:spPr>
        <p:txBody>
          <a:bodyPr wrap="square">
            <a:spAutoFit/>
          </a:bodyPr>
          <a:lstStyle/>
          <a:p>
            <a:pPr marL="285750" indent="-285750">
              <a:spcBef>
                <a:spcPts val="600"/>
              </a:spcBef>
              <a:buFont typeface="Arial" panose="020B0604020202020204" pitchFamily="34" charset="0"/>
              <a:buChar char="•"/>
            </a:pPr>
            <a:r>
              <a:rPr lang="en-US" sz="1600"/>
              <a:t>MRCP: </a:t>
            </a:r>
            <a:r>
              <a:rPr lang="en-US" sz="1600">
                <a:solidFill>
                  <a:srgbClr val="FF0000"/>
                </a:solidFill>
              </a:rPr>
              <a:t>evaluate the pancreaticobiliary tree </a:t>
            </a:r>
            <a:r>
              <a:rPr lang="en-US" sz="1600"/>
              <a:t>as it can evaluate the bile ducts both </a:t>
            </a:r>
            <a:r>
              <a:rPr lang="en-US" sz="1600">
                <a:solidFill>
                  <a:srgbClr val="FF0000"/>
                </a:solidFill>
              </a:rPr>
              <a:t>above and below a stricture </a:t>
            </a:r>
            <a:r>
              <a:rPr lang="en-US" sz="1600"/>
              <a:t>(as opposed to ERCP) with no loss of sensitivity. </a:t>
            </a:r>
          </a:p>
          <a:p>
            <a:pPr marL="285750" indent="-285750">
              <a:spcBef>
                <a:spcPts val="600"/>
              </a:spcBef>
              <a:buFont typeface="Arial" panose="020B0604020202020204" pitchFamily="34" charset="0"/>
              <a:buChar char="•"/>
            </a:pPr>
            <a:r>
              <a:rPr lang="en-US" sz="1600">
                <a:solidFill>
                  <a:srgbClr val="FF0000"/>
                </a:solidFill>
              </a:rPr>
              <a:t>Distinguishing</a:t>
            </a:r>
            <a:r>
              <a:rPr lang="en-US" sz="1600"/>
              <a:t> between </a:t>
            </a:r>
            <a:r>
              <a:rPr lang="en-US" sz="1600">
                <a:solidFill>
                  <a:srgbClr val="FF0000"/>
                </a:solidFill>
              </a:rPr>
              <a:t>chronic pancreatitis </a:t>
            </a:r>
            <a:r>
              <a:rPr lang="en-US" sz="1600"/>
              <a:t>and </a:t>
            </a:r>
            <a:r>
              <a:rPr lang="en-US" sz="1600">
                <a:solidFill>
                  <a:srgbClr val="FF0000"/>
                </a:solidFill>
              </a:rPr>
              <a:t>pancreatic adenocarcinoma </a:t>
            </a:r>
            <a:r>
              <a:rPr lang="en-US" sz="1600"/>
              <a:t>especially if the “</a:t>
            </a:r>
            <a:r>
              <a:rPr lang="en-US" sz="1600">
                <a:solidFill>
                  <a:srgbClr val="FF0000"/>
                </a:solidFill>
              </a:rPr>
              <a:t>duct-penetrating sign”</a:t>
            </a:r>
            <a:r>
              <a:rPr lang="en-US" sz="1600"/>
              <a:t> signifying a non-obstructed main pancreatic duct is present. </a:t>
            </a:r>
          </a:p>
          <a:p>
            <a:pPr marL="285750" indent="-285750">
              <a:spcBef>
                <a:spcPts val="600"/>
              </a:spcBef>
              <a:buFont typeface="Arial" panose="020B0604020202020204" pitchFamily="34" charset="0"/>
              <a:buChar char="•"/>
            </a:pPr>
            <a:r>
              <a:rPr lang="en-US" sz="1600"/>
              <a:t>The technique can be performed in </a:t>
            </a:r>
            <a:r>
              <a:rPr lang="en-US" sz="1600">
                <a:solidFill>
                  <a:srgbClr val="FF0000"/>
                </a:solidFill>
              </a:rPr>
              <a:t>those having a difficult or failed endoscopic cannulation</a:t>
            </a:r>
            <a:r>
              <a:rPr lang="en-US" sz="1600"/>
              <a:t>. However, MRCP </a:t>
            </a:r>
            <a:r>
              <a:rPr lang="en-US" sz="1600">
                <a:solidFill>
                  <a:srgbClr val="FF0000"/>
                </a:solidFill>
              </a:rPr>
              <a:t>has not yet completely replaced ERCP </a:t>
            </a:r>
            <a:r>
              <a:rPr lang="en-US" sz="1600"/>
              <a:t>as the latter helps in achieving tissue diagnosis (by endoscopic brush cytology and forceps biopsy) where every percutaneous image-guided cytology remains inconclusive. Further biliary decompression achievable by ERCP remains helpful in inoperable cases and in those where a tumor down staging by chemotherapy can render the lesion operable.</a:t>
            </a:r>
          </a:p>
        </p:txBody>
      </p:sp>
      <p:sp>
        <p:nvSpPr>
          <p:cNvPr id="5" name="Title 1">
            <a:extLst>
              <a:ext uri="{FF2B5EF4-FFF2-40B4-BE49-F238E27FC236}">
                <a16:creationId xmlns:a16="http://schemas.microsoft.com/office/drawing/2014/main" id="{7002DFF2-67DD-3F4F-999E-535625067D7C}"/>
              </a:ext>
            </a:extLst>
          </p:cNvPr>
          <p:cNvSpPr>
            <a:spLocks noGrp="1"/>
          </p:cNvSpPr>
          <p:nvPr>
            <p:ph type="title"/>
          </p:nvPr>
        </p:nvSpPr>
        <p:spPr>
          <a:xfrm>
            <a:off x="720000" y="540000"/>
            <a:ext cx="7704000" cy="477600"/>
          </a:xfrm>
        </p:spPr>
        <p:txBody>
          <a:bodyPr/>
          <a:lstStyle/>
          <a:p>
            <a:r>
              <a:rPr lang="en-US" b="1">
                <a:latin typeface="+mn-lt"/>
              </a:rPr>
              <a:t>MRCP</a:t>
            </a:r>
            <a:endParaRPr lang="vi-VN" b="1">
              <a:latin typeface="+mn-lt"/>
            </a:endParaRPr>
          </a:p>
        </p:txBody>
      </p:sp>
    </p:spTree>
    <p:extLst>
      <p:ext uri="{BB962C8B-B14F-4D97-AF65-F5344CB8AC3E}">
        <p14:creationId xmlns:p14="http://schemas.microsoft.com/office/powerpoint/2010/main" val="1083682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A2F234C5-F6B3-A945-AE4C-08A73BB6CE48}"/>
              </a:ext>
            </a:extLst>
          </p:cNvPr>
          <p:cNvPicPr>
            <a:picLocks noChangeAspect="1"/>
          </p:cNvPicPr>
          <p:nvPr/>
        </p:nvPicPr>
        <p:blipFill rotWithShape="1">
          <a:blip r:embed="rId2"/>
          <a:srcRect/>
          <a:stretch/>
        </p:blipFill>
        <p:spPr>
          <a:xfrm>
            <a:off x="0" y="11534"/>
            <a:ext cx="9144000" cy="5142204"/>
          </a:xfrm>
          <a:prstGeom prst="rect">
            <a:avLst/>
          </a:prstGeom>
          <a:noFill/>
        </p:spPr>
      </p:pic>
      <p:sp>
        <p:nvSpPr>
          <p:cNvPr id="7" name="TextBox 6">
            <a:extLst>
              <a:ext uri="{FF2B5EF4-FFF2-40B4-BE49-F238E27FC236}">
                <a16:creationId xmlns:a16="http://schemas.microsoft.com/office/drawing/2014/main" id="{6256F97A-283C-134F-B3D4-51D00E65D7EE}"/>
              </a:ext>
            </a:extLst>
          </p:cNvPr>
          <p:cNvSpPr txBox="1"/>
          <p:nvPr/>
        </p:nvSpPr>
        <p:spPr>
          <a:xfrm>
            <a:off x="471948" y="442452"/>
            <a:ext cx="1268362" cy="427703"/>
          </a:xfrm>
          <a:prstGeom prst="rect">
            <a:avLst/>
          </a:prstGeom>
          <a:noFill/>
        </p:spPr>
        <p:txBody>
          <a:bodyPr wrap="square" rtlCol="0">
            <a:spAutoFit/>
          </a:bodyPr>
          <a:lstStyle/>
          <a:p>
            <a:endParaRPr lang="en-VN"/>
          </a:p>
        </p:txBody>
      </p:sp>
      <p:sp>
        <p:nvSpPr>
          <p:cNvPr id="8" name="Google Shape;2016;p45">
            <a:extLst>
              <a:ext uri="{FF2B5EF4-FFF2-40B4-BE49-F238E27FC236}">
                <a16:creationId xmlns:a16="http://schemas.microsoft.com/office/drawing/2014/main" id="{2911564C-15B9-5943-8C31-65C5DD3FB70A}"/>
              </a:ext>
            </a:extLst>
          </p:cNvPr>
          <p:cNvSpPr txBox="1">
            <a:spLocks noGrp="1"/>
          </p:cNvSpPr>
          <p:nvPr>
            <p:ph type="title"/>
          </p:nvPr>
        </p:nvSpPr>
        <p:spPr>
          <a:xfrm>
            <a:off x="191301" y="93166"/>
            <a:ext cx="3098017" cy="77698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tx1"/>
                </a:solidFill>
                <a:latin typeface="+mn-lt"/>
              </a:rPr>
              <a:t>II. </a:t>
            </a:r>
            <a:r>
              <a:rPr lang="en" b="1" err="1">
                <a:solidFill>
                  <a:schemeClr val="tx1"/>
                </a:solidFill>
                <a:latin typeface="+mn-lt"/>
              </a:rPr>
              <a:t>Tiếp</a:t>
            </a:r>
            <a:r>
              <a:rPr lang="en" b="1">
                <a:solidFill>
                  <a:schemeClr val="tx1"/>
                </a:solidFill>
                <a:latin typeface="+mn-lt"/>
              </a:rPr>
              <a:t> </a:t>
            </a:r>
            <a:r>
              <a:rPr lang="en" b="1" err="1">
                <a:solidFill>
                  <a:schemeClr val="tx1"/>
                </a:solidFill>
                <a:latin typeface="+mn-lt"/>
              </a:rPr>
              <a:t>cận</a:t>
            </a:r>
            <a:endParaRPr sz="3500" b="1">
              <a:solidFill>
                <a:schemeClr val="tx1"/>
              </a:solidFill>
              <a:latin typeface="+mn-lt"/>
            </a:endParaRPr>
          </a:p>
        </p:txBody>
      </p:sp>
    </p:spTree>
    <p:extLst>
      <p:ext uri="{BB962C8B-B14F-4D97-AF65-F5344CB8AC3E}">
        <p14:creationId xmlns:p14="http://schemas.microsoft.com/office/powerpoint/2010/main" val="23180781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8913-4508-A44B-93DB-946A74D8C666}"/>
              </a:ext>
            </a:extLst>
          </p:cNvPr>
          <p:cNvSpPr>
            <a:spLocks noGrp="1"/>
          </p:cNvSpPr>
          <p:nvPr>
            <p:ph type="title"/>
          </p:nvPr>
        </p:nvSpPr>
        <p:spPr/>
        <p:txBody>
          <a:bodyPr/>
          <a:lstStyle/>
          <a:p>
            <a:r>
              <a:rPr lang="en-VN" b="1">
                <a:latin typeface="+mn-lt"/>
              </a:rPr>
              <a:t>PTC</a:t>
            </a:r>
          </a:p>
        </p:txBody>
      </p:sp>
      <p:sp>
        <p:nvSpPr>
          <p:cNvPr id="3" name="TextBox 2">
            <a:extLst>
              <a:ext uri="{FF2B5EF4-FFF2-40B4-BE49-F238E27FC236}">
                <a16:creationId xmlns:a16="http://schemas.microsoft.com/office/drawing/2014/main" id="{2C48FD7F-822C-774B-BD1D-8E6F9C3CA21D}"/>
              </a:ext>
            </a:extLst>
          </p:cNvPr>
          <p:cNvSpPr txBox="1"/>
          <p:nvPr/>
        </p:nvSpPr>
        <p:spPr>
          <a:xfrm>
            <a:off x="720000" y="1263699"/>
            <a:ext cx="7770857" cy="2616101"/>
          </a:xfrm>
          <a:prstGeom prst="rect">
            <a:avLst/>
          </a:prstGeom>
          <a:noFill/>
        </p:spPr>
        <p:txBody>
          <a:bodyPr wrap="square" rtlCol="0">
            <a:spAutoFit/>
          </a:bodyPr>
          <a:lstStyle/>
          <a:p>
            <a:pPr>
              <a:lnSpc>
                <a:spcPct val="150000"/>
              </a:lnSpc>
              <a:spcBef>
                <a:spcPts val="600"/>
              </a:spcBef>
            </a:pPr>
            <a:r>
              <a:rPr lang="vi-VN" sz="1800" u="sng">
                <a:latin typeface="Arial" panose="020B0604020202020204" pitchFamily="34" charset="0"/>
                <a:cs typeface="Arial" panose="020B0604020202020204" pitchFamily="34" charset="0"/>
              </a:rPr>
              <a:t>Chỉ định:</a:t>
            </a:r>
          </a:p>
          <a:p>
            <a:pPr marL="533400" lvl="1" indent="-215900">
              <a:lnSpc>
                <a:spcPct val="150000"/>
              </a:lnSpc>
              <a:spcBef>
                <a:spcPts val="600"/>
              </a:spcBef>
              <a:buFont typeface="Arial" panose="020B0604020202020204" pitchFamily="34" charset="0"/>
              <a:buChar char="•"/>
            </a:pPr>
            <a:r>
              <a:rPr lang="vi-VN" sz="1800">
                <a:latin typeface="Arial" panose="020B0604020202020204" pitchFamily="34" charset="0"/>
                <a:cs typeface="Arial" panose="020B0604020202020204" pitchFamily="34" charset="0"/>
              </a:rPr>
              <a:t>ERCP thất bại – trên lâm sàng thì thường làm PTC hơn vì rẻ hơn, phù hợp với BN chỉ cần giải quyết tắc mật tạm thời, u còn cắt được</a:t>
            </a:r>
          </a:p>
          <a:p>
            <a:pPr marL="533400" lvl="1" indent="-215900">
              <a:lnSpc>
                <a:spcPct val="150000"/>
              </a:lnSpc>
              <a:spcBef>
                <a:spcPts val="600"/>
              </a:spcBef>
              <a:buFont typeface="Arial" panose="020B0604020202020204" pitchFamily="34" charset="0"/>
              <a:buChar char="•"/>
            </a:pPr>
            <a:r>
              <a:rPr lang="vi-VN" sz="1800">
                <a:latin typeface="Arial" panose="020B0604020202020204" pitchFamily="34" charset="0"/>
                <a:cs typeface="Arial" panose="020B0604020202020204" pitchFamily="34" charset="0"/>
              </a:rPr>
              <a:t>Bất thường về cấu trúc đường tiêu hóa (dị tật, phẫu thuật)</a:t>
            </a:r>
          </a:p>
          <a:p>
            <a:pPr marL="533400" lvl="1" indent="-215900">
              <a:lnSpc>
                <a:spcPct val="150000"/>
              </a:lnSpc>
              <a:spcBef>
                <a:spcPts val="600"/>
              </a:spcBef>
              <a:buFont typeface="Arial" panose="020B0604020202020204" pitchFamily="34" charset="0"/>
              <a:buChar char="•"/>
            </a:pPr>
            <a:r>
              <a:rPr lang="vi-VN" sz="1800">
                <a:latin typeface="Arial" panose="020B0604020202020204" pitchFamily="34" charset="0"/>
                <a:cs typeface="Arial" panose="020B0604020202020204" pitchFamily="34" charset="0"/>
              </a:rPr>
              <a:t>Tắc nghẽn bóng Vater</a:t>
            </a:r>
          </a:p>
          <a:p>
            <a:endParaRPr lang="en-VN"/>
          </a:p>
        </p:txBody>
      </p:sp>
    </p:spTree>
    <p:extLst>
      <p:ext uri="{BB962C8B-B14F-4D97-AF65-F5344CB8AC3E}">
        <p14:creationId xmlns:p14="http://schemas.microsoft.com/office/powerpoint/2010/main" val="2551424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2173C-E2DB-FA4A-8476-39A583B38DE9}"/>
              </a:ext>
            </a:extLst>
          </p:cNvPr>
          <p:cNvSpPr>
            <a:spLocks noGrp="1"/>
          </p:cNvSpPr>
          <p:nvPr>
            <p:ph type="title"/>
          </p:nvPr>
        </p:nvSpPr>
        <p:spPr/>
        <p:txBody>
          <a:bodyPr/>
          <a:lstStyle/>
          <a:p>
            <a:r>
              <a:rPr lang="en-VN" b="1">
                <a:latin typeface="Arial" panose="020B0604020202020204" pitchFamily="34" charset="0"/>
                <a:cs typeface="Arial" panose="020B0604020202020204" pitchFamily="34" charset="0"/>
              </a:rPr>
              <a:t>EUS</a:t>
            </a:r>
          </a:p>
        </p:txBody>
      </p:sp>
      <p:sp>
        <p:nvSpPr>
          <p:cNvPr id="3" name="Content Placeholder 2">
            <a:extLst>
              <a:ext uri="{FF2B5EF4-FFF2-40B4-BE49-F238E27FC236}">
                <a16:creationId xmlns:a16="http://schemas.microsoft.com/office/drawing/2014/main" id="{5B55CD05-B326-3544-9230-E5C7D068928D}"/>
              </a:ext>
            </a:extLst>
          </p:cNvPr>
          <p:cNvSpPr txBox="1">
            <a:spLocks/>
          </p:cNvSpPr>
          <p:nvPr/>
        </p:nvSpPr>
        <p:spPr>
          <a:xfrm>
            <a:off x="584971" y="1384704"/>
            <a:ext cx="7974057" cy="3416400"/>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Bef>
                <a:spcPts val="1200"/>
              </a:spcBef>
              <a:buFont typeface="Arial" panose="020B0604020202020204" pitchFamily="34" charset="0"/>
              <a:buChar char="•"/>
            </a:pPr>
            <a:r>
              <a:rPr lang="en-US" sz="1600">
                <a:latin typeface="+mn-lt"/>
              </a:rPr>
              <a:t>The evaluation of an equivocal case and confirmation of diagnosis can be done by a EUS and EUS-guided fine needle aspiration (EUS-FNA) (Fig. 2). The</a:t>
            </a:r>
            <a:r>
              <a:rPr lang="en-US" sz="1600">
                <a:solidFill>
                  <a:srgbClr val="FF0000"/>
                </a:solidFill>
                <a:latin typeface="+mn-lt"/>
              </a:rPr>
              <a:t> sensitivity </a:t>
            </a:r>
            <a:r>
              <a:rPr lang="en-US" sz="1600">
                <a:latin typeface="+mn-lt"/>
              </a:rPr>
              <a:t>of EUS-FNA for diagnosing </a:t>
            </a:r>
            <a:r>
              <a:rPr lang="en-US" sz="1600">
                <a:solidFill>
                  <a:srgbClr val="FF0000"/>
                </a:solidFill>
                <a:latin typeface="+mn-lt"/>
              </a:rPr>
              <a:t>pancreatic cancer </a:t>
            </a:r>
            <a:r>
              <a:rPr lang="en-US" sz="1600">
                <a:latin typeface="+mn-lt"/>
              </a:rPr>
              <a:t>is in the range of </a:t>
            </a:r>
            <a:r>
              <a:rPr lang="en-US" sz="1600">
                <a:solidFill>
                  <a:srgbClr val="FF0000"/>
                </a:solidFill>
                <a:latin typeface="+mn-lt"/>
              </a:rPr>
              <a:t>80–95 % </a:t>
            </a:r>
            <a:r>
              <a:rPr lang="en-US" sz="1600">
                <a:latin typeface="+mn-lt"/>
              </a:rPr>
              <a:t>[21] which elevates to about </a:t>
            </a:r>
            <a:r>
              <a:rPr lang="en-US" sz="1600">
                <a:solidFill>
                  <a:srgbClr val="FF0000"/>
                </a:solidFill>
                <a:latin typeface="+mn-lt"/>
              </a:rPr>
              <a:t>98.3 %, in the absence of obstructive jaundice </a:t>
            </a:r>
            <a:r>
              <a:rPr lang="en-US" sz="1600">
                <a:latin typeface="+mn-lt"/>
              </a:rPr>
              <a:t>but declines to about </a:t>
            </a:r>
            <a:r>
              <a:rPr lang="en-US" sz="1600">
                <a:solidFill>
                  <a:srgbClr val="FF0000"/>
                </a:solidFill>
                <a:latin typeface="+mn-lt"/>
              </a:rPr>
              <a:t>92.5 % [22] in the presence of chronic pancreatitis</a:t>
            </a:r>
            <a:r>
              <a:rPr lang="en-US" sz="1600">
                <a:latin typeface="+mn-lt"/>
              </a:rPr>
              <a:t>. </a:t>
            </a:r>
          </a:p>
          <a:p>
            <a:pPr marL="285750" indent="-285750">
              <a:spcBef>
                <a:spcPts val="1200"/>
              </a:spcBef>
              <a:buFont typeface="Arial" panose="020B0604020202020204" pitchFamily="34" charset="0"/>
              <a:buChar char="•"/>
            </a:pPr>
            <a:r>
              <a:rPr lang="en-US" sz="1600">
                <a:latin typeface="+mn-lt"/>
              </a:rPr>
              <a:t>The modality has a </a:t>
            </a:r>
            <a:r>
              <a:rPr lang="en-US" sz="1600">
                <a:solidFill>
                  <a:srgbClr val="FF0000"/>
                </a:solidFill>
                <a:latin typeface="+mn-lt"/>
              </a:rPr>
              <a:t>T-stage accuracy of 78–94 % </a:t>
            </a:r>
            <a:r>
              <a:rPr lang="en-US" sz="1600">
                <a:latin typeface="+mn-lt"/>
              </a:rPr>
              <a:t>and </a:t>
            </a:r>
            <a:r>
              <a:rPr lang="en-US" sz="1600">
                <a:solidFill>
                  <a:srgbClr val="FF0000"/>
                </a:solidFill>
                <a:latin typeface="+mn-lt"/>
              </a:rPr>
              <a:t>N-stage accuracy of 64–82 % [22].</a:t>
            </a:r>
          </a:p>
          <a:p>
            <a:pPr marL="285750" indent="-285750">
              <a:spcBef>
                <a:spcPts val="1200"/>
              </a:spcBef>
              <a:buFont typeface="Arial" panose="020B0604020202020204" pitchFamily="34" charset="0"/>
              <a:buChar char="•"/>
            </a:pPr>
            <a:r>
              <a:rPr lang="en-US" sz="1600">
                <a:latin typeface="+mn-lt"/>
              </a:rPr>
              <a:t>The main limitation of EUS is </a:t>
            </a:r>
            <a:r>
              <a:rPr lang="en-US" sz="1600">
                <a:solidFill>
                  <a:srgbClr val="FF0000"/>
                </a:solidFill>
                <a:latin typeface="+mn-lt"/>
              </a:rPr>
              <a:t>its operator dependence </a:t>
            </a:r>
            <a:r>
              <a:rPr lang="en-US" sz="1600">
                <a:latin typeface="+mn-lt"/>
              </a:rPr>
              <a:t>and limited availability of expert </a:t>
            </a:r>
            <a:r>
              <a:rPr lang="en-US" sz="1600" err="1">
                <a:solidFill>
                  <a:srgbClr val="FF0000"/>
                </a:solidFill>
                <a:latin typeface="+mn-lt"/>
              </a:rPr>
              <a:t>endosonographers</a:t>
            </a:r>
            <a:r>
              <a:rPr lang="en-US" sz="1600">
                <a:latin typeface="+mn-lt"/>
              </a:rPr>
              <a:t>. </a:t>
            </a:r>
          </a:p>
          <a:p>
            <a:pPr marL="285750" indent="-285750">
              <a:spcBef>
                <a:spcPts val="1200"/>
              </a:spcBef>
              <a:buFont typeface="Arial" panose="020B0604020202020204" pitchFamily="34" charset="0"/>
              <a:buChar char="•"/>
            </a:pPr>
            <a:r>
              <a:rPr lang="en-US" sz="1600">
                <a:latin typeface="+mn-lt"/>
              </a:rPr>
              <a:t>As with any invasive procedure, EUS carries a risk of complications like bleeding, tear, and anesthetic complications and a risk of pancreatitis (0.1–1 %) [23</a:t>
            </a:r>
            <a:br>
              <a:rPr lang="en-US" sz="1600">
                <a:latin typeface="+mn-lt"/>
              </a:rPr>
            </a:br>
            <a:endParaRPr lang="vi-VN" sz="1600">
              <a:latin typeface="+mn-lt"/>
            </a:endParaRPr>
          </a:p>
        </p:txBody>
      </p:sp>
    </p:spTree>
    <p:extLst>
      <p:ext uri="{BB962C8B-B14F-4D97-AF65-F5344CB8AC3E}">
        <p14:creationId xmlns:p14="http://schemas.microsoft.com/office/powerpoint/2010/main" val="16505768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543"/>
        <p:cNvGrpSpPr/>
        <p:nvPr/>
      </p:nvGrpSpPr>
      <p:grpSpPr>
        <a:xfrm>
          <a:off x="0" y="0"/>
          <a:ext cx="0" cy="0"/>
          <a:chOff x="0" y="0"/>
          <a:chExt cx="0" cy="0"/>
        </a:xfrm>
      </p:grpSpPr>
      <p:sp>
        <p:nvSpPr>
          <p:cNvPr id="3544" name="Google Shape;3544;p75"/>
          <p:cNvSpPr/>
          <p:nvPr/>
        </p:nvSpPr>
        <p:spPr>
          <a:xfrm>
            <a:off x="5394328" y="1017600"/>
            <a:ext cx="3345172" cy="3309997"/>
          </a:xfrm>
          <a:custGeom>
            <a:avLst/>
            <a:gdLst/>
            <a:ahLst/>
            <a:cxnLst/>
            <a:rect l="l" t="t" r="r" b="b"/>
            <a:pathLst>
              <a:path w="155698" h="154025" extrusionOk="0">
                <a:moveTo>
                  <a:pt x="93462" y="8032"/>
                </a:moveTo>
                <a:cubicBezTo>
                  <a:pt x="101617" y="9636"/>
                  <a:pt x="114584" y="5620"/>
                  <a:pt x="120332" y="9636"/>
                </a:cubicBezTo>
                <a:cubicBezTo>
                  <a:pt x="126080" y="13652"/>
                  <a:pt x="123741" y="26515"/>
                  <a:pt x="127952" y="32130"/>
                </a:cubicBezTo>
                <a:cubicBezTo>
                  <a:pt x="132163" y="37745"/>
                  <a:pt x="142390" y="37024"/>
                  <a:pt x="145598" y="43325"/>
                </a:cubicBezTo>
                <a:cubicBezTo>
                  <a:pt x="148807" y="49626"/>
                  <a:pt x="145545" y="61199"/>
                  <a:pt x="147203" y="69935"/>
                </a:cubicBezTo>
                <a:cubicBezTo>
                  <a:pt x="148861" y="78672"/>
                  <a:pt x="156895" y="88050"/>
                  <a:pt x="155545" y="95744"/>
                </a:cubicBezTo>
                <a:cubicBezTo>
                  <a:pt x="154195" y="103438"/>
                  <a:pt x="143166" y="109063"/>
                  <a:pt x="139102" y="116101"/>
                </a:cubicBezTo>
                <a:cubicBezTo>
                  <a:pt x="135038" y="123139"/>
                  <a:pt x="136763" y="134060"/>
                  <a:pt x="131161" y="137973"/>
                </a:cubicBezTo>
                <a:cubicBezTo>
                  <a:pt x="125560" y="141886"/>
                  <a:pt x="115386" y="136903"/>
                  <a:pt x="105493" y="139577"/>
                </a:cubicBezTo>
                <a:cubicBezTo>
                  <a:pt x="95600" y="142251"/>
                  <a:pt x="82433" y="154416"/>
                  <a:pt x="71805" y="154015"/>
                </a:cubicBezTo>
                <a:cubicBezTo>
                  <a:pt x="61177" y="153614"/>
                  <a:pt x="51886" y="141449"/>
                  <a:pt x="41726" y="137171"/>
                </a:cubicBezTo>
                <a:cubicBezTo>
                  <a:pt x="31566" y="132893"/>
                  <a:pt x="15872" y="135980"/>
                  <a:pt x="10845" y="128348"/>
                </a:cubicBezTo>
                <a:cubicBezTo>
                  <a:pt x="5819" y="120717"/>
                  <a:pt x="13372" y="102344"/>
                  <a:pt x="11567" y="91382"/>
                </a:cubicBezTo>
                <a:cubicBezTo>
                  <a:pt x="9762" y="80420"/>
                  <a:pt x="-465" y="70572"/>
                  <a:pt x="16" y="62575"/>
                </a:cubicBezTo>
                <a:cubicBezTo>
                  <a:pt x="497" y="54578"/>
                  <a:pt x="11380" y="51623"/>
                  <a:pt x="14455" y="43398"/>
                </a:cubicBezTo>
                <a:cubicBezTo>
                  <a:pt x="17530" y="35173"/>
                  <a:pt x="12650" y="18801"/>
                  <a:pt x="18465" y="13227"/>
                </a:cubicBezTo>
                <a:cubicBezTo>
                  <a:pt x="24280" y="7653"/>
                  <a:pt x="40523" y="12159"/>
                  <a:pt x="49346" y="9956"/>
                </a:cubicBezTo>
                <a:cubicBezTo>
                  <a:pt x="58169" y="7753"/>
                  <a:pt x="64051" y="332"/>
                  <a:pt x="71404" y="11"/>
                </a:cubicBezTo>
                <a:cubicBezTo>
                  <a:pt x="78757" y="-310"/>
                  <a:pt x="85307" y="6428"/>
                  <a:pt x="93462" y="8032"/>
                </a:cubicBezTo>
                <a:close/>
              </a:path>
            </a:pathLst>
          </a:custGeom>
          <a:solidFill>
            <a:srgbClr val="5D74FF">
              <a:alpha val="25000"/>
            </a:srgbClr>
          </a:solidFill>
          <a:ln>
            <a:noFill/>
          </a:ln>
        </p:spPr>
      </p:sp>
      <p:sp>
        <p:nvSpPr>
          <p:cNvPr id="3545" name="Google Shape;3545;p75"/>
          <p:cNvSpPr txBox="1">
            <a:spLocks noGrp="1"/>
          </p:cNvSpPr>
          <p:nvPr>
            <p:ph type="title"/>
          </p:nvPr>
        </p:nvSpPr>
        <p:spPr>
          <a:xfrm>
            <a:off x="720000" y="540000"/>
            <a:ext cx="3852000" cy="47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mn-lt"/>
              </a:rPr>
              <a:t>PET/CT</a:t>
            </a:r>
            <a:endParaRPr b="1">
              <a:latin typeface="+mn-lt"/>
            </a:endParaRPr>
          </a:p>
        </p:txBody>
      </p:sp>
      <p:sp>
        <p:nvSpPr>
          <p:cNvPr id="3546" name="Google Shape;3546;p75"/>
          <p:cNvSpPr txBox="1">
            <a:spLocks noGrp="1"/>
          </p:cNvSpPr>
          <p:nvPr>
            <p:ph type="subTitle" idx="1"/>
          </p:nvPr>
        </p:nvSpPr>
        <p:spPr>
          <a:xfrm>
            <a:off x="595085" y="1540698"/>
            <a:ext cx="4599857" cy="1806613"/>
          </a:xfrm>
          <a:prstGeom prst="rect">
            <a:avLst/>
          </a:prstGeom>
        </p:spPr>
        <p:txBody>
          <a:bodyPr spcFirstLastPara="1" wrap="square" lIns="91425" tIns="91425" rIns="91425" bIns="91425" anchor="ctr" anchorCtr="0">
            <a:noAutofit/>
          </a:bodyPr>
          <a:lstStyle/>
          <a:p>
            <a:pPr marL="142875" indent="260350">
              <a:spcBef>
                <a:spcPts val="1200"/>
              </a:spcBef>
            </a:pPr>
            <a:r>
              <a:rPr lang="en-US" sz="1600">
                <a:latin typeface="+mn-lt"/>
              </a:rPr>
              <a:t>PET is utilized for </a:t>
            </a:r>
            <a:r>
              <a:rPr lang="en-US" sz="1600">
                <a:solidFill>
                  <a:srgbClr val="FF0000"/>
                </a:solidFill>
                <a:latin typeface="+mn-lt"/>
              </a:rPr>
              <a:t>staging evaluation of pancreatic cancers in terms of metastasis detection</a:t>
            </a:r>
            <a:r>
              <a:rPr lang="en-US" sz="1600">
                <a:latin typeface="+mn-lt"/>
              </a:rPr>
              <a:t>. In one study, the sensitivity and specificity after a positive CT was 87–95% and 51–81%; after a negative CT, the corresponding values were 50–88 and 75–93%</a:t>
            </a:r>
          </a:p>
        </p:txBody>
      </p:sp>
      <p:sp>
        <p:nvSpPr>
          <p:cNvPr id="2" name="TextBox 1">
            <a:extLst>
              <a:ext uri="{FF2B5EF4-FFF2-40B4-BE49-F238E27FC236}">
                <a16:creationId xmlns:a16="http://schemas.microsoft.com/office/drawing/2014/main" id="{DFC85CC2-BDFB-DF44-8F5C-9CBDC3A5C50C}"/>
              </a:ext>
            </a:extLst>
          </p:cNvPr>
          <p:cNvSpPr txBox="1"/>
          <p:nvPr/>
        </p:nvSpPr>
        <p:spPr>
          <a:xfrm>
            <a:off x="5709829" y="1540698"/>
            <a:ext cx="2714171" cy="2062103"/>
          </a:xfrm>
          <a:prstGeom prst="rect">
            <a:avLst/>
          </a:prstGeom>
          <a:noFill/>
        </p:spPr>
        <p:txBody>
          <a:bodyPr wrap="square" rtlCol="0">
            <a:spAutoFit/>
          </a:bodyPr>
          <a:lstStyle/>
          <a:p>
            <a:pPr indent="187325"/>
            <a:r>
              <a:rPr lang="en-US" sz="1600"/>
              <a:t>The sensitivity and specificity of PET-CT compared to MDCT, CT angiography, and EUS for tumor staging and detection of distant metastases were </a:t>
            </a:r>
            <a:r>
              <a:rPr lang="en-US" sz="1600">
                <a:solidFill>
                  <a:srgbClr val="FF0000"/>
                </a:solidFill>
              </a:rPr>
              <a:t>89 versus 56 </a:t>
            </a:r>
            <a:r>
              <a:rPr lang="en-US" sz="1600"/>
              <a:t>and </a:t>
            </a:r>
            <a:r>
              <a:rPr lang="en-US" sz="1600">
                <a:solidFill>
                  <a:srgbClr val="FF0000"/>
                </a:solidFill>
              </a:rPr>
              <a:t>100 versus 95 %, </a:t>
            </a:r>
            <a:r>
              <a:rPr lang="en-US" sz="1600"/>
              <a:t>respectively.</a:t>
            </a:r>
            <a:endParaRPr lang="en-VN" sz="160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2173C-E2DB-FA4A-8476-39A583B38DE9}"/>
              </a:ext>
            </a:extLst>
          </p:cNvPr>
          <p:cNvSpPr>
            <a:spLocks noGrp="1"/>
          </p:cNvSpPr>
          <p:nvPr>
            <p:ph type="title"/>
          </p:nvPr>
        </p:nvSpPr>
        <p:spPr>
          <a:xfrm>
            <a:off x="720000" y="540000"/>
            <a:ext cx="6275886" cy="477600"/>
          </a:xfrm>
        </p:spPr>
        <p:txBody>
          <a:bodyPr/>
          <a:lstStyle/>
          <a:p>
            <a:r>
              <a:rPr lang="vi-VN" b="1">
                <a:latin typeface="+mn-lt"/>
              </a:rPr>
              <a:t>Nội soi ổ bụng thám sát</a:t>
            </a:r>
            <a:endParaRPr lang="en-VN" b="1">
              <a:latin typeface="+mn-lt"/>
              <a:cs typeface="Arial" panose="020B0604020202020204" pitchFamily="34" charset="0"/>
            </a:endParaRPr>
          </a:p>
        </p:txBody>
      </p:sp>
      <p:sp>
        <p:nvSpPr>
          <p:cNvPr id="4" name="Content Placeholder 2">
            <a:extLst>
              <a:ext uri="{FF2B5EF4-FFF2-40B4-BE49-F238E27FC236}">
                <a16:creationId xmlns:a16="http://schemas.microsoft.com/office/drawing/2014/main" id="{2E3C4E5F-000B-574F-BFB1-6C714FD4E340}"/>
              </a:ext>
            </a:extLst>
          </p:cNvPr>
          <p:cNvSpPr txBox="1">
            <a:spLocks/>
          </p:cNvSpPr>
          <p:nvPr/>
        </p:nvSpPr>
        <p:spPr>
          <a:xfrm>
            <a:off x="719999" y="1152475"/>
            <a:ext cx="7988571" cy="3416400"/>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Bef>
                <a:spcPts val="1200"/>
              </a:spcBef>
              <a:buFont typeface="Arial" panose="020B0604020202020204" pitchFamily="34" charset="0"/>
              <a:buChar char="•"/>
            </a:pPr>
            <a:r>
              <a:rPr lang="vi-VN" sz="1800">
                <a:latin typeface="Arial" panose="020B0604020202020204" pitchFamily="34" charset="0"/>
                <a:cs typeface="Arial" panose="020B0604020202020204" pitchFamily="34" charset="0"/>
              </a:rPr>
              <a:t>CT scan suffers from poor sensitivity in detecting smallvolume peritoneal surface metastases and hepatic metastases &lt;1 cm. </a:t>
            </a:r>
          </a:p>
          <a:p>
            <a:pPr marL="285750" indent="-285750">
              <a:spcBef>
                <a:spcPts val="1200"/>
              </a:spcBef>
              <a:buFont typeface="Arial" panose="020B0604020202020204" pitchFamily="34" charset="0"/>
              <a:buChar char="•"/>
            </a:pPr>
            <a:r>
              <a:rPr lang="vi-VN" sz="1800">
                <a:latin typeface="Arial" panose="020B0604020202020204" pitchFamily="34" charset="0"/>
                <a:cs typeface="Arial" panose="020B0604020202020204" pitchFamily="34" charset="0"/>
              </a:rPr>
              <a:t>Staging laparoscopy with or without laparoscopic ultrasound can provide tissue diagnosis in suc</a:t>
            </a:r>
            <a:r>
              <a:rPr lang="en-US" sz="1800">
                <a:latin typeface="Arial" panose="020B0604020202020204" pitchFamily="34" charset="0"/>
                <a:cs typeface="Arial" panose="020B0604020202020204" pitchFamily="34" charset="0"/>
              </a:rPr>
              <a:t>h situations. The same may be resorted to when:</a:t>
            </a:r>
          </a:p>
          <a:p>
            <a:pPr marL="590550" indent="-230188">
              <a:spcBef>
                <a:spcPts val="1200"/>
              </a:spcBef>
              <a:buSzPct val="50000"/>
              <a:buFont typeface="Courier New" panose="02070309020205020404" pitchFamily="49" charset="0"/>
              <a:buChar char="o"/>
            </a:pPr>
            <a:r>
              <a:rPr lang="en-US" sz="1800">
                <a:latin typeface="Arial" panose="020B0604020202020204" pitchFamily="34" charset="0"/>
                <a:cs typeface="Arial" panose="020B0604020202020204" pitchFamily="34" charset="0"/>
              </a:rPr>
              <a:t>primary tumor &gt;3 cm, </a:t>
            </a:r>
          </a:p>
          <a:p>
            <a:pPr marL="590550" indent="-230188">
              <a:spcBef>
                <a:spcPts val="1200"/>
              </a:spcBef>
              <a:buSzPct val="50000"/>
              <a:buFont typeface="Courier New" panose="02070309020205020404" pitchFamily="49" charset="0"/>
              <a:buChar char="o"/>
            </a:pPr>
            <a:r>
              <a:rPr lang="en-US" sz="1800">
                <a:latin typeface="Arial" panose="020B0604020202020204" pitchFamily="34" charset="0"/>
                <a:cs typeface="Arial" panose="020B0604020202020204" pitchFamily="34" charset="0"/>
              </a:rPr>
              <a:t>preoperative CA 19-9 level &gt;1000 U/</a:t>
            </a:r>
            <a:r>
              <a:rPr lang="en-US" sz="1800" err="1">
                <a:latin typeface="Arial" panose="020B0604020202020204" pitchFamily="34" charset="0"/>
                <a:cs typeface="Arial" panose="020B0604020202020204" pitchFamily="34" charset="0"/>
              </a:rPr>
              <a:t>Ml</a:t>
            </a:r>
            <a:endParaRPr lang="en-US" sz="1800">
              <a:latin typeface="Arial" panose="020B0604020202020204" pitchFamily="34" charset="0"/>
              <a:cs typeface="Arial" panose="020B0604020202020204" pitchFamily="34" charset="0"/>
            </a:endParaRPr>
          </a:p>
          <a:p>
            <a:pPr marL="590550" indent="-230188">
              <a:spcBef>
                <a:spcPts val="1200"/>
              </a:spcBef>
              <a:buSzPct val="50000"/>
              <a:buFont typeface="Courier New" panose="02070309020205020404" pitchFamily="49" charset="0"/>
              <a:buChar char="o"/>
            </a:pPr>
            <a:r>
              <a:rPr lang="en-US" sz="1800">
                <a:latin typeface="Arial" panose="020B0604020202020204" pitchFamily="34" charset="0"/>
                <a:cs typeface="Arial" panose="020B0604020202020204" pitchFamily="34" charset="0"/>
              </a:rPr>
              <a:t>and/ or equivocal findings of locally advanced or metastatic disease on CT scan.</a:t>
            </a:r>
          </a:p>
          <a:p>
            <a:pPr marL="285750" indent="-271463">
              <a:spcBef>
                <a:spcPts val="1200"/>
              </a:spcBef>
              <a:buFont typeface="Arial" panose="020B0604020202020204" pitchFamily="34" charset="0"/>
              <a:buChar char="•"/>
            </a:pPr>
            <a:r>
              <a:rPr lang="en-US" sz="1800">
                <a:latin typeface="Arial" panose="020B0604020202020204" pitchFamily="34" charset="0"/>
                <a:cs typeface="Arial" panose="020B0604020202020204" pitchFamily="34" charset="0"/>
              </a:rPr>
              <a:t>In the presence of these findings, the incidence of laparoscopic findings altering management is &gt;10 %</a:t>
            </a:r>
            <a:br>
              <a:rPr lang="en-US" sz="1800">
                <a:latin typeface="Arial" panose="020B0604020202020204" pitchFamily="34" charset="0"/>
                <a:cs typeface="Arial" panose="020B0604020202020204" pitchFamily="34" charset="0"/>
              </a:rPr>
            </a:br>
            <a:endParaRPr lang="vi-VN" sz="18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27489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543"/>
        <p:cNvGrpSpPr/>
        <p:nvPr/>
      </p:nvGrpSpPr>
      <p:grpSpPr>
        <a:xfrm>
          <a:off x="0" y="0"/>
          <a:ext cx="0" cy="0"/>
          <a:chOff x="0" y="0"/>
          <a:chExt cx="0" cy="0"/>
        </a:xfrm>
      </p:grpSpPr>
      <p:sp>
        <p:nvSpPr>
          <p:cNvPr id="3544" name="Google Shape;3544;p75"/>
          <p:cNvSpPr/>
          <p:nvPr/>
        </p:nvSpPr>
        <p:spPr>
          <a:xfrm>
            <a:off x="4962881" y="1015754"/>
            <a:ext cx="3454655" cy="3587746"/>
          </a:xfrm>
          <a:custGeom>
            <a:avLst/>
            <a:gdLst/>
            <a:ahLst/>
            <a:cxnLst/>
            <a:rect l="l" t="t" r="r" b="b"/>
            <a:pathLst>
              <a:path w="155698" h="154025" extrusionOk="0">
                <a:moveTo>
                  <a:pt x="93462" y="8032"/>
                </a:moveTo>
                <a:cubicBezTo>
                  <a:pt x="101617" y="9636"/>
                  <a:pt x="114584" y="5620"/>
                  <a:pt x="120332" y="9636"/>
                </a:cubicBezTo>
                <a:cubicBezTo>
                  <a:pt x="126080" y="13652"/>
                  <a:pt x="123741" y="26515"/>
                  <a:pt x="127952" y="32130"/>
                </a:cubicBezTo>
                <a:cubicBezTo>
                  <a:pt x="132163" y="37745"/>
                  <a:pt x="142390" y="37024"/>
                  <a:pt x="145598" y="43325"/>
                </a:cubicBezTo>
                <a:cubicBezTo>
                  <a:pt x="148807" y="49626"/>
                  <a:pt x="145545" y="61199"/>
                  <a:pt x="147203" y="69935"/>
                </a:cubicBezTo>
                <a:cubicBezTo>
                  <a:pt x="148861" y="78672"/>
                  <a:pt x="156895" y="88050"/>
                  <a:pt x="155545" y="95744"/>
                </a:cubicBezTo>
                <a:cubicBezTo>
                  <a:pt x="154195" y="103438"/>
                  <a:pt x="143166" y="109063"/>
                  <a:pt x="139102" y="116101"/>
                </a:cubicBezTo>
                <a:cubicBezTo>
                  <a:pt x="135038" y="123139"/>
                  <a:pt x="136763" y="134060"/>
                  <a:pt x="131161" y="137973"/>
                </a:cubicBezTo>
                <a:cubicBezTo>
                  <a:pt x="125560" y="141886"/>
                  <a:pt x="115386" y="136903"/>
                  <a:pt x="105493" y="139577"/>
                </a:cubicBezTo>
                <a:cubicBezTo>
                  <a:pt x="95600" y="142251"/>
                  <a:pt x="82433" y="154416"/>
                  <a:pt x="71805" y="154015"/>
                </a:cubicBezTo>
                <a:cubicBezTo>
                  <a:pt x="61177" y="153614"/>
                  <a:pt x="51886" y="141449"/>
                  <a:pt x="41726" y="137171"/>
                </a:cubicBezTo>
                <a:cubicBezTo>
                  <a:pt x="31566" y="132893"/>
                  <a:pt x="15872" y="135980"/>
                  <a:pt x="10845" y="128348"/>
                </a:cubicBezTo>
                <a:cubicBezTo>
                  <a:pt x="5819" y="120717"/>
                  <a:pt x="13372" y="102344"/>
                  <a:pt x="11567" y="91382"/>
                </a:cubicBezTo>
                <a:cubicBezTo>
                  <a:pt x="9762" y="80420"/>
                  <a:pt x="-465" y="70572"/>
                  <a:pt x="16" y="62575"/>
                </a:cubicBezTo>
                <a:cubicBezTo>
                  <a:pt x="497" y="54578"/>
                  <a:pt x="11380" y="51623"/>
                  <a:pt x="14455" y="43398"/>
                </a:cubicBezTo>
                <a:cubicBezTo>
                  <a:pt x="17530" y="35173"/>
                  <a:pt x="12650" y="18801"/>
                  <a:pt x="18465" y="13227"/>
                </a:cubicBezTo>
                <a:cubicBezTo>
                  <a:pt x="24280" y="7653"/>
                  <a:pt x="40523" y="12159"/>
                  <a:pt x="49346" y="9956"/>
                </a:cubicBezTo>
                <a:cubicBezTo>
                  <a:pt x="58169" y="7753"/>
                  <a:pt x="64051" y="332"/>
                  <a:pt x="71404" y="11"/>
                </a:cubicBezTo>
                <a:cubicBezTo>
                  <a:pt x="78757" y="-310"/>
                  <a:pt x="85307" y="6428"/>
                  <a:pt x="93462" y="8032"/>
                </a:cubicBezTo>
                <a:close/>
              </a:path>
            </a:pathLst>
          </a:custGeom>
          <a:solidFill>
            <a:srgbClr val="5D74FF">
              <a:alpha val="25000"/>
            </a:srgbClr>
          </a:solidFill>
          <a:ln>
            <a:noFill/>
          </a:ln>
        </p:spPr>
      </p:sp>
      <p:sp>
        <p:nvSpPr>
          <p:cNvPr id="3545" name="Google Shape;3545;p75"/>
          <p:cNvSpPr txBox="1">
            <a:spLocks noGrp="1"/>
          </p:cNvSpPr>
          <p:nvPr>
            <p:ph type="title"/>
          </p:nvPr>
        </p:nvSpPr>
        <p:spPr>
          <a:xfrm>
            <a:off x="719999" y="540000"/>
            <a:ext cx="4828441" cy="477600"/>
          </a:xfrm>
          <a:prstGeom prst="rect">
            <a:avLst/>
          </a:prstGeom>
        </p:spPr>
        <p:txBody>
          <a:bodyPr spcFirstLastPara="1" wrap="square" lIns="91425" tIns="91425" rIns="91425" bIns="91425" anchor="ctr" anchorCtr="0">
            <a:noAutofit/>
          </a:bodyPr>
          <a:lstStyle/>
          <a:p>
            <a:pPr lvl="0"/>
            <a:r>
              <a:rPr lang="vi-VN" b="1">
                <a:latin typeface="+mn-lt"/>
              </a:rPr>
              <a:t>Nội soi D2 tá tràng</a:t>
            </a:r>
            <a:endParaRPr b="1">
              <a:latin typeface="+mn-lt"/>
            </a:endParaRPr>
          </a:p>
        </p:txBody>
      </p:sp>
      <p:sp>
        <p:nvSpPr>
          <p:cNvPr id="3546" name="Google Shape;3546;p75"/>
          <p:cNvSpPr txBox="1">
            <a:spLocks noGrp="1"/>
          </p:cNvSpPr>
          <p:nvPr>
            <p:ph type="subTitle" idx="1"/>
          </p:nvPr>
        </p:nvSpPr>
        <p:spPr>
          <a:xfrm>
            <a:off x="604054" y="1869275"/>
            <a:ext cx="4358827" cy="1384200"/>
          </a:xfrm>
          <a:prstGeom prst="rect">
            <a:avLst/>
          </a:prstGeom>
        </p:spPr>
        <p:txBody>
          <a:bodyPr spcFirstLastPara="1" wrap="square" lIns="91425" tIns="91425" rIns="91425" bIns="91425" anchor="ctr" anchorCtr="0">
            <a:noAutofit/>
          </a:bodyPr>
          <a:lstStyle/>
          <a:p>
            <a:pPr marL="142875" indent="0"/>
            <a:r>
              <a:rPr lang="vi-VN" sz="1800">
                <a:latin typeface="+mn-lt"/>
              </a:rPr>
              <a:t>Nên chỉ định để có thể phát hiện u tá tràng/u bóng Vater </a:t>
            </a:r>
            <a:r>
              <a:rPr lang="vi-VN" sz="1800">
                <a:latin typeface="+mn-lt"/>
                <a:sym typeface="Wingdings" panose="05000000000000000000" pitchFamily="2" charset="2"/>
              </a:rPr>
              <a:t> sinh thiết luôn </a:t>
            </a:r>
          </a:p>
          <a:p>
            <a:pPr marL="0" indent="0"/>
            <a:endParaRPr lang="vi-VN" sz="1800">
              <a:latin typeface="+mn-lt"/>
            </a:endParaRPr>
          </a:p>
        </p:txBody>
      </p:sp>
      <p:grpSp>
        <p:nvGrpSpPr>
          <p:cNvPr id="3579" name="Google Shape;3579;p75"/>
          <p:cNvGrpSpPr/>
          <p:nvPr/>
        </p:nvGrpSpPr>
        <p:grpSpPr>
          <a:xfrm>
            <a:off x="6754679" y="1719838"/>
            <a:ext cx="956189" cy="2229028"/>
            <a:chOff x="4650798" y="1411148"/>
            <a:chExt cx="956189" cy="2229028"/>
          </a:xfrm>
        </p:grpSpPr>
        <p:grpSp>
          <p:nvGrpSpPr>
            <p:cNvPr id="3580" name="Google Shape;3580;p75"/>
            <p:cNvGrpSpPr/>
            <p:nvPr/>
          </p:nvGrpSpPr>
          <p:grpSpPr>
            <a:xfrm>
              <a:off x="4650798" y="2834710"/>
              <a:ext cx="956189" cy="805466"/>
              <a:chOff x="4650798" y="2834710"/>
              <a:chExt cx="956189" cy="805466"/>
            </a:xfrm>
          </p:grpSpPr>
          <p:grpSp>
            <p:nvGrpSpPr>
              <p:cNvPr id="3581" name="Google Shape;3581;p75"/>
              <p:cNvGrpSpPr/>
              <p:nvPr/>
            </p:nvGrpSpPr>
            <p:grpSpPr>
              <a:xfrm rot="5400000">
                <a:off x="5360118" y="2801250"/>
                <a:ext cx="213408" cy="280329"/>
                <a:chOff x="2664095" y="4343724"/>
                <a:chExt cx="111755" cy="146823"/>
              </a:xfrm>
            </p:grpSpPr>
            <p:sp>
              <p:nvSpPr>
                <p:cNvPr id="3582" name="Google Shape;3582;p75"/>
                <p:cNvSpPr/>
                <p:nvPr/>
              </p:nvSpPr>
              <p:spPr>
                <a:xfrm>
                  <a:off x="2664095" y="4343724"/>
                  <a:ext cx="111755" cy="146823"/>
                </a:xfrm>
                <a:custGeom>
                  <a:avLst/>
                  <a:gdLst/>
                  <a:ahLst/>
                  <a:cxnLst/>
                  <a:rect l="l" t="t" r="r" b="b"/>
                  <a:pathLst>
                    <a:path w="2396" h="3148" extrusionOk="0">
                      <a:moveTo>
                        <a:pt x="359" y="1733"/>
                      </a:moveTo>
                      <a:cubicBezTo>
                        <a:pt x="318" y="1813"/>
                        <a:pt x="215" y="1971"/>
                        <a:pt x="163" y="2106"/>
                      </a:cubicBezTo>
                      <a:cubicBezTo>
                        <a:pt x="1" y="2507"/>
                        <a:pt x="9" y="3096"/>
                        <a:pt x="565" y="3134"/>
                      </a:cubicBezTo>
                      <a:cubicBezTo>
                        <a:pt x="770" y="3147"/>
                        <a:pt x="1027" y="3012"/>
                        <a:pt x="1186" y="2858"/>
                      </a:cubicBezTo>
                      <a:cubicBezTo>
                        <a:pt x="1410" y="2643"/>
                        <a:pt x="1690" y="2223"/>
                        <a:pt x="1906" y="1835"/>
                      </a:cubicBezTo>
                      <a:cubicBezTo>
                        <a:pt x="2124" y="1443"/>
                        <a:pt x="2395" y="929"/>
                        <a:pt x="2386" y="630"/>
                      </a:cubicBezTo>
                      <a:cubicBezTo>
                        <a:pt x="2376" y="332"/>
                        <a:pt x="2139" y="0"/>
                        <a:pt x="1738" y="14"/>
                      </a:cubicBezTo>
                      <a:cubicBezTo>
                        <a:pt x="1368" y="28"/>
                        <a:pt x="1144" y="421"/>
                        <a:pt x="882" y="832"/>
                      </a:cubicBezTo>
                      <a:cubicBezTo>
                        <a:pt x="691" y="1135"/>
                        <a:pt x="533" y="1420"/>
                        <a:pt x="359" y="17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5"/>
                <p:cNvSpPr/>
                <p:nvPr/>
              </p:nvSpPr>
              <p:spPr>
                <a:xfrm>
                  <a:off x="2664095" y="4402304"/>
                  <a:ext cx="85402" cy="87637"/>
                </a:xfrm>
                <a:custGeom>
                  <a:avLst/>
                  <a:gdLst/>
                  <a:ahLst/>
                  <a:cxnLst/>
                  <a:rect l="l" t="t" r="r" b="b"/>
                  <a:pathLst>
                    <a:path w="1831" h="1879" extrusionOk="0">
                      <a:moveTo>
                        <a:pt x="630" y="1"/>
                      </a:moveTo>
                      <a:cubicBezTo>
                        <a:pt x="537" y="154"/>
                        <a:pt x="453" y="313"/>
                        <a:pt x="359" y="477"/>
                      </a:cubicBezTo>
                      <a:cubicBezTo>
                        <a:pt x="318" y="557"/>
                        <a:pt x="215" y="715"/>
                        <a:pt x="163" y="850"/>
                      </a:cubicBezTo>
                      <a:cubicBezTo>
                        <a:pt x="1" y="1251"/>
                        <a:pt x="9" y="1840"/>
                        <a:pt x="565" y="1878"/>
                      </a:cubicBezTo>
                      <a:cubicBezTo>
                        <a:pt x="575" y="1878"/>
                        <a:pt x="584" y="1879"/>
                        <a:pt x="594" y="1879"/>
                      </a:cubicBezTo>
                      <a:cubicBezTo>
                        <a:pt x="794" y="1879"/>
                        <a:pt x="1034" y="1749"/>
                        <a:pt x="1186" y="1602"/>
                      </a:cubicBezTo>
                      <a:cubicBezTo>
                        <a:pt x="1382" y="1410"/>
                        <a:pt x="1625" y="1061"/>
                        <a:pt x="1831" y="715"/>
                      </a:cubicBezTo>
                      <a:lnTo>
                        <a:pt x="1831" y="715"/>
                      </a:lnTo>
                      <a:cubicBezTo>
                        <a:pt x="1734" y="736"/>
                        <a:pt x="1644" y="746"/>
                        <a:pt x="1560" y="746"/>
                      </a:cubicBezTo>
                      <a:cubicBezTo>
                        <a:pt x="1037" y="746"/>
                        <a:pt x="768" y="351"/>
                        <a:pt x="6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5"/>
                <p:cNvSpPr/>
                <p:nvPr/>
              </p:nvSpPr>
              <p:spPr>
                <a:xfrm>
                  <a:off x="2686950" y="4393816"/>
                  <a:ext cx="25747" cy="34654"/>
                </a:xfrm>
                <a:custGeom>
                  <a:avLst/>
                  <a:gdLst/>
                  <a:ahLst/>
                  <a:cxnLst/>
                  <a:rect l="l" t="t" r="r" b="b"/>
                  <a:pathLst>
                    <a:path w="552" h="743" extrusionOk="0">
                      <a:moveTo>
                        <a:pt x="552" y="56"/>
                      </a:moveTo>
                      <a:cubicBezTo>
                        <a:pt x="552" y="187"/>
                        <a:pt x="429" y="374"/>
                        <a:pt x="304" y="551"/>
                      </a:cubicBezTo>
                      <a:cubicBezTo>
                        <a:pt x="252" y="626"/>
                        <a:pt x="159" y="743"/>
                        <a:pt x="89" y="705"/>
                      </a:cubicBezTo>
                      <a:cubicBezTo>
                        <a:pt x="0" y="654"/>
                        <a:pt x="80" y="500"/>
                        <a:pt x="112" y="448"/>
                      </a:cubicBezTo>
                      <a:cubicBezTo>
                        <a:pt x="201" y="276"/>
                        <a:pt x="345" y="84"/>
                        <a:pt x="453" y="4"/>
                      </a:cubicBezTo>
                      <a:cubicBezTo>
                        <a:pt x="485" y="0"/>
                        <a:pt x="533" y="28"/>
                        <a:pt x="552" y="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5"/>
                <p:cNvSpPr/>
                <p:nvPr/>
              </p:nvSpPr>
              <p:spPr>
                <a:xfrm>
                  <a:off x="2698890" y="4424039"/>
                  <a:ext cx="19870" cy="22760"/>
                </a:xfrm>
                <a:custGeom>
                  <a:avLst/>
                  <a:gdLst/>
                  <a:ahLst/>
                  <a:cxnLst/>
                  <a:rect l="l" t="t" r="r" b="b"/>
                  <a:pathLst>
                    <a:path w="426" h="488" extrusionOk="0">
                      <a:moveTo>
                        <a:pt x="225" y="15"/>
                      </a:moveTo>
                      <a:cubicBezTo>
                        <a:pt x="426" y="80"/>
                        <a:pt x="212" y="487"/>
                        <a:pt x="67" y="389"/>
                      </a:cubicBezTo>
                      <a:cubicBezTo>
                        <a:pt x="1" y="347"/>
                        <a:pt x="33" y="108"/>
                        <a:pt x="117" y="34"/>
                      </a:cubicBezTo>
                      <a:cubicBezTo>
                        <a:pt x="145" y="6"/>
                        <a:pt x="193" y="1"/>
                        <a:pt x="225" y="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6" name="Google Shape;3586;p75"/>
              <p:cNvGrpSpPr/>
              <p:nvPr/>
            </p:nvGrpSpPr>
            <p:grpSpPr>
              <a:xfrm rot="-956897">
                <a:off x="5268021" y="3335925"/>
                <a:ext cx="213408" cy="280326"/>
                <a:chOff x="2664095" y="4343724"/>
                <a:chExt cx="111755" cy="146823"/>
              </a:xfrm>
            </p:grpSpPr>
            <p:sp>
              <p:nvSpPr>
                <p:cNvPr id="3587" name="Google Shape;3587;p75"/>
                <p:cNvSpPr/>
                <p:nvPr/>
              </p:nvSpPr>
              <p:spPr>
                <a:xfrm>
                  <a:off x="2664095" y="4343724"/>
                  <a:ext cx="111755" cy="146823"/>
                </a:xfrm>
                <a:custGeom>
                  <a:avLst/>
                  <a:gdLst/>
                  <a:ahLst/>
                  <a:cxnLst/>
                  <a:rect l="l" t="t" r="r" b="b"/>
                  <a:pathLst>
                    <a:path w="2396" h="3148" extrusionOk="0">
                      <a:moveTo>
                        <a:pt x="359" y="1733"/>
                      </a:moveTo>
                      <a:cubicBezTo>
                        <a:pt x="318" y="1813"/>
                        <a:pt x="215" y="1971"/>
                        <a:pt x="163" y="2106"/>
                      </a:cubicBezTo>
                      <a:cubicBezTo>
                        <a:pt x="1" y="2507"/>
                        <a:pt x="9" y="3096"/>
                        <a:pt x="565" y="3134"/>
                      </a:cubicBezTo>
                      <a:cubicBezTo>
                        <a:pt x="770" y="3147"/>
                        <a:pt x="1027" y="3012"/>
                        <a:pt x="1186" y="2858"/>
                      </a:cubicBezTo>
                      <a:cubicBezTo>
                        <a:pt x="1410" y="2643"/>
                        <a:pt x="1690" y="2223"/>
                        <a:pt x="1906" y="1835"/>
                      </a:cubicBezTo>
                      <a:cubicBezTo>
                        <a:pt x="2124" y="1443"/>
                        <a:pt x="2395" y="929"/>
                        <a:pt x="2386" y="630"/>
                      </a:cubicBezTo>
                      <a:cubicBezTo>
                        <a:pt x="2376" y="332"/>
                        <a:pt x="2139" y="0"/>
                        <a:pt x="1738" y="14"/>
                      </a:cubicBezTo>
                      <a:cubicBezTo>
                        <a:pt x="1368" y="28"/>
                        <a:pt x="1144" y="421"/>
                        <a:pt x="882" y="832"/>
                      </a:cubicBezTo>
                      <a:cubicBezTo>
                        <a:pt x="691" y="1135"/>
                        <a:pt x="533" y="1420"/>
                        <a:pt x="359" y="17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5"/>
                <p:cNvSpPr/>
                <p:nvPr/>
              </p:nvSpPr>
              <p:spPr>
                <a:xfrm>
                  <a:off x="2664095" y="4402304"/>
                  <a:ext cx="85402" cy="87637"/>
                </a:xfrm>
                <a:custGeom>
                  <a:avLst/>
                  <a:gdLst/>
                  <a:ahLst/>
                  <a:cxnLst/>
                  <a:rect l="l" t="t" r="r" b="b"/>
                  <a:pathLst>
                    <a:path w="1831" h="1879" extrusionOk="0">
                      <a:moveTo>
                        <a:pt x="630" y="1"/>
                      </a:moveTo>
                      <a:cubicBezTo>
                        <a:pt x="537" y="154"/>
                        <a:pt x="453" y="313"/>
                        <a:pt x="359" y="477"/>
                      </a:cubicBezTo>
                      <a:cubicBezTo>
                        <a:pt x="318" y="557"/>
                        <a:pt x="215" y="715"/>
                        <a:pt x="163" y="850"/>
                      </a:cubicBezTo>
                      <a:cubicBezTo>
                        <a:pt x="1" y="1251"/>
                        <a:pt x="9" y="1840"/>
                        <a:pt x="565" y="1878"/>
                      </a:cubicBezTo>
                      <a:cubicBezTo>
                        <a:pt x="575" y="1878"/>
                        <a:pt x="584" y="1879"/>
                        <a:pt x="594" y="1879"/>
                      </a:cubicBezTo>
                      <a:cubicBezTo>
                        <a:pt x="794" y="1879"/>
                        <a:pt x="1034" y="1749"/>
                        <a:pt x="1186" y="1602"/>
                      </a:cubicBezTo>
                      <a:cubicBezTo>
                        <a:pt x="1382" y="1410"/>
                        <a:pt x="1625" y="1061"/>
                        <a:pt x="1831" y="715"/>
                      </a:cubicBezTo>
                      <a:lnTo>
                        <a:pt x="1831" y="715"/>
                      </a:lnTo>
                      <a:cubicBezTo>
                        <a:pt x="1734" y="736"/>
                        <a:pt x="1644" y="746"/>
                        <a:pt x="1560" y="746"/>
                      </a:cubicBezTo>
                      <a:cubicBezTo>
                        <a:pt x="1037" y="746"/>
                        <a:pt x="768" y="351"/>
                        <a:pt x="6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5"/>
                <p:cNvSpPr/>
                <p:nvPr/>
              </p:nvSpPr>
              <p:spPr>
                <a:xfrm>
                  <a:off x="2686950" y="4393816"/>
                  <a:ext cx="25747" cy="34654"/>
                </a:xfrm>
                <a:custGeom>
                  <a:avLst/>
                  <a:gdLst/>
                  <a:ahLst/>
                  <a:cxnLst/>
                  <a:rect l="l" t="t" r="r" b="b"/>
                  <a:pathLst>
                    <a:path w="552" h="743" extrusionOk="0">
                      <a:moveTo>
                        <a:pt x="552" y="56"/>
                      </a:moveTo>
                      <a:cubicBezTo>
                        <a:pt x="552" y="187"/>
                        <a:pt x="429" y="374"/>
                        <a:pt x="304" y="551"/>
                      </a:cubicBezTo>
                      <a:cubicBezTo>
                        <a:pt x="252" y="626"/>
                        <a:pt x="159" y="743"/>
                        <a:pt x="89" y="705"/>
                      </a:cubicBezTo>
                      <a:cubicBezTo>
                        <a:pt x="0" y="654"/>
                        <a:pt x="80" y="500"/>
                        <a:pt x="112" y="448"/>
                      </a:cubicBezTo>
                      <a:cubicBezTo>
                        <a:pt x="201" y="276"/>
                        <a:pt x="345" y="84"/>
                        <a:pt x="453" y="4"/>
                      </a:cubicBezTo>
                      <a:cubicBezTo>
                        <a:pt x="485" y="0"/>
                        <a:pt x="533" y="28"/>
                        <a:pt x="552" y="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5"/>
                <p:cNvSpPr/>
                <p:nvPr/>
              </p:nvSpPr>
              <p:spPr>
                <a:xfrm>
                  <a:off x="2698890" y="4424039"/>
                  <a:ext cx="19870" cy="22760"/>
                </a:xfrm>
                <a:custGeom>
                  <a:avLst/>
                  <a:gdLst/>
                  <a:ahLst/>
                  <a:cxnLst/>
                  <a:rect l="l" t="t" r="r" b="b"/>
                  <a:pathLst>
                    <a:path w="426" h="488" extrusionOk="0">
                      <a:moveTo>
                        <a:pt x="225" y="15"/>
                      </a:moveTo>
                      <a:cubicBezTo>
                        <a:pt x="426" y="80"/>
                        <a:pt x="212" y="487"/>
                        <a:pt x="67" y="389"/>
                      </a:cubicBezTo>
                      <a:cubicBezTo>
                        <a:pt x="1" y="347"/>
                        <a:pt x="33" y="108"/>
                        <a:pt x="117" y="34"/>
                      </a:cubicBezTo>
                      <a:cubicBezTo>
                        <a:pt x="145" y="6"/>
                        <a:pt x="193" y="1"/>
                        <a:pt x="225" y="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1" name="Google Shape;3591;p75"/>
              <p:cNvGrpSpPr/>
              <p:nvPr/>
            </p:nvGrpSpPr>
            <p:grpSpPr>
              <a:xfrm rot="6299944">
                <a:off x="4707096" y="3334858"/>
                <a:ext cx="213404" cy="280324"/>
                <a:chOff x="2664095" y="4343724"/>
                <a:chExt cx="111755" cy="146823"/>
              </a:xfrm>
            </p:grpSpPr>
            <p:sp>
              <p:nvSpPr>
                <p:cNvPr id="3592" name="Google Shape;3592;p75"/>
                <p:cNvSpPr/>
                <p:nvPr/>
              </p:nvSpPr>
              <p:spPr>
                <a:xfrm>
                  <a:off x="2664095" y="4343724"/>
                  <a:ext cx="111755" cy="146823"/>
                </a:xfrm>
                <a:custGeom>
                  <a:avLst/>
                  <a:gdLst/>
                  <a:ahLst/>
                  <a:cxnLst/>
                  <a:rect l="l" t="t" r="r" b="b"/>
                  <a:pathLst>
                    <a:path w="2396" h="3148" extrusionOk="0">
                      <a:moveTo>
                        <a:pt x="359" y="1733"/>
                      </a:moveTo>
                      <a:cubicBezTo>
                        <a:pt x="318" y="1813"/>
                        <a:pt x="215" y="1971"/>
                        <a:pt x="163" y="2106"/>
                      </a:cubicBezTo>
                      <a:cubicBezTo>
                        <a:pt x="1" y="2507"/>
                        <a:pt x="9" y="3096"/>
                        <a:pt x="565" y="3134"/>
                      </a:cubicBezTo>
                      <a:cubicBezTo>
                        <a:pt x="770" y="3147"/>
                        <a:pt x="1027" y="3012"/>
                        <a:pt x="1186" y="2858"/>
                      </a:cubicBezTo>
                      <a:cubicBezTo>
                        <a:pt x="1410" y="2643"/>
                        <a:pt x="1690" y="2223"/>
                        <a:pt x="1906" y="1835"/>
                      </a:cubicBezTo>
                      <a:cubicBezTo>
                        <a:pt x="2124" y="1443"/>
                        <a:pt x="2395" y="929"/>
                        <a:pt x="2386" y="630"/>
                      </a:cubicBezTo>
                      <a:cubicBezTo>
                        <a:pt x="2376" y="332"/>
                        <a:pt x="2139" y="0"/>
                        <a:pt x="1738" y="14"/>
                      </a:cubicBezTo>
                      <a:cubicBezTo>
                        <a:pt x="1368" y="28"/>
                        <a:pt x="1144" y="421"/>
                        <a:pt x="882" y="832"/>
                      </a:cubicBezTo>
                      <a:cubicBezTo>
                        <a:pt x="691" y="1135"/>
                        <a:pt x="533" y="1420"/>
                        <a:pt x="359" y="17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5"/>
                <p:cNvSpPr/>
                <p:nvPr/>
              </p:nvSpPr>
              <p:spPr>
                <a:xfrm>
                  <a:off x="2664095" y="4402304"/>
                  <a:ext cx="85402" cy="87637"/>
                </a:xfrm>
                <a:custGeom>
                  <a:avLst/>
                  <a:gdLst/>
                  <a:ahLst/>
                  <a:cxnLst/>
                  <a:rect l="l" t="t" r="r" b="b"/>
                  <a:pathLst>
                    <a:path w="1831" h="1879" extrusionOk="0">
                      <a:moveTo>
                        <a:pt x="630" y="1"/>
                      </a:moveTo>
                      <a:cubicBezTo>
                        <a:pt x="537" y="154"/>
                        <a:pt x="453" y="313"/>
                        <a:pt x="359" y="477"/>
                      </a:cubicBezTo>
                      <a:cubicBezTo>
                        <a:pt x="318" y="557"/>
                        <a:pt x="215" y="715"/>
                        <a:pt x="163" y="850"/>
                      </a:cubicBezTo>
                      <a:cubicBezTo>
                        <a:pt x="1" y="1251"/>
                        <a:pt x="9" y="1840"/>
                        <a:pt x="565" y="1878"/>
                      </a:cubicBezTo>
                      <a:cubicBezTo>
                        <a:pt x="575" y="1878"/>
                        <a:pt x="584" y="1879"/>
                        <a:pt x="594" y="1879"/>
                      </a:cubicBezTo>
                      <a:cubicBezTo>
                        <a:pt x="794" y="1879"/>
                        <a:pt x="1034" y="1749"/>
                        <a:pt x="1186" y="1602"/>
                      </a:cubicBezTo>
                      <a:cubicBezTo>
                        <a:pt x="1382" y="1410"/>
                        <a:pt x="1625" y="1061"/>
                        <a:pt x="1831" y="715"/>
                      </a:cubicBezTo>
                      <a:lnTo>
                        <a:pt x="1831" y="715"/>
                      </a:lnTo>
                      <a:cubicBezTo>
                        <a:pt x="1734" y="736"/>
                        <a:pt x="1644" y="746"/>
                        <a:pt x="1560" y="746"/>
                      </a:cubicBezTo>
                      <a:cubicBezTo>
                        <a:pt x="1037" y="746"/>
                        <a:pt x="768" y="351"/>
                        <a:pt x="6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5"/>
                <p:cNvSpPr/>
                <p:nvPr/>
              </p:nvSpPr>
              <p:spPr>
                <a:xfrm>
                  <a:off x="2686950" y="4393816"/>
                  <a:ext cx="25747" cy="34654"/>
                </a:xfrm>
                <a:custGeom>
                  <a:avLst/>
                  <a:gdLst/>
                  <a:ahLst/>
                  <a:cxnLst/>
                  <a:rect l="l" t="t" r="r" b="b"/>
                  <a:pathLst>
                    <a:path w="552" h="743" extrusionOk="0">
                      <a:moveTo>
                        <a:pt x="552" y="56"/>
                      </a:moveTo>
                      <a:cubicBezTo>
                        <a:pt x="552" y="187"/>
                        <a:pt x="429" y="374"/>
                        <a:pt x="304" y="551"/>
                      </a:cubicBezTo>
                      <a:cubicBezTo>
                        <a:pt x="252" y="626"/>
                        <a:pt x="159" y="743"/>
                        <a:pt x="89" y="705"/>
                      </a:cubicBezTo>
                      <a:cubicBezTo>
                        <a:pt x="0" y="654"/>
                        <a:pt x="80" y="500"/>
                        <a:pt x="112" y="448"/>
                      </a:cubicBezTo>
                      <a:cubicBezTo>
                        <a:pt x="201" y="276"/>
                        <a:pt x="345" y="84"/>
                        <a:pt x="453" y="4"/>
                      </a:cubicBezTo>
                      <a:cubicBezTo>
                        <a:pt x="485" y="0"/>
                        <a:pt x="533" y="28"/>
                        <a:pt x="552" y="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5"/>
                <p:cNvSpPr/>
                <p:nvPr/>
              </p:nvSpPr>
              <p:spPr>
                <a:xfrm>
                  <a:off x="2698890" y="4424039"/>
                  <a:ext cx="19870" cy="22760"/>
                </a:xfrm>
                <a:custGeom>
                  <a:avLst/>
                  <a:gdLst/>
                  <a:ahLst/>
                  <a:cxnLst/>
                  <a:rect l="l" t="t" r="r" b="b"/>
                  <a:pathLst>
                    <a:path w="426" h="488" extrusionOk="0">
                      <a:moveTo>
                        <a:pt x="225" y="15"/>
                      </a:moveTo>
                      <a:cubicBezTo>
                        <a:pt x="426" y="80"/>
                        <a:pt x="212" y="487"/>
                        <a:pt x="67" y="389"/>
                      </a:cubicBezTo>
                      <a:cubicBezTo>
                        <a:pt x="1" y="347"/>
                        <a:pt x="33" y="108"/>
                        <a:pt x="117" y="34"/>
                      </a:cubicBezTo>
                      <a:cubicBezTo>
                        <a:pt x="145" y="6"/>
                        <a:pt x="193" y="1"/>
                        <a:pt x="225" y="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96" name="Google Shape;3596;p75"/>
            <p:cNvGrpSpPr/>
            <p:nvPr/>
          </p:nvGrpSpPr>
          <p:grpSpPr>
            <a:xfrm rot="-4963344">
              <a:off x="5324344" y="1394586"/>
              <a:ext cx="213406" cy="280327"/>
              <a:chOff x="2664095" y="4343724"/>
              <a:chExt cx="111755" cy="146823"/>
            </a:xfrm>
          </p:grpSpPr>
          <p:sp>
            <p:nvSpPr>
              <p:cNvPr id="3597" name="Google Shape;3597;p75"/>
              <p:cNvSpPr/>
              <p:nvPr/>
            </p:nvSpPr>
            <p:spPr>
              <a:xfrm>
                <a:off x="2664095" y="4343724"/>
                <a:ext cx="111755" cy="146823"/>
              </a:xfrm>
              <a:custGeom>
                <a:avLst/>
                <a:gdLst/>
                <a:ahLst/>
                <a:cxnLst/>
                <a:rect l="l" t="t" r="r" b="b"/>
                <a:pathLst>
                  <a:path w="2396" h="3148" extrusionOk="0">
                    <a:moveTo>
                      <a:pt x="359" y="1733"/>
                    </a:moveTo>
                    <a:cubicBezTo>
                      <a:pt x="318" y="1813"/>
                      <a:pt x="215" y="1971"/>
                      <a:pt x="163" y="2106"/>
                    </a:cubicBezTo>
                    <a:cubicBezTo>
                      <a:pt x="1" y="2507"/>
                      <a:pt x="9" y="3096"/>
                      <a:pt x="565" y="3134"/>
                    </a:cubicBezTo>
                    <a:cubicBezTo>
                      <a:pt x="770" y="3147"/>
                      <a:pt x="1027" y="3012"/>
                      <a:pt x="1186" y="2858"/>
                    </a:cubicBezTo>
                    <a:cubicBezTo>
                      <a:pt x="1410" y="2643"/>
                      <a:pt x="1690" y="2223"/>
                      <a:pt x="1906" y="1835"/>
                    </a:cubicBezTo>
                    <a:cubicBezTo>
                      <a:pt x="2124" y="1443"/>
                      <a:pt x="2395" y="929"/>
                      <a:pt x="2386" y="630"/>
                    </a:cubicBezTo>
                    <a:cubicBezTo>
                      <a:pt x="2376" y="332"/>
                      <a:pt x="2139" y="0"/>
                      <a:pt x="1738" y="14"/>
                    </a:cubicBezTo>
                    <a:cubicBezTo>
                      <a:pt x="1368" y="28"/>
                      <a:pt x="1144" y="421"/>
                      <a:pt x="882" y="832"/>
                    </a:cubicBezTo>
                    <a:cubicBezTo>
                      <a:pt x="691" y="1135"/>
                      <a:pt x="533" y="1420"/>
                      <a:pt x="359" y="17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5"/>
              <p:cNvSpPr/>
              <p:nvPr/>
            </p:nvSpPr>
            <p:spPr>
              <a:xfrm>
                <a:off x="2664095" y="4402304"/>
                <a:ext cx="85402" cy="87637"/>
              </a:xfrm>
              <a:custGeom>
                <a:avLst/>
                <a:gdLst/>
                <a:ahLst/>
                <a:cxnLst/>
                <a:rect l="l" t="t" r="r" b="b"/>
                <a:pathLst>
                  <a:path w="1831" h="1879" extrusionOk="0">
                    <a:moveTo>
                      <a:pt x="630" y="1"/>
                    </a:moveTo>
                    <a:cubicBezTo>
                      <a:pt x="537" y="154"/>
                      <a:pt x="453" y="313"/>
                      <a:pt x="359" y="477"/>
                    </a:cubicBezTo>
                    <a:cubicBezTo>
                      <a:pt x="318" y="557"/>
                      <a:pt x="215" y="715"/>
                      <a:pt x="163" y="850"/>
                    </a:cubicBezTo>
                    <a:cubicBezTo>
                      <a:pt x="1" y="1251"/>
                      <a:pt x="9" y="1840"/>
                      <a:pt x="565" y="1878"/>
                    </a:cubicBezTo>
                    <a:cubicBezTo>
                      <a:pt x="575" y="1878"/>
                      <a:pt x="584" y="1879"/>
                      <a:pt x="594" y="1879"/>
                    </a:cubicBezTo>
                    <a:cubicBezTo>
                      <a:pt x="794" y="1879"/>
                      <a:pt x="1034" y="1749"/>
                      <a:pt x="1186" y="1602"/>
                    </a:cubicBezTo>
                    <a:cubicBezTo>
                      <a:pt x="1382" y="1410"/>
                      <a:pt x="1625" y="1061"/>
                      <a:pt x="1831" y="715"/>
                    </a:cubicBezTo>
                    <a:lnTo>
                      <a:pt x="1831" y="715"/>
                    </a:lnTo>
                    <a:cubicBezTo>
                      <a:pt x="1734" y="736"/>
                      <a:pt x="1644" y="746"/>
                      <a:pt x="1560" y="746"/>
                    </a:cubicBezTo>
                    <a:cubicBezTo>
                      <a:pt x="1037" y="746"/>
                      <a:pt x="768" y="351"/>
                      <a:pt x="6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5"/>
              <p:cNvSpPr/>
              <p:nvPr/>
            </p:nvSpPr>
            <p:spPr>
              <a:xfrm>
                <a:off x="2686950" y="4393816"/>
                <a:ext cx="25747" cy="34654"/>
              </a:xfrm>
              <a:custGeom>
                <a:avLst/>
                <a:gdLst/>
                <a:ahLst/>
                <a:cxnLst/>
                <a:rect l="l" t="t" r="r" b="b"/>
                <a:pathLst>
                  <a:path w="552" h="743" extrusionOk="0">
                    <a:moveTo>
                      <a:pt x="552" y="56"/>
                    </a:moveTo>
                    <a:cubicBezTo>
                      <a:pt x="552" y="187"/>
                      <a:pt x="429" y="374"/>
                      <a:pt x="304" y="551"/>
                    </a:cubicBezTo>
                    <a:cubicBezTo>
                      <a:pt x="252" y="626"/>
                      <a:pt x="159" y="743"/>
                      <a:pt x="89" y="705"/>
                    </a:cubicBezTo>
                    <a:cubicBezTo>
                      <a:pt x="0" y="654"/>
                      <a:pt x="80" y="500"/>
                      <a:pt x="112" y="448"/>
                    </a:cubicBezTo>
                    <a:cubicBezTo>
                      <a:pt x="201" y="276"/>
                      <a:pt x="345" y="84"/>
                      <a:pt x="453" y="4"/>
                    </a:cubicBezTo>
                    <a:cubicBezTo>
                      <a:pt x="485" y="0"/>
                      <a:pt x="533" y="28"/>
                      <a:pt x="552" y="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5"/>
              <p:cNvSpPr/>
              <p:nvPr/>
            </p:nvSpPr>
            <p:spPr>
              <a:xfrm>
                <a:off x="2698890" y="4424039"/>
                <a:ext cx="19870" cy="22760"/>
              </a:xfrm>
              <a:custGeom>
                <a:avLst/>
                <a:gdLst/>
                <a:ahLst/>
                <a:cxnLst/>
                <a:rect l="l" t="t" r="r" b="b"/>
                <a:pathLst>
                  <a:path w="426" h="488" extrusionOk="0">
                    <a:moveTo>
                      <a:pt x="225" y="15"/>
                    </a:moveTo>
                    <a:cubicBezTo>
                      <a:pt x="426" y="80"/>
                      <a:pt x="212" y="487"/>
                      <a:pt x="67" y="389"/>
                    </a:cubicBezTo>
                    <a:cubicBezTo>
                      <a:pt x="1" y="347"/>
                      <a:pt x="33" y="108"/>
                      <a:pt x="117" y="34"/>
                    </a:cubicBezTo>
                    <a:cubicBezTo>
                      <a:pt x="145" y="6"/>
                      <a:pt x="193" y="1"/>
                      <a:pt x="225" y="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4" descr="Logo, company name&#10;&#10;Description automatically generated">
            <a:extLst>
              <a:ext uri="{FF2B5EF4-FFF2-40B4-BE49-F238E27FC236}">
                <a16:creationId xmlns:a16="http://schemas.microsoft.com/office/drawing/2014/main" id="{F56965E1-224B-6D4E-A524-9CD2155CE4E4}"/>
              </a:ext>
            </a:extLst>
          </p:cNvPr>
          <p:cNvPicPr>
            <a:picLocks noChangeAspect="1"/>
          </p:cNvPicPr>
          <p:nvPr/>
        </p:nvPicPr>
        <p:blipFill rotWithShape="1">
          <a:blip r:embed="rId3"/>
          <a:srcRect l="3283" t="7802" r="7224" b="2325"/>
          <a:stretch/>
        </p:blipFill>
        <p:spPr>
          <a:xfrm rot="1150587">
            <a:off x="5552241" y="1442590"/>
            <a:ext cx="1287396" cy="1266638"/>
          </a:xfrm>
          <a:prstGeom prst="ellipse">
            <a:avLst/>
          </a:prstGeom>
        </p:spPr>
      </p:pic>
      <p:pic>
        <p:nvPicPr>
          <p:cNvPr id="7" name="Picture 6" descr="A picture containing text&#10;&#10;Description automatically generated">
            <a:extLst>
              <a:ext uri="{FF2B5EF4-FFF2-40B4-BE49-F238E27FC236}">
                <a16:creationId xmlns:a16="http://schemas.microsoft.com/office/drawing/2014/main" id="{F5E98338-56BE-8843-99C4-DA901B9864D4}"/>
              </a:ext>
            </a:extLst>
          </p:cNvPr>
          <p:cNvPicPr>
            <a:picLocks noChangeAspect="1"/>
          </p:cNvPicPr>
          <p:nvPr/>
        </p:nvPicPr>
        <p:blipFill rotWithShape="1">
          <a:blip r:embed="rId4"/>
          <a:srcRect l="18552" t="13675" r="21386" b="13151"/>
          <a:stretch/>
        </p:blipFill>
        <p:spPr>
          <a:xfrm>
            <a:off x="5548440" y="3007653"/>
            <a:ext cx="989286" cy="1071780"/>
          </a:xfrm>
          <a:prstGeom prst="ellipse">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2173C-E2DB-FA4A-8476-39A583B38DE9}"/>
              </a:ext>
            </a:extLst>
          </p:cNvPr>
          <p:cNvSpPr>
            <a:spLocks noGrp="1"/>
          </p:cNvSpPr>
          <p:nvPr>
            <p:ph type="title"/>
          </p:nvPr>
        </p:nvSpPr>
        <p:spPr>
          <a:xfrm>
            <a:off x="719999" y="467428"/>
            <a:ext cx="6275886" cy="477600"/>
          </a:xfrm>
        </p:spPr>
        <p:txBody>
          <a:bodyPr/>
          <a:lstStyle/>
          <a:p>
            <a:r>
              <a:rPr lang="en-US" b="1" err="1">
                <a:latin typeface="+mn-lt"/>
              </a:rPr>
              <a:t>Sinh</a:t>
            </a:r>
            <a:r>
              <a:rPr lang="en-US" b="1">
                <a:latin typeface="+mn-lt"/>
              </a:rPr>
              <a:t> </a:t>
            </a:r>
            <a:r>
              <a:rPr lang="en-US" b="1" err="1">
                <a:latin typeface="+mn-lt"/>
              </a:rPr>
              <a:t>thiết</a:t>
            </a:r>
            <a:r>
              <a:rPr lang="en-US" b="1">
                <a:latin typeface="+mn-lt"/>
              </a:rPr>
              <a:t> </a:t>
            </a:r>
            <a:r>
              <a:rPr lang="en-US" b="1" err="1">
                <a:latin typeface="+mn-lt"/>
              </a:rPr>
              <a:t>tụy</a:t>
            </a:r>
            <a:endParaRPr lang="en-VN" b="1">
              <a:latin typeface="+mn-lt"/>
              <a:cs typeface="Arial" panose="020B0604020202020204" pitchFamily="34" charset="0"/>
            </a:endParaRPr>
          </a:p>
        </p:txBody>
      </p:sp>
      <p:sp>
        <p:nvSpPr>
          <p:cNvPr id="4" name="Content Placeholder 2">
            <a:extLst>
              <a:ext uri="{FF2B5EF4-FFF2-40B4-BE49-F238E27FC236}">
                <a16:creationId xmlns:a16="http://schemas.microsoft.com/office/drawing/2014/main" id="{2E3C4E5F-000B-574F-BFB1-6C714FD4E340}"/>
              </a:ext>
            </a:extLst>
          </p:cNvPr>
          <p:cNvSpPr txBox="1">
            <a:spLocks/>
          </p:cNvSpPr>
          <p:nvPr/>
        </p:nvSpPr>
        <p:spPr>
          <a:xfrm>
            <a:off x="719999" y="1152475"/>
            <a:ext cx="7988571" cy="3416400"/>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Bef>
                <a:spcPts val="1200"/>
              </a:spcBef>
              <a:buFont typeface="Arial" panose="020B0604020202020204" pitchFamily="34" charset="0"/>
              <a:buChar char="•"/>
            </a:pPr>
            <a:endParaRPr lang="vi-VN" sz="180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EB35ABE8-DA03-BE40-A296-60EB52408752}"/>
              </a:ext>
            </a:extLst>
          </p:cNvPr>
          <p:cNvSpPr txBox="1">
            <a:spLocks/>
          </p:cNvSpPr>
          <p:nvPr/>
        </p:nvSpPr>
        <p:spPr>
          <a:xfrm>
            <a:off x="720000" y="1152475"/>
            <a:ext cx="7988570" cy="34164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1" indent="-285750">
              <a:spcBef>
                <a:spcPts val="600"/>
              </a:spcBef>
              <a:buFont typeface="Arial" panose="020B0604020202020204" pitchFamily="34" charset="0"/>
              <a:buChar char="•"/>
            </a:pPr>
            <a:r>
              <a:rPr lang="en-US" sz="1800" err="1">
                <a:latin typeface="+mn-lt"/>
              </a:rPr>
              <a:t>Cách</a:t>
            </a:r>
            <a:r>
              <a:rPr lang="en-US" sz="1800">
                <a:latin typeface="+mn-lt"/>
              </a:rPr>
              <a:t> </a:t>
            </a:r>
            <a:r>
              <a:rPr lang="en-US" sz="1800" err="1">
                <a:latin typeface="+mn-lt"/>
              </a:rPr>
              <a:t>sinh</a:t>
            </a:r>
            <a:r>
              <a:rPr lang="en-US" sz="1800">
                <a:latin typeface="+mn-lt"/>
              </a:rPr>
              <a:t> </a:t>
            </a:r>
            <a:r>
              <a:rPr lang="en-US" sz="1800" err="1">
                <a:latin typeface="+mn-lt"/>
              </a:rPr>
              <a:t>thiết</a:t>
            </a:r>
            <a:endParaRPr lang="en-US" sz="1800">
              <a:latin typeface="+mn-lt"/>
            </a:endParaRPr>
          </a:p>
          <a:p>
            <a:pPr marL="635000" lvl="1" indent="-317500">
              <a:spcBef>
                <a:spcPts val="600"/>
              </a:spcBef>
              <a:buSzPct val="50000"/>
              <a:buFont typeface="Courier New" panose="02070309020205020404" pitchFamily="49" charset="0"/>
              <a:buChar char="o"/>
            </a:pPr>
            <a:r>
              <a:rPr lang="en-US" sz="1800" err="1">
                <a:latin typeface="+mn-lt"/>
              </a:rPr>
              <a:t>Chọc</a:t>
            </a:r>
            <a:r>
              <a:rPr lang="en-US" sz="1800">
                <a:latin typeface="+mn-lt"/>
              </a:rPr>
              <a:t> </a:t>
            </a:r>
            <a:r>
              <a:rPr lang="en-US" sz="1800" err="1">
                <a:latin typeface="+mn-lt"/>
              </a:rPr>
              <a:t>kim</a:t>
            </a:r>
            <a:r>
              <a:rPr lang="en-US" sz="1800">
                <a:latin typeface="+mn-lt"/>
              </a:rPr>
              <a:t> </a:t>
            </a:r>
            <a:r>
              <a:rPr lang="en-US" sz="1800" err="1">
                <a:latin typeface="+mn-lt"/>
              </a:rPr>
              <a:t>lớn</a:t>
            </a:r>
            <a:endParaRPr lang="en-US" sz="1800">
              <a:latin typeface="+mn-lt"/>
            </a:endParaRPr>
          </a:p>
          <a:p>
            <a:pPr marL="635000" lvl="1" indent="-317500">
              <a:spcBef>
                <a:spcPts val="600"/>
              </a:spcBef>
              <a:buSzPct val="50000"/>
              <a:buFont typeface="Courier New" panose="02070309020205020404" pitchFamily="49" charset="0"/>
              <a:buChar char="o"/>
            </a:pPr>
            <a:r>
              <a:rPr lang="en-US" sz="1800" err="1">
                <a:latin typeface="+mn-lt"/>
              </a:rPr>
              <a:t>Chọc</a:t>
            </a:r>
            <a:r>
              <a:rPr lang="en-US" sz="1800">
                <a:latin typeface="+mn-lt"/>
              </a:rPr>
              <a:t> </a:t>
            </a:r>
            <a:r>
              <a:rPr lang="en-US" sz="1800" err="1">
                <a:latin typeface="+mn-lt"/>
              </a:rPr>
              <a:t>kim</a:t>
            </a:r>
            <a:r>
              <a:rPr lang="en-US" sz="1800">
                <a:latin typeface="+mn-lt"/>
              </a:rPr>
              <a:t> </a:t>
            </a:r>
            <a:r>
              <a:rPr lang="en-US" sz="1800" err="1">
                <a:latin typeface="+mn-lt"/>
              </a:rPr>
              <a:t>nhỏ</a:t>
            </a:r>
            <a:r>
              <a:rPr lang="en-US" sz="1800">
                <a:latin typeface="+mn-lt"/>
              </a:rPr>
              <a:t>: FNA</a:t>
            </a:r>
          </a:p>
          <a:p>
            <a:pPr marL="635000" lvl="1" indent="-317500">
              <a:spcBef>
                <a:spcPts val="600"/>
              </a:spcBef>
              <a:buSzPct val="50000"/>
              <a:buFont typeface="Courier New" panose="02070309020205020404" pitchFamily="49" charset="0"/>
              <a:buChar char="o"/>
            </a:pPr>
            <a:r>
              <a:rPr lang="en-US" sz="1800" err="1">
                <a:latin typeface="+mn-lt"/>
              </a:rPr>
              <a:t>Lấy</a:t>
            </a:r>
            <a:r>
              <a:rPr lang="en-US" sz="1800">
                <a:latin typeface="+mn-lt"/>
              </a:rPr>
              <a:t> </a:t>
            </a:r>
            <a:r>
              <a:rPr lang="en-US" sz="1800" err="1">
                <a:latin typeface="+mn-lt"/>
              </a:rPr>
              <a:t>mô</a:t>
            </a:r>
            <a:r>
              <a:rPr lang="en-US" sz="1800">
                <a:latin typeface="+mn-lt"/>
              </a:rPr>
              <a:t> </a:t>
            </a:r>
            <a:r>
              <a:rPr lang="en-US" sz="1800" err="1">
                <a:latin typeface="+mn-lt"/>
              </a:rPr>
              <a:t>lúc</a:t>
            </a:r>
            <a:r>
              <a:rPr lang="en-US" sz="1800">
                <a:latin typeface="+mn-lt"/>
              </a:rPr>
              <a:t> </a:t>
            </a:r>
            <a:r>
              <a:rPr lang="en-US" sz="1800" err="1">
                <a:latin typeface="+mn-lt"/>
              </a:rPr>
              <a:t>mổ</a:t>
            </a:r>
            <a:endParaRPr lang="en-US" sz="1800">
              <a:latin typeface="+mn-lt"/>
            </a:endParaRPr>
          </a:p>
          <a:p>
            <a:pPr marL="285750" lvl="1" indent="-285750">
              <a:spcBef>
                <a:spcPts val="600"/>
              </a:spcBef>
              <a:buFont typeface="Arial" panose="020B0604020202020204" pitchFamily="34" charset="0"/>
              <a:buChar char="•"/>
            </a:pPr>
            <a:r>
              <a:rPr lang="en-US" sz="1800" err="1">
                <a:latin typeface="+mn-lt"/>
              </a:rPr>
              <a:t>Vai</a:t>
            </a:r>
            <a:r>
              <a:rPr lang="en-US" sz="1800">
                <a:latin typeface="+mn-lt"/>
              </a:rPr>
              <a:t> </a:t>
            </a:r>
            <a:r>
              <a:rPr lang="en-US" sz="1800" err="1">
                <a:latin typeface="+mn-lt"/>
              </a:rPr>
              <a:t>trò</a:t>
            </a:r>
            <a:r>
              <a:rPr lang="en-US" sz="1800">
                <a:latin typeface="+mn-lt"/>
              </a:rPr>
              <a:t>: 82-92%</a:t>
            </a:r>
          </a:p>
          <a:p>
            <a:pPr marL="285750" lvl="1" indent="-285750">
              <a:spcBef>
                <a:spcPts val="600"/>
              </a:spcBef>
              <a:buFont typeface="Arial" panose="020B0604020202020204" pitchFamily="34" charset="0"/>
              <a:buChar char="•"/>
            </a:pPr>
            <a:r>
              <a:rPr lang="en-US" sz="1800" err="1">
                <a:latin typeface="+mn-lt"/>
              </a:rPr>
              <a:t>Lưu</a:t>
            </a:r>
            <a:r>
              <a:rPr lang="en-US" sz="1800">
                <a:latin typeface="+mn-lt"/>
              </a:rPr>
              <a:t> </a:t>
            </a:r>
            <a:r>
              <a:rPr lang="en-US" sz="1800" err="1">
                <a:latin typeface="+mn-lt"/>
              </a:rPr>
              <a:t>ý</a:t>
            </a:r>
            <a:r>
              <a:rPr lang="en-US" sz="1800">
                <a:latin typeface="+mn-lt"/>
              </a:rPr>
              <a:t>: Di </a:t>
            </a:r>
            <a:r>
              <a:rPr lang="en-US" sz="1800" err="1">
                <a:latin typeface="+mn-lt"/>
              </a:rPr>
              <a:t>căn</a:t>
            </a:r>
            <a:r>
              <a:rPr lang="en-US" sz="1800">
                <a:latin typeface="+mn-lt"/>
              </a:rPr>
              <a:t> </a:t>
            </a:r>
            <a:r>
              <a:rPr lang="en-US" sz="1800" err="1">
                <a:latin typeface="+mn-lt"/>
              </a:rPr>
              <a:t>theo</a:t>
            </a:r>
            <a:r>
              <a:rPr lang="en-US" sz="1800">
                <a:latin typeface="+mn-lt"/>
              </a:rPr>
              <a:t> </a:t>
            </a:r>
            <a:r>
              <a:rPr lang="en-US" sz="1800" err="1">
                <a:latin typeface="+mn-lt"/>
              </a:rPr>
              <a:t>đường</a:t>
            </a:r>
            <a:r>
              <a:rPr lang="en-US" sz="1800">
                <a:latin typeface="+mn-lt"/>
              </a:rPr>
              <a:t> </a:t>
            </a:r>
            <a:r>
              <a:rPr lang="en-US" sz="1800" err="1">
                <a:latin typeface="+mn-lt"/>
              </a:rPr>
              <a:t>chọc</a:t>
            </a:r>
            <a:r>
              <a:rPr lang="en-US" sz="1800">
                <a:latin typeface="+mn-lt"/>
              </a:rPr>
              <a:t> </a:t>
            </a:r>
            <a:r>
              <a:rPr lang="en-US" sz="1800" err="1">
                <a:latin typeface="+mn-lt"/>
              </a:rPr>
              <a:t>kim</a:t>
            </a:r>
            <a:r>
              <a:rPr lang="en-US" sz="1800">
                <a:latin typeface="+mn-lt"/>
              </a:rPr>
              <a:t>. </a:t>
            </a:r>
            <a:r>
              <a:rPr lang="en-US" sz="1800" err="1">
                <a:latin typeface="+mn-lt"/>
              </a:rPr>
              <a:t>Nếu</a:t>
            </a:r>
            <a:r>
              <a:rPr lang="en-US" sz="1800">
                <a:latin typeface="+mn-lt"/>
              </a:rPr>
              <a:t> </a:t>
            </a:r>
            <a:r>
              <a:rPr lang="en-US" sz="1800" err="1">
                <a:latin typeface="+mn-lt"/>
              </a:rPr>
              <a:t>tiên</a:t>
            </a:r>
            <a:r>
              <a:rPr lang="en-US" sz="1800">
                <a:latin typeface="+mn-lt"/>
              </a:rPr>
              <a:t> </a:t>
            </a:r>
            <a:r>
              <a:rPr lang="en-US" sz="1800" err="1">
                <a:latin typeface="+mn-lt"/>
              </a:rPr>
              <a:t>lượng</a:t>
            </a:r>
            <a:r>
              <a:rPr lang="en-US" sz="1800">
                <a:latin typeface="+mn-lt"/>
              </a:rPr>
              <a:t> BN </a:t>
            </a:r>
            <a:r>
              <a:rPr lang="en-US" sz="1800" err="1">
                <a:latin typeface="+mn-lt"/>
              </a:rPr>
              <a:t>phải</a:t>
            </a:r>
            <a:r>
              <a:rPr lang="en-US" sz="1800">
                <a:latin typeface="+mn-lt"/>
              </a:rPr>
              <a:t> </a:t>
            </a:r>
            <a:r>
              <a:rPr lang="en-US" sz="1800" err="1">
                <a:latin typeface="+mn-lt"/>
              </a:rPr>
              <a:t>cắt</a:t>
            </a:r>
            <a:r>
              <a:rPr lang="en-US" sz="1800">
                <a:latin typeface="+mn-lt"/>
              </a:rPr>
              <a:t> u </a:t>
            </a:r>
            <a:r>
              <a:rPr lang="en-US" sz="1800" err="1">
                <a:latin typeface="+mn-lt"/>
              </a:rPr>
              <a:t>triệt</a:t>
            </a:r>
            <a:r>
              <a:rPr lang="en-US" sz="1800">
                <a:latin typeface="+mn-lt"/>
              </a:rPr>
              <a:t> </a:t>
            </a:r>
            <a:r>
              <a:rPr lang="en-US" sz="1800" err="1">
                <a:latin typeface="+mn-lt"/>
              </a:rPr>
              <a:t>để</a:t>
            </a:r>
            <a:r>
              <a:rPr lang="en-US" sz="1800">
                <a:latin typeface="+mn-lt"/>
              </a:rPr>
              <a:t>, </a:t>
            </a:r>
            <a:r>
              <a:rPr lang="en-US" sz="1800" err="1">
                <a:latin typeface="+mn-lt"/>
              </a:rPr>
              <a:t>khuyên</a:t>
            </a:r>
            <a:r>
              <a:rPr lang="en-US" sz="1800">
                <a:latin typeface="+mn-lt"/>
              </a:rPr>
              <a:t> </a:t>
            </a:r>
            <a:r>
              <a:rPr lang="en-US" sz="1800" err="1">
                <a:latin typeface="+mn-lt"/>
              </a:rPr>
              <a:t>không</a:t>
            </a:r>
            <a:r>
              <a:rPr lang="en-US" sz="1800">
                <a:latin typeface="+mn-lt"/>
              </a:rPr>
              <a:t> </a:t>
            </a:r>
            <a:r>
              <a:rPr lang="en-US" sz="1800" err="1">
                <a:latin typeface="+mn-lt"/>
              </a:rPr>
              <a:t>nên</a:t>
            </a:r>
            <a:r>
              <a:rPr lang="en-US" sz="1800">
                <a:latin typeface="+mn-lt"/>
              </a:rPr>
              <a:t> </a:t>
            </a:r>
            <a:r>
              <a:rPr lang="en-US" sz="1800" err="1">
                <a:latin typeface="+mn-lt"/>
              </a:rPr>
              <a:t>chọc</a:t>
            </a:r>
            <a:r>
              <a:rPr lang="en-US" sz="1800">
                <a:latin typeface="+mn-lt"/>
              </a:rPr>
              <a:t> </a:t>
            </a:r>
            <a:r>
              <a:rPr lang="en-US" sz="1800" err="1">
                <a:latin typeface="+mn-lt"/>
              </a:rPr>
              <a:t>kim</a:t>
            </a:r>
            <a:r>
              <a:rPr lang="en-US" sz="1800">
                <a:latin typeface="+mn-lt"/>
              </a:rPr>
              <a:t> qua da, </a:t>
            </a:r>
            <a:r>
              <a:rPr lang="en-US" sz="1800" err="1">
                <a:latin typeface="+mn-lt"/>
              </a:rPr>
              <a:t>nên</a:t>
            </a:r>
            <a:r>
              <a:rPr lang="en-US" sz="1800">
                <a:latin typeface="+mn-lt"/>
              </a:rPr>
              <a:t> </a:t>
            </a:r>
            <a:r>
              <a:rPr lang="en-US" sz="1800" err="1">
                <a:latin typeface="+mn-lt"/>
              </a:rPr>
              <a:t>sinh</a:t>
            </a:r>
            <a:r>
              <a:rPr lang="en-US" sz="1800">
                <a:latin typeface="+mn-lt"/>
              </a:rPr>
              <a:t> </a:t>
            </a:r>
            <a:r>
              <a:rPr lang="en-US" sz="1800" err="1">
                <a:latin typeface="+mn-lt"/>
              </a:rPr>
              <a:t>thiết</a:t>
            </a:r>
            <a:r>
              <a:rPr lang="en-US" sz="1800">
                <a:latin typeface="+mn-lt"/>
              </a:rPr>
              <a:t> qua </a:t>
            </a:r>
            <a:r>
              <a:rPr lang="en-US" sz="1800" err="1">
                <a:latin typeface="+mn-lt"/>
              </a:rPr>
              <a:t>nội</a:t>
            </a:r>
            <a:r>
              <a:rPr lang="en-US" sz="1800">
                <a:latin typeface="+mn-lt"/>
              </a:rPr>
              <a:t> </a:t>
            </a:r>
            <a:r>
              <a:rPr lang="en-US" sz="1800" err="1">
                <a:latin typeface="+mn-lt"/>
              </a:rPr>
              <a:t>soi</a:t>
            </a:r>
            <a:r>
              <a:rPr lang="en-US" sz="1800">
                <a:latin typeface="+mn-lt"/>
              </a:rPr>
              <a:t> </a:t>
            </a:r>
            <a:r>
              <a:rPr lang="en-US" sz="1800" err="1">
                <a:latin typeface="+mn-lt"/>
              </a:rPr>
              <a:t>theo</a:t>
            </a:r>
            <a:r>
              <a:rPr lang="en-US" sz="1800">
                <a:latin typeface="+mn-lt"/>
              </a:rPr>
              <a:t> </a:t>
            </a:r>
            <a:r>
              <a:rPr lang="en-US" sz="1800" err="1">
                <a:latin typeface="+mn-lt"/>
              </a:rPr>
              <a:t>hướng</a:t>
            </a:r>
            <a:r>
              <a:rPr lang="en-US" sz="1800">
                <a:latin typeface="+mn-lt"/>
              </a:rPr>
              <a:t> </a:t>
            </a:r>
            <a:r>
              <a:rPr lang="en-US" sz="1800" err="1">
                <a:latin typeface="+mn-lt"/>
              </a:rPr>
              <a:t>dẫn</a:t>
            </a:r>
            <a:r>
              <a:rPr lang="en-US" sz="1800">
                <a:latin typeface="+mn-lt"/>
              </a:rPr>
              <a:t> </a:t>
            </a:r>
            <a:r>
              <a:rPr lang="en-US" sz="1800" err="1">
                <a:latin typeface="+mn-lt"/>
              </a:rPr>
              <a:t>của</a:t>
            </a:r>
            <a:r>
              <a:rPr lang="en-US" sz="1800">
                <a:latin typeface="+mn-lt"/>
              </a:rPr>
              <a:t> </a:t>
            </a:r>
            <a:r>
              <a:rPr lang="en-US" sz="1800" err="1">
                <a:latin typeface="+mn-lt"/>
              </a:rPr>
              <a:t>siêu</a:t>
            </a:r>
            <a:r>
              <a:rPr lang="en-US" sz="1800">
                <a:latin typeface="+mn-lt"/>
              </a:rPr>
              <a:t> </a:t>
            </a:r>
            <a:r>
              <a:rPr lang="en-US" sz="1800" err="1">
                <a:latin typeface="+mn-lt"/>
              </a:rPr>
              <a:t>âm</a:t>
            </a:r>
            <a:r>
              <a:rPr lang="en-US" sz="1800">
                <a:latin typeface="+mn-lt"/>
              </a:rPr>
              <a:t>.</a:t>
            </a:r>
          </a:p>
          <a:p>
            <a:pPr marL="285750" lvl="1" indent="-285750">
              <a:spcBef>
                <a:spcPts val="600"/>
              </a:spcBef>
              <a:buFont typeface="Arial" panose="020B0604020202020204" pitchFamily="34" charset="0"/>
              <a:buChar char="•"/>
            </a:pPr>
            <a:r>
              <a:rPr lang="en-US" sz="1800">
                <a:latin typeface="+mn-lt"/>
              </a:rPr>
              <a:t>ESMO: </a:t>
            </a:r>
            <a:r>
              <a:rPr lang="en-US" sz="1800" err="1">
                <a:latin typeface="+mn-lt"/>
              </a:rPr>
              <a:t>sinh</a:t>
            </a:r>
            <a:r>
              <a:rPr lang="en-US" sz="1800">
                <a:latin typeface="+mn-lt"/>
              </a:rPr>
              <a:t> </a:t>
            </a:r>
            <a:r>
              <a:rPr lang="en-US" sz="1800" err="1">
                <a:latin typeface="+mn-lt"/>
              </a:rPr>
              <a:t>thiết</a:t>
            </a:r>
            <a:r>
              <a:rPr lang="en-US" sz="1800">
                <a:latin typeface="+mn-lt"/>
              </a:rPr>
              <a:t> </a:t>
            </a:r>
            <a:r>
              <a:rPr lang="en-US" sz="1800" err="1">
                <a:latin typeface="+mn-lt"/>
              </a:rPr>
              <a:t>chỉ</a:t>
            </a:r>
            <a:r>
              <a:rPr lang="en-US" sz="1800">
                <a:latin typeface="+mn-lt"/>
              </a:rPr>
              <a:t> </a:t>
            </a:r>
            <a:r>
              <a:rPr lang="en-US" sz="1800" err="1">
                <a:latin typeface="+mn-lt"/>
              </a:rPr>
              <a:t>khuyến</a:t>
            </a:r>
            <a:r>
              <a:rPr lang="en-US" sz="1800">
                <a:latin typeface="+mn-lt"/>
              </a:rPr>
              <a:t> </a:t>
            </a:r>
            <a:r>
              <a:rPr lang="en-US" sz="1800" err="1">
                <a:latin typeface="+mn-lt"/>
              </a:rPr>
              <a:t>cáo</a:t>
            </a:r>
            <a:r>
              <a:rPr lang="en-US" sz="1800">
                <a:latin typeface="+mn-lt"/>
              </a:rPr>
              <a:t> </a:t>
            </a:r>
            <a:r>
              <a:rPr lang="en-US" sz="1800" err="1">
                <a:latin typeface="+mn-lt"/>
              </a:rPr>
              <a:t>khi</a:t>
            </a:r>
            <a:r>
              <a:rPr lang="en-US" sz="1800">
                <a:latin typeface="+mn-lt"/>
              </a:rPr>
              <a:t> </a:t>
            </a:r>
            <a:r>
              <a:rPr lang="en-US" sz="1800" err="1">
                <a:latin typeface="+mn-lt"/>
              </a:rPr>
              <a:t>hình</a:t>
            </a:r>
            <a:r>
              <a:rPr lang="en-US" sz="1800">
                <a:latin typeface="+mn-lt"/>
              </a:rPr>
              <a:t> </a:t>
            </a:r>
            <a:r>
              <a:rPr lang="en-US" sz="1800" err="1">
                <a:latin typeface="+mn-lt"/>
              </a:rPr>
              <a:t>ảnh</a:t>
            </a:r>
            <a:r>
              <a:rPr lang="en-US" sz="1800">
                <a:latin typeface="+mn-lt"/>
              </a:rPr>
              <a:t> </a:t>
            </a:r>
            <a:r>
              <a:rPr lang="en-US" sz="1800" err="1">
                <a:latin typeface="+mn-lt"/>
              </a:rPr>
              <a:t>học</a:t>
            </a:r>
            <a:r>
              <a:rPr lang="en-US" sz="1800">
                <a:latin typeface="+mn-lt"/>
              </a:rPr>
              <a:t> </a:t>
            </a:r>
            <a:r>
              <a:rPr lang="en-US" sz="1800" err="1">
                <a:latin typeface="+mn-lt"/>
              </a:rPr>
              <a:t>tổn</a:t>
            </a:r>
            <a:r>
              <a:rPr lang="en-US" sz="1800">
                <a:latin typeface="+mn-lt"/>
              </a:rPr>
              <a:t> </a:t>
            </a:r>
            <a:r>
              <a:rPr lang="en-US" sz="1800" err="1">
                <a:latin typeface="+mn-lt"/>
              </a:rPr>
              <a:t>thương</a:t>
            </a:r>
            <a:r>
              <a:rPr lang="en-US" sz="1800">
                <a:latin typeface="+mn-lt"/>
              </a:rPr>
              <a:t> </a:t>
            </a:r>
            <a:r>
              <a:rPr lang="en-US" sz="1800" err="1">
                <a:latin typeface="+mn-lt"/>
              </a:rPr>
              <a:t>tụy</a:t>
            </a:r>
            <a:r>
              <a:rPr lang="en-US" sz="1800">
                <a:latin typeface="+mn-lt"/>
              </a:rPr>
              <a:t> </a:t>
            </a:r>
            <a:r>
              <a:rPr lang="en-US" sz="1800" err="1">
                <a:latin typeface="+mn-lt"/>
              </a:rPr>
              <a:t>không</a:t>
            </a:r>
            <a:r>
              <a:rPr lang="en-US" sz="1800">
                <a:latin typeface="+mn-lt"/>
              </a:rPr>
              <a:t> </a:t>
            </a:r>
            <a:r>
              <a:rPr lang="en-US" sz="1800" err="1">
                <a:latin typeface="+mn-lt"/>
              </a:rPr>
              <a:t>rõ</a:t>
            </a:r>
            <a:r>
              <a:rPr lang="en-US" sz="1800">
                <a:latin typeface="+mn-lt"/>
              </a:rPr>
              <a:t> </a:t>
            </a:r>
            <a:r>
              <a:rPr lang="en-US" sz="1800" err="1">
                <a:latin typeface="+mn-lt"/>
              </a:rPr>
              <a:t>ràng</a:t>
            </a:r>
            <a:r>
              <a:rPr lang="en-US" sz="1800">
                <a:latin typeface="+mn-lt"/>
              </a:rPr>
              <a:t>, </a:t>
            </a:r>
            <a:r>
              <a:rPr lang="en-US" sz="1800" err="1">
                <a:latin typeface="+mn-lt"/>
              </a:rPr>
              <a:t>sinh</a:t>
            </a:r>
            <a:r>
              <a:rPr lang="en-US" sz="1800">
                <a:latin typeface="+mn-lt"/>
              </a:rPr>
              <a:t> </a:t>
            </a:r>
            <a:r>
              <a:rPr lang="en-US" sz="1800" err="1">
                <a:latin typeface="+mn-lt"/>
              </a:rPr>
              <a:t>thiết</a:t>
            </a:r>
            <a:r>
              <a:rPr lang="en-US" sz="1800">
                <a:latin typeface="+mn-lt"/>
              </a:rPr>
              <a:t> </a:t>
            </a:r>
            <a:r>
              <a:rPr lang="en-US" sz="1800" err="1">
                <a:latin typeface="+mn-lt"/>
              </a:rPr>
              <a:t>dưới</a:t>
            </a:r>
            <a:r>
              <a:rPr lang="en-US" sz="1800">
                <a:latin typeface="+mn-lt"/>
              </a:rPr>
              <a:t> </a:t>
            </a:r>
            <a:r>
              <a:rPr lang="en-US" sz="1800" err="1">
                <a:latin typeface="+mn-lt"/>
              </a:rPr>
              <a:t>hướng</a:t>
            </a:r>
            <a:r>
              <a:rPr lang="en-US" sz="1800">
                <a:latin typeface="+mn-lt"/>
              </a:rPr>
              <a:t> </a:t>
            </a:r>
            <a:r>
              <a:rPr lang="en-US" sz="1800" err="1">
                <a:latin typeface="+mn-lt"/>
              </a:rPr>
              <a:t>dẫn</a:t>
            </a:r>
            <a:r>
              <a:rPr lang="en-US" sz="1800">
                <a:latin typeface="+mn-lt"/>
              </a:rPr>
              <a:t> </a:t>
            </a:r>
            <a:r>
              <a:rPr lang="en-US" sz="1800" err="1">
                <a:latin typeface="+mn-lt"/>
              </a:rPr>
              <a:t>của</a:t>
            </a:r>
            <a:r>
              <a:rPr lang="en-US" sz="1800">
                <a:latin typeface="+mn-lt"/>
              </a:rPr>
              <a:t> EUS </a:t>
            </a:r>
            <a:r>
              <a:rPr lang="en-US" sz="1800" err="1">
                <a:latin typeface="+mn-lt"/>
              </a:rPr>
              <a:t>nên</a:t>
            </a:r>
            <a:r>
              <a:rPr lang="en-US" sz="1800">
                <a:latin typeface="+mn-lt"/>
              </a:rPr>
              <a:t> </a:t>
            </a:r>
            <a:r>
              <a:rPr lang="en-US" sz="1800" err="1">
                <a:latin typeface="+mn-lt"/>
              </a:rPr>
              <a:t>được</a:t>
            </a:r>
            <a:r>
              <a:rPr lang="en-US" sz="1800">
                <a:latin typeface="+mn-lt"/>
              </a:rPr>
              <a:t> </a:t>
            </a:r>
            <a:r>
              <a:rPr lang="en-US" sz="1800" err="1">
                <a:latin typeface="+mn-lt"/>
              </a:rPr>
              <a:t>sử</a:t>
            </a:r>
            <a:r>
              <a:rPr lang="en-US" sz="1800">
                <a:latin typeface="+mn-lt"/>
              </a:rPr>
              <a:t> </a:t>
            </a:r>
            <a:r>
              <a:rPr lang="en-US" sz="1800" err="1">
                <a:latin typeface="+mn-lt"/>
              </a:rPr>
              <a:t>dụng</a:t>
            </a:r>
            <a:r>
              <a:rPr lang="en-US" sz="1800">
                <a:latin typeface="+mn-lt"/>
              </a:rPr>
              <a:t> </a:t>
            </a:r>
            <a:r>
              <a:rPr lang="en-US" sz="1800" err="1">
                <a:latin typeface="+mn-lt"/>
              </a:rPr>
              <a:t>và</a:t>
            </a:r>
            <a:r>
              <a:rPr lang="en-US" sz="1800">
                <a:latin typeface="+mn-lt"/>
              </a:rPr>
              <a:t> </a:t>
            </a:r>
            <a:r>
              <a:rPr lang="en-US" sz="1800" err="1">
                <a:latin typeface="+mn-lt"/>
              </a:rPr>
              <a:t>sinh</a:t>
            </a:r>
            <a:r>
              <a:rPr lang="en-US" sz="1800">
                <a:latin typeface="+mn-lt"/>
              </a:rPr>
              <a:t> </a:t>
            </a:r>
            <a:r>
              <a:rPr lang="en-US" sz="1800" err="1">
                <a:latin typeface="+mn-lt"/>
              </a:rPr>
              <a:t>thiết</a:t>
            </a:r>
            <a:r>
              <a:rPr lang="en-US" sz="1800">
                <a:latin typeface="+mn-lt"/>
              </a:rPr>
              <a:t> qua da </a:t>
            </a:r>
            <a:r>
              <a:rPr lang="en-US" sz="1800" err="1">
                <a:latin typeface="+mn-lt"/>
              </a:rPr>
              <a:t>nên</a:t>
            </a:r>
            <a:r>
              <a:rPr lang="en-US" sz="1800">
                <a:latin typeface="+mn-lt"/>
              </a:rPr>
              <a:t> </a:t>
            </a:r>
            <a:r>
              <a:rPr lang="en-US" sz="1800" err="1">
                <a:latin typeface="+mn-lt"/>
              </a:rPr>
              <a:t>tránh</a:t>
            </a:r>
            <a:r>
              <a:rPr lang="en-US" sz="1800">
                <a:latin typeface="+mn-lt"/>
              </a:rPr>
              <a:t>.</a:t>
            </a:r>
          </a:p>
        </p:txBody>
      </p:sp>
    </p:spTree>
    <p:extLst>
      <p:ext uri="{BB962C8B-B14F-4D97-AF65-F5344CB8AC3E}">
        <p14:creationId xmlns:p14="http://schemas.microsoft.com/office/powerpoint/2010/main" val="17316504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F3B7-90D7-604E-A4CB-78604B1D1A1D}"/>
              </a:ext>
            </a:extLst>
          </p:cNvPr>
          <p:cNvSpPr>
            <a:spLocks noGrp="1"/>
          </p:cNvSpPr>
          <p:nvPr>
            <p:ph type="title"/>
          </p:nvPr>
        </p:nvSpPr>
        <p:spPr>
          <a:xfrm>
            <a:off x="719999" y="540000"/>
            <a:ext cx="7262857" cy="477600"/>
          </a:xfrm>
        </p:spPr>
        <p:txBody>
          <a:bodyPr/>
          <a:lstStyle/>
          <a:p>
            <a:r>
              <a:rPr lang="en-US" b="1">
                <a:latin typeface="+mn-lt"/>
              </a:rPr>
              <a:t>Preoperative imaging workup</a:t>
            </a:r>
            <a:endParaRPr lang="en-VN" b="1">
              <a:latin typeface="+mn-lt"/>
            </a:endParaRPr>
          </a:p>
        </p:txBody>
      </p:sp>
      <p:sp>
        <p:nvSpPr>
          <p:cNvPr id="3" name="Content Placeholder 2">
            <a:extLst>
              <a:ext uri="{FF2B5EF4-FFF2-40B4-BE49-F238E27FC236}">
                <a16:creationId xmlns:a16="http://schemas.microsoft.com/office/drawing/2014/main" id="{151AD093-1C18-ED40-A439-8E04C90D9239}"/>
              </a:ext>
            </a:extLst>
          </p:cNvPr>
          <p:cNvSpPr txBox="1">
            <a:spLocks/>
          </p:cNvSpPr>
          <p:nvPr/>
        </p:nvSpPr>
        <p:spPr>
          <a:xfrm>
            <a:off x="720000" y="1152475"/>
            <a:ext cx="8032114" cy="3416400"/>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Bef>
                <a:spcPts val="1200"/>
              </a:spcBef>
              <a:buFont typeface="Arial" panose="020B0604020202020204" pitchFamily="34" charset="0"/>
              <a:buChar char="•"/>
            </a:pPr>
            <a:r>
              <a:rPr lang="en-US" sz="1600">
                <a:latin typeface="Arial" panose="020B0604020202020204" pitchFamily="34" charset="0"/>
                <a:cs typeface="Arial" panose="020B0604020202020204" pitchFamily="34" charset="0"/>
              </a:rPr>
              <a:t>Pancreatic protocol </a:t>
            </a:r>
            <a:r>
              <a:rPr lang="en-US" sz="1600">
                <a:solidFill>
                  <a:srgbClr val="FF0000"/>
                </a:solidFill>
                <a:latin typeface="Arial" panose="020B0604020202020204" pitchFamily="34" charset="0"/>
                <a:cs typeface="Arial" panose="020B0604020202020204" pitchFamily="34" charset="0"/>
              </a:rPr>
              <a:t>CT/MRI remains the first step </a:t>
            </a:r>
            <a:r>
              <a:rPr lang="en-US" sz="1600">
                <a:latin typeface="Arial" panose="020B0604020202020204" pitchFamily="34" charset="0"/>
                <a:cs typeface="Arial" panose="020B0604020202020204" pitchFamily="34" charset="0"/>
              </a:rPr>
              <a:t>towards all such evaluation protocols followed by EUS assessment if required. </a:t>
            </a:r>
          </a:p>
          <a:p>
            <a:pPr marL="285750" indent="-285750">
              <a:spcBef>
                <a:spcPts val="1200"/>
              </a:spcBef>
              <a:buFont typeface="Arial" panose="020B0604020202020204" pitchFamily="34" charset="0"/>
              <a:buChar char="•"/>
            </a:pPr>
            <a:r>
              <a:rPr lang="en-US" sz="1600">
                <a:latin typeface="Arial" panose="020B0604020202020204" pitchFamily="34" charset="0"/>
                <a:cs typeface="Arial" panose="020B0604020202020204" pitchFamily="34" charset="0"/>
              </a:rPr>
              <a:t>In situations </a:t>
            </a:r>
            <a:r>
              <a:rPr lang="en-US" sz="1600">
                <a:solidFill>
                  <a:srgbClr val="FF0000"/>
                </a:solidFill>
                <a:latin typeface="Arial" panose="020B0604020202020204" pitchFamily="34" charset="0"/>
                <a:cs typeface="Arial" panose="020B0604020202020204" pitchFamily="34" charset="0"/>
              </a:rPr>
              <a:t>where CT scan fails</a:t>
            </a:r>
            <a:r>
              <a:rPr lang="en-US" sz="1600">
                <a:latin typeface="Arial" panose="020B0604020202020204" pitchFamily="34" charset="0"/>
                <a:cs typeface="Arial" panose="020B0604020202020204" pitchFamily="34" charset="0"/>
              </a:rPr>
              <a:t> to detect any pancreatic mass/metastasis and facilities/expertise for </a:t>
            </a:r>
            <a:r>
              <a:rPr lang="en-US" sz="1600">
                <a:solidFill>
                  <a:srgbClr val="FF0000"/>
                </a:solidFill>
                <a:latin typeface="Arial" panose="020B0604020202020204" pitchFamily="34" charset="0"/>
                <a:cs typeface="Arial" panose="020B0604020202020204" pitchFamily="34" charset="0"/>
              </a:rPr>
              <a:t>EUS is not available</a:t>
            </a:r>
            <a:r>
              <a:rPr lang="en-US" sz="1600">
                <a:latin typeface="Arial" panose="020B0604020202020204" pitchFamily="34" charset="0"/>
                <a:cs typeface="Arial" panose="020B0604020202020204" pitchFamily="34" charset="0"/>
              </a:rPr>
              <a:t>, </a:t>
            </a:r>
            <a:r>
              <a:rPr lang="en-US" sz="1600">
                <a:solidFill>
                  <a:srgbClr val="FF0000"/>
                </a:solidFill>
                <a:latin typeface="Arial" panose="020B0604020202020204" pitchFamily="34" charset="0"/>
                <a:cs typeface="Arial" panose="020B0604020202020204" pitchFamily="34" charset="0"/>
              </a:rPr>
              <a:t>MRCP or ERCP may be resorted to</a:t>
            </a:r>
            <a:r>
              <a:rPr lang="en-US" sz="1600">
                <a:latin typeface="Arial" panose="020B0604020202020204" pitchFamily="34" charset="0"/>
                <a:cs typeface="Arial" panose="020B0604020202020204" pitchFamily="34" charset="0"/>
              </a:rPr>
              <a:t>. </a:t>
            </a:r>
          </a:p>
          <a:p>
            <a:pPr marL="285750" indent="-285750">
              <a:spcBef>
                <a:spcPts val="1200"/>
              </a:spcBef>
              <a:buFont typeface="Arial" panose="020B0604020202020204" pitchFamily="34" charset="0"/>
              <a:buChar char="•"/>
            </a:pPr>
            <a:r>
              <a:rPr lang="en-US" sz="1600">
                <a:latin typeface="Arial" panose="020B0604020202020204" pitchFamily="34" charset="0"/>
                <a:cs typeface="Arial" panose="020B0604020202020204" pitchFamily="34" charset="0"/>
              </a:rPr>
              <a:t>EUS has been included as an adjunct modality for staging; similarly, </a:t>
            </a:r>
            <a:r>
              <a:rPr lang="en-US" sz="1600">
                <a:solidFill>
                  <a:srgbClr val="FF0000"/>
                </a:solidFill>
                <a:latin typeface="Arial" panose="020B0604020202020204" pitchFamily="34" charset="0"/>
                <a:cs typeface="Arial" panose="020B0604020202020204" pitchFamily="34" charset="0"/>
              </a:rPr>
              <a:t>EUS-FNA may also be reserved for certain borderline cases only</a:t>
            </a:r>
            <a:r>
              <a:rPr lang="en-US" sz="1600">
                <a:latin typeface="Arial" panose="020B0604020202020204" pitchFamily="34" charset="0"/>
                <a:cs typeface="Arial" panose="020B0604020202020204" pitchFamily="34" charset="0"/>
              </a:rPr>
              <a:t>, as histological evidence is not essential for surgical management. However, in event of a requirement of sampling, the tumor EUS-FNA should be preferred over other modalities to prevent inadvertent upstaging. Arterial and portal venous phase imaging are accurate in assessing the vascular relations and invasion/encasement by the tumor, features which are prime towards assessment of </a:t>
            </a:r>
            <a:r>
              <a:rPr lang="en-US" sz="1600" err="1">
                <a:latin typeface="Arial" panose="020B0604020202020204" pitchFamily="34" charset="0"/>
                <a:cs typeface="Arial" panose="020B0604020202020204" pitchFamily="34" charset="0"/>
              </a:rPr>
              <a:t>resectability</a:t>
            </a:r>
            <a:r>
              <a:rPr lang="en-US" sz="1600">
                <a:latin typeface="Arial" panose="020B0604020202020204" pitchFamily="34" charset="0"/>
                <a:cs typeface="Arial" panose="020B0604020202020204" pitchFamily="34" charset="0"/>
              </a:rPr>
              <a:t>. </a:t>
            </a:r>
          </a:p>
          <a:p>
            <a:pPr>
              <a:spcBef>
                <a:spcPts val="1200"/>
              </a:spcBef>
            </a:pPr>
            <a:br>
              <a:rPr lang="en-US" sz="1600">
                <a:latin typeface="Arial" panose="020B0604020202020204" pitchFamily="34" charset="0"/>
                <a:cs typeface="Arial" panose="020B0604020202020204" pitchFamily="34" charset="0"/>
              </a:rPr>
            </a:br>
            <a:br>
              <a:rPr lang="en-US" sz="1600">
                <a:latin typeface="Arial" panose="020B0604020202020204" pitchFamily="34" charset="0"/>
                <a:cs typeface="Arial" panose="020B0604020202020204" pitchFamily="34" charset="0"/>
              </a:rPr>
            </a:br>
            <a:endParaRPr lang="vi-VN" sz="16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4995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781"/>
        <p:cNvGrpSpPr/>
        <p:nvPr/>
      </p:nvGrpSpPr>
      <p:grpSpPr>
        <a:xfrm>
          <a:off x="0" y="0"/>
          <a:ext cx="0" cy="0"/>
          <a:chOff x="0" y="0"/>
          <a:chExt cx="0" cy="0"/>
        </a:xfrm>
      </p:grpSpPr>
      <p:grpSp>
        <p:nvGrpSpPr>
          <p:cNvPr id="2784" name="Google Shape;2784;p57"/>
          <p:cNvGrpSpPr/>
          <p:nvPr/>
        </p:nvGrpSpPr>
        <p:grpSpPr>
          <a:xfrm rot="2276852">
            <a:off x="1132907" y="451608"/>
            <a:ext cx="197569" cy="1410823"/>
            <a:chOff x="6323969" y="2098536"/>
            <a:chExt cx="157579" cy="1125254"/>
          </a:xfrm>
        </p:grpSpPr>
        <p:sp>
          <p:nvSpPr>
            <p:cNvPr id="2785" name="Google Shape;2785;p57"/>
            <p:cNvSpPr/>
            <p:nvPr/>
          </p:nvSpPr>
          <p:spPr>
            <a:xfrm>
              <a:off x="6359292" y="3108558"/>
              <a:ext cx="63215" cy="115232"/>
            </a:xfrm>
            <a:custGeom>
              <a:avLst/>
              <a:gdLst/>
              <a:ahLst/>
              <a:cxnLst/>
              <a:rect l="l" t="t" r="r" b="b"/>
              <a:pathLst>
                <a:path w="621" h="1132" extrusionOk="0">
                  <a:moveTo>
                    <a:pt x="621" y="1"/>
                  </a:moveTo>
                  <a:lnTo>
                    <a:pt x="0" y="11"/>
                  </a:lnTo>
                  <a:cubicBezTo>
                    <a:pt x="46" y="192"/>
                    <a:pt x="93" y="375"/>
                    <a:pt x="136" y="557"/>
                  </a:cubicBezTo>
                  <a:cubicBezTo>
                    <a:pt x="177" y="711"/>
                    <a:pt x="210" y="875"/>
                    <a:pt x="248" y="1000"/>
                  </a:cubicBezTo>
                  <a:cubicBezTo>
                    <a:pt x="261" y="1043"/>
                    <a:pt x="270" y="1112"/>
                    <a:pt x="317" y="1131"/>
                  </a:cubicBezTo>
                  <a:cubicBezTo>
                    <a:pt x="322" y="1131"/>
                    <a:pt x="326" y="1127"/>
                    <a:pt x="332" y="1127"/>
                  </a:cubicBezTo>
                  <a:cubicBezTo>
                    <a:pt x="438" y="800"/>
                    <a:pt x="509" y="436"/>
                    <a:pt x="6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7"/>
            <p:cNvSpPr/>
            <p:nvPr/>
          </p:nvSpPr>
          <p:spPr>
            <a:xfrm>
              <a:off x="6326412" y="2948839"/>
              <a:ext cx="127549" cy="160836"/>
            </a:xfrm>
            <a:custGeom>
              <a:avLst/>
              <a:gdLst/>
              <a:ahLst/>
              <a:cxnLst/>
              <a:rect l="l" t="t" r="r" b="b"/>
              <a:pathLst>
                <a:path w="1253" h="1580" extrusionOk="0">
                  <a:moveTo>
                    <a:pt x="617" y="1"/>
                  </a:moveTo>
                  <a:cubicBezTo>
                    <a:pt x="552" y="1"/>
                    <a:pt x="477" y="6"/>
                    <a:pt x="369" y="15"/>
                  </a:cubicBezTo>
                  <a:cubicBezTo>
                    <a:pt x="291" y="24"/>
                    <a:pt x="164" y="24"/>
                    <a:pt x="108" y="62"/>
                  </a:cubicBezTo>
                  <a:cubicBezTo>
                    <a:pt x="56" y="95"/>
                    <a:pt x="0" y="287"/>
                    <a:pt x="5" y="352"/>
                  </a:cubicBezTo>
                  <a:cubicBezTo>
                    <a:pt x="10" y="436"/>
                    <a:pt x="61" y="548"/>
                    <a:pt x="89" y="651"/>
                  </a:cubicBezTo>
                  <a:cubicBezTo>
                    <a:pt x="168" y="953"/>
                    <a:pt x="248" y="1272"/>
                    <a:pt x="323" y="1580"/>
                  </a:cubicBezTo>
                  <a:lnTo>
                    <a:pt x="944" y="1570"/>
                  </a:lnTo>
                  <a:cubicBezTo>
                    <a:pt x="948" y="1556"/>
                    <a:pt x="953" y="1542"/>
                    <a:pt x="957" y="1524"/>
                  </a:cubicBezTo>
                  <a:cubicBezTo>
                    <a:pt x="1028" y="1253"/>
                    <a:pt x="1108" y="968"/>
                    <a:pt x="1177" y="683"/>
                  </a:cubicBezTo>
                  <a:cubicBezTo>
                    <a:pt x="1201" y="589"/>
                    <a:pt x="1252" y="445"/>
                    <a:pt x="1243" y="393"/>
                  </a:cubicBezTo>
                  <a:cubicBezTo>
                    <a:pt x="1229" y="337"/>
                    <a:pt x="1088" y="108"/>
                    <a:pt x="1060" y="85"/>
                  </a:cubicBezTo>
                  <a:cubicBezTo>
                    <a:pt x="976" y="15"/>
                    <a:pt x="743" y="6"/>
                    <a:pt x="6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7"/>
            <p:cNvSpPr/>
            <p:nvPr/>
          </p:nvSpPr>
          <p:spPr>
            <a:xfrm>
              <a:off x="6323969" y="2182314"/>
              <a:ext cx="146585" cy="808049"/>
            </a:xfrm>
            <a:custGeom>
              <a:avLst/>
              <a:gdLst/>
              <a:ahLst/>
              <a:cxnLst/>
              <a:rect l="l" t="t" r="r" b="b"/>
              <a:pathLst>
                <a:path w="1440" h="7938" extrusionOk="0">
                  <a:moveTo>
                    <a:pt x="1043" y="7705"/>
                  </a:moveTo>
                  <a:cubicBezTo>
                    <a:pt x="963" y="7755"/>
                    <a:pt x="916" y="7826"/>
                    <a:pt x="828" y="7877"/>
                  </a:cubicBezTo>
                  <a:cubicBezTo>
                    <a:pt x="763" y="7817"/>
                    <a:pt x="711" y="7722"/>
                    <a:pt x="651" y="7648"/>
                  </a:cubicBezTo>
                  <a:cubicBezTo>
                    <a:pt x="576" y="7681"/>
                    <a:pt x="543" y="7807"/>
                    <a:pt x="445" y="7858"/>
                  </a:cubicBezTo>
                  <a:cubicBezTo>
                    <a:pt x="384" y="7789"/>
                    <a:pt x="319" y="7727"/>
                    <a:pt x="263" y="7653"/>
                  </a:cubicBezTo>
                  <a:cubicBezTo>
                    <a:pt x="169" y="7718"/>
                    <a:pt x="146" y="7858"/>
                    <a:pt x="43" y="7891"/>
                  </a:cubicBezTo>
                  <a:cubicBezTo>
                    <a:pt x="1" y="7727"/>
                    <a:pt x="34" y="7559"/>
                    <a:pt x="39" y="7396"/>
                  </a:cubicBezTo>
                  <a:cubicBezTo>
                    <a:pt x="108" y="4949"/>
                    <a:pt x="151" y="2460"/>
                    <a:pt x="230" y="4"/>
                  </a:cubicBezTo>
                  <a:cubicBezTo>
                    <a:pt x="636" y="0"/>
                    <a:pt x="1033" y="18"/>
                    <a:pt x="1425" y="37"/>
                  </a:cubicBezTo>
                  <a:cubicBezTo>
                    <a:pt x="1440" y="93"/>
                    <a:pt x="1440" y="182"/>
                    <a:pt x="1440" y="275"/>
                  </a:cubicBezTo>
                  <a:cubicBezTo>
                    <a:pt x="1379" y="2615"/>
                    <a:pt x="1328" y="5033"/>
                    <a:pt x="1272" y="7401"/>
                  </a:cubicBezTo>
                  <a:cubicBezTo>
                    <a:pt x="1267" y="7578"/>
                    <a:pt x="1276" y="7765"/>
                    <a:pt x="1257" y="7929"/>
                  </a:cubicBezTo>
                  <a:cubicBezTo>
                    <a:pt x="1164" y="7938"/>
                    <a:pt x="1108" y="7765"/>
                    <a:pt x="1043" y="770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7"/>
            <p:cNvSpPr/>
            <p:nvPr/>
          </p:nvSpPr>
          <p:spPr>
            <a:xfrm>
              <a:off x="6348706" y="2098536"/>
              <a:ext cx="125208" cy="95687"/>
            </a:xfrm>
            <a:custGeom>
              <a:avLst/>
              <a:gdLst/>
              <a:ahLst/>
              <a:cxnLst/>
              <a:rect l="l" t="t" r="r" b="b"/>
              <a:pathLst>
                <a:path w="1230" h="940" extrusionOk="0">
                  <a:moveTo>
                    <a:pt x="1187" y="869"/>
                  </a:moveTo>
                  <a:cubicBezTo>
                    <a:pt x="753" y="940"/>
                    <a:pt x="393" y="851"/>
                    <a:pt x="1" y="836"/>
                  </a:cubicBezTo>
                  <a:cubicBezTo>
                    <a:pt x="1" y="621"/>
                    <a:pt x="109" y="351"/>
                    <a:pt x="318" y="239"/>
                  </a:cubicBezTo>
                  <a:cubicBezTo>
                    <a:pt x="757" y="0"/>
                    <a:pt x="1229" y="356"/>
                    <a:pt x="1187" y="86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7"/>
            <p:cNvSpPr/>
            <p:nvPr/>
          </p:nvSpPr>
          <p:spPr>
            <a:xfrm>
              <a:off x="6333131" y="2179871"/>
              <a:ext cx="148417" cy="126531"/>
            </a:xfrm>
            <a:custGeom>
              <a:avLst/>
              <a:gdLst/>
              <a:ahLst/>
              <a:cxnLst/>
              <a:rect l="l" t="t" r="r" b="b"/>
              <a:pathLst>
                <a:path w="1458" h="1243" extrusionOk="0">
                  <a:moveTo>
                    <a:pt x="93" y="1219"/>
                  </a:moveTo>
                  <a:cubicBezTo>
                    <a:pt x="121" y="1126"/>
                    <a:pt x="98" y="1037"/>
                    <a:pt x="37" y="925"/>
                  </a:cubicBezTo>
                  <a:cubicBezTo>
                    <a:pt x="42" y="869"/>
                    <a:pt x="84" y="831"/>
                    <a:pt x="93" y="780"/>
                  </a:cubicBezTo>
                  <a:cubicBezTo>
                    <a:pt x="0" y="663"/>
                    <a:pt x="112" y="565"/>
                    <a:pt x="107" y="477"/>
                  </a:cubicBezTo>
                  <a:cubicBezTo>
                    <a:pt x="107" y="434"/>
                    <a:pt x="79" y="402"/>
                    <a:pt x="79" y="365"/>
                  </a:cubicBezTo>
                  <a:cubicBezTo>
                    <a:pt x="79" y="304"/>
                    <a:pt x="121" y="262"/>
                    <a:pt x="130" y="201"/>
                  </a:cubicBezTo>
                  <a:cubicBezTo>
                    <a:pt x="140" y="145"/>
                    <a:pt x="102" y="93"/>
                    <a:pt x="130" y="42"/>
                  </a:cubicBezTo>
                  <a:cubicBezTo>
                    <a:pt x="346" y="0"/>
                    <a:pt x="555" y="37"/>
                    <a:pt x="751" y="52"/>
                  </a:cubicBezTo>
                  <a:cubicBezTo>
                    <a:pt x="957" y="65"/>
                    <a:pt x="1158" y="37"/>
                    <a:pt x="1363" y="74"/>
                  </a:cubicBezTo>
                  <a:cubicBezTo>
                    <a:pt x="1457" y="206"/>
                    <a:pt x="1378" y="327"/>
                    <a:pt x="1378" y="444"/>
                  </a:cubicBezTo>
                  <a:cubicBezTo>
                    <a:pt x="1378" y="509"/>
                    <a:pt x="1410" y="574"/>
                    <a:pt x="1410" y="640"/>
                  </a:cubicBezTo>
                  <a:cubicBezTo>
                    <a:pt x="1410" y="738"/>
                    <a:pt x="1317" y="831"/>
                    <a:pt x="1415" y="986"/>
                  </a:cubicBezTo>
                  <a:cubicBezTo>
                    <a:pt x="1387" y="1065"/>
                    <a:pt x="1312" y="1121"/>
                    <a:pt x="1331" y="1223"/>
                  </a:cubicBezTo>
                  <a:cubicBezTo>
                    <a:pt x="1322" y="1233"/>
                    <a:pt x="1317" y="1242"/>
                    <a:pt x="1307" y="1229"/>
                  </a:cubicBezTo>
                  <a:cubicBezTo>
                    <a:pt x="901" y="1233"/>
                    <a:pt x="490" y="1242"/>
                    <a:pt x="93" y="121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7"/>
            <p:cNvSpPr/>
            <p:nvPr/>
          </p:nvSpPr>
          <p:spPr>
            <a:xfrm>
              <a:off x="6394819" y="2346206"/>
              <a:ext cx="59143" cy="97520"/>
            </a:xfrm>
            <a:custGeom>
              <a:avLst/>
              <a:gdLst/>
              <a:ahLst/>
              <a:cxnLst/>
              <a:rect l="l" t="t" r="r" b="b"/>
              <a:pathLst>
                <a:path w="581" h="958" extrusionOk="0">
                  <a:moveTo>
                    <a:pt x="369" y="761"/>
                  </a:moveTo>
                  <a:cubicBezTo>
                    <a:pt x="67" y="957"/>
                    <a:pt x="1" y="75"/>
                    <a:pt x="267" y="43"/>
                  </a:cubicBezTo>
                  <a:cubicBezTo>
                    <a:pt x="580" y="0"/>
                    <a:pt x="505" y="575"/>
                    <a:pt x="397" y="738"/>
                  </a:cubicBezTo>
                  <a:cubicBezTo>
                    <a:pt x="388" y="752"/>
                    <a:pt x="379" y="757"/>
                    <a:pt x="369" y="76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7"/>
            <p:cNvSpPr/>
            <p:nvPr/>
          </p:nvSpPr>
          <p:spPr>
            <a:xfrm>
              <a:off x="6402963" y="2252961"/>
              <a:ext cx="55173" cy="75328"/>
            </a:xfrm>
            <a:custGeom>
              <a:avLst/>
              <a:gdLst/>
              <a:ahLst/>
              <a:cxnLst/>
              <a:rect l="l" t="t" r="r" b="b"/>
              <a:pathLst>
                <a:path w="542" h="740" extrusionOk="0">
                  <a:moveTo>
                    <a:pt x="360" y="613"/>
                  </a:moveTo>
                  <a:cubicBezTo>
                    <a:pt x="99" y="739"/>
                    <a:pt x="0" y="1"/>
                    <a:pt x="299" y="20"/>
                  </a:cubicBezTo>
                  <a:cubicBezTo>
                    <a:pt x="528" y="29"/>
                    <a:pt x="542" y="529"/>
                    <a:pt x="360" y="61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7"/>
            <p:cNvSpPr/>
            <p:nvPr/>
          </p:nvSpPr>
          <p:spPr>
            <a:xfrm>
              <a:off x="6342089" y="2884301"/>
              <a:ext cx="32880" cy="106070"/>
            </a:xfrm>
            <a:custGeom>
              <a:avLst/>
              <a:gdLst/>
              <a:ahLst/>
              <a:cxnLst/>
              <a:rect l="l" t="t" r="r" b="b"/>
              <a:pathLst>
                <a:path w="323" h="1042" extrusionOk="0">
                  <a:moveTo>
                    <a:pt x="239" y="18"/>
                  </a:moveTo>
                  <a:cubicBezTo>
                    <a:pt x="323" y="164"/>
                    <a:pt x="318" y="444"/>
                    <a:pt x="295" y="724"/>
                  </a:cubicBezTo>
                  <a:cubicBezTo>
                    <a:pt x="286" y="841"/>
                    <a:pt x="267" y="1033"/>
                    <a:pt x="159" y="1037"/>
                  </a:cubicBezTo>
                  <a:cubicBezTo>
                    <a:pt x="33" y="1042"/>
                    <a:pt x="19" y="817"/>
                    <a:pt x="14" y="738"/>
                  </a:cubicBezTo>
                  <a:cubicBezTo>
                    <a:pt x="1" y="490"/>
                    <a:pt x="33" y="187"/>
                    <a:pt x="98" y="29"/>
                  </a:cubicBezTo>
                  <a:cubicBezTo>
                    <a:pt x="126" y="1"/>
                    <a:pt x="197" y="1"/>
                    <a:pt x="239" y="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3" name="Google Shape;2793;p57"/>
          <p:cNvGrpSpPr/>
          <p:nvPr/>
        </p:nvGrpSpPr>
        <p:grpSpPr>
          <a:xfrm>
            <a:off x="8082579" y="3964654"/>
            <a:ext cx="112828" cy="90202"/>
            <a:chOff x="2248975" y="4408648"/>
            <a:chExt cx="112828" cy="90202"/>
          </a:xfrm>
        </p:grpSpPr>
        <p:sp>
          <p:nvSpPr>
            <p:cNvPr id="2794" name="Google Shape;2794;p57"/>
            <p:cNvSpPr/>
            <p:nvPr/>
          </p:nvSpPr>
          <p:spPr>
            <a:xfrm>
              <a:off x="2248975" y="4427957"/>
              <a:ext cx="109610" cy="70893"/>
            </a:xfrm>
            <a:custGeom>
              <a:avLst/>
              <a:gdLst/>
              <a:ahLst/>
              <a:cxnLst/>
              <a:rect l="l" t="t" r="r" b="b"/>
              <a:pathLst>
                <a:path w="2350" h="1520" extrusionOk="0">
                  <a:moveTo>
                    <a:pt x="210" y="1"/>
                  </a:moveTo>
                  <a:lnTo>
                    <a:pt x="70" y="595"/>
                  </a:lnTo>
                  <a:cubicBezTo>
                    <a:pt x="0" y="884"/>
                    <a:pt x="420" y="1239"/>
                    <a:pt x="1013" y="1379"/>
                  </a:cubicBezTo>
                  <a:cubicBezTo>
                    <a:pt x="1602" y="1519"/>
                    <a:pt x="2138" y="1397"/>
                    <a:pt x="2209" y="1104"/>
                  </a:cubicBezTo>
                  <a:lnTo>
                    <a:pt x="2349" y="511"/>
                  </a:lnTo>
                  <a:close/>
                </a:path>
              </a:pathLst>
            </a:custGeom>
            <a:solidFill>
              <a:srgbClr val="C1D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7"/>
            <p:cNvSpPr/>
            <p:nvPr/>
          </p:nvSpPr>
          <p:spPr>
            <a:xfrm>
              <a:off x="2248975" y="4427957"/>
              <a:ext cx="109610" cy="70893"/>
            </a:xfrm>
            <a:custGeom>
              <a:avLst/>
              <a:gdLst/>
              <a:ahLst/>
              <a:cxnLst/>
              <a:rect l="l" t="t" r="r" b="b"/>
              <a:pathLst>
                <a:path w="2350" h="1520" extrusionOk="0">
                  <a:moveTo>
                    <a:pt x="210" y="1"/>
                  </a:moveTo>
                  <a:lnTo>
                    <a:pt x="70" y="595"/>
                  </a:lnTo>
                  <a:cubicBezTo>
                    <a:pt x="0" y="884"/>
                    <a:pt x="420" y="1239"/>
                    <a:pt x="1013" y="1379"/>
                  </a:cubicBezTo>
                  <a:cubicBezTo>
                    <a:pt x="1602" y="1519"/>
                    <a:pt x="2138" y="1397"/>
                    <a:pt x="2209" y="1104"/>
                  </a:cubicBezTo>
                  <a:lnTo>
                    <a:pt x="2349" y="51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7"/>
            <p:cNvSpPr/>
            <p:nvPr/>
          </p:nvSpPr>
          <p:spPr>
            <a:xfrm>
              <a:off x="2255505" y="4408648"/>
              <a:ext cx="106298" cy="62498"/>
            </a:xfrm>
            <a:custGeom>
              <a:avLst/>
              <a:gdLst/>
              <a:ahLst/>
              <a:cxnLst/>
              <a:rect l="l" t="t" r="r" b="b"/>
              <a:pathLst>
                <a:path w="2279" h="1340" extrusionOk="0">
                  <a:moveTo>
                    <a:pt x="2209" y="925"/>
                  </a:moveTo>
                  <a:cubicBezTo>
                    <a:pt x="2138" y="1218"/>
                    <a:pt x="1606" y="1339"/>
                    <a:pt x="1013" y="1199"/>
                  </a:cubicBezTo>
                  <a:cubicBezTo>
                    <a:pt x="425" y="1059"/>
                    <a:pt x="0" y="705"/>
                    <a:pt x="70" y="415"/>
                  </a:cubicBezTo>
                  <a:cubicBezTo>
                    <a:pt x="140" y="121"/>
                    <a:pt x="677" y="0"/>
                    <a:pt x="1265" y="140"/>
                  </a:cubicBezTo>
                  <a:cubicBezTo>
                    <a:pt x="1858" y="285"/>
                    <a:pt x="2279" y="635"/>
                    <a:pt x="2209" y="92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7"/>
            <p:cNvSpPr/>
            <p:nvPr/>
          </p:nvSpPr>
          <p:spPr>
            <a:xfrm>
              <a:off x="2258537" y="4432014"/>
              <a:ext cx="99815" cy="12546"/>
            </a:xfrm>
            <a:custGeom>
              <a:avLst/>
              <a:gdLst/>
              <a:ahLst/>
              <a:cxnLst/>
              <a:rect l="l" t="t" r="r" b="b"/>
              <a:pathLst>
                <a:path w="2140" h="269" extrusionOk="0">
                  <a:moveTo>
                    <a:pt x="209" y="0"/>
                  </a:moveTo>
                  <a:cubicBezTo>
                    <a:pt x="129" y="0"/>
                    <a:pt x="57" y="4"/>
                    <a:pt x="0" y="13"/>
                  </a:cubicBezTo>
                  <a:cubicBezTo>
                    <a:pt x="5" y="54"/>
                    <a:pt x="19" y="92"/>
                    <a:pt x="38" y="134"/>
                  </a:cubicBezTo>
                  <a:cubicBezTo>
                    <a:pt x="453" y="228"/>
                    <a:pt x="1187" y="250"/>
                    <a:pt x="1770" y="260"/>
                  </a:cubicBezTo>
                  <a:cubicBezTo>
                    <a:pt x="1847" y="263"/>
                    <a:pt x="1940" y="269"/>
                    <a:pt x="2028" y="269"/>
                  </a:cubicBezTo>
                  <a:cubicBezTo>
                    <a:pt x="2067" y="269"/>
                    <a:pt x="2105" y="267"/>
                    <a:pt x="2140" y="265"/>
                  </a:cubicBezTo>
                  <a:cubicBezTo>
                    <a:pt x="2125" y="222"/>
                    <a:pt x="2102" y="176"/>
                    <a:pt x="2069" y="129"/>
                  </a:cubicBezTo>
                  <a:cubicBezTo>
                    <a:pt x="1938" y="110"/>
                    <a:pt x="1770" y="97"/>
                    <a:pt x="1612" y="82"/>
                  </a:cubicBezTo>
                  <a:cubicBezTo>
                    <a:pt x="1341" y="60"/>
                    <a:pt x="1023" y="36"/>
                    <a:pt x="761" y="22"/>
                  </a:cubicBezTo>
                  <a:cubicBezTo>
                    <a:pt x="589" y="15"/>
                    <a:pt x="381" y="0"/>
                    <a:pt x="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8" name="Google Shape;2798;p57"/>
          <p:cNvGrpSpPr/>
          <p:nvPr/>
        </p:nvGrpSpPr>
        <p:grpSpPr>
          <a:xfrm rot="5400000">
            <a:off x="7748653" y="4147402"/>
            <a:ext cx="111755" cy="146823"/>
            <a:chOff x="2664095" y="4343724"/>
            <a:chExt cx="111755" cy="146823"/>
          </a:xfrm>
        </p:grpSpPr>
        <p:sp>
          <p:nvSpPr>
            <p:cNvPr id="2799" name="Google Shape;2799;p57"/>
            <p:cNvSpPr/>
            <p:nvPr/>
          </p:nvSpPr>
          <p:spPr>
            <a:xfrm>
              <a:off x="2664095" y="4343724"/>
              <a:ext cx="111755" cy="146823"/>
            </a:xfrm>
            <a:custGeom>
              <a:avLst/>
              <a:gdLst/>
              <a:ahLst/>
              <a:cxnLst/>
              <a:rect l="l" t="t" r="r" b="b"/>
              <a:pathLst>
                <a:path w="2396" h="3148" extrusionOk="0">
                  <a:moveTo>
                    <a:pt x="359" y="1733"/>
                  </a:moveTo>
                  <a:cubicBezTo>
                    <a:pt x="318" y="1813"/>
                    <a:pt x="215" y="1971"/>
                    <a:pt x="163" y="2106"/>
                  </a:cubicBezTo>
                  <a:cubicBezTo>
                    <a:pt x="1" y="2507"/>
                    <a:pt x="9" y="3096"/>
                    <a:pt x="565" y="3134"/>
                  </a:cubicBezTo>
                  <a:cubicBezTo>
                    <a:pt x="770" y="3147"/>
                    <a:pt x="1027" y="3012"/>
                    <a:pt x="1186" y="2858"/>
                  </a:cubicBezTo>
                  <a:cubicBezTo>
                    <a:pt x="1410" y="2643"/>
                    <a:pt x="1690" y="2223"/>
                    <a:pt x="1906" y="1835"/>
                  </a:cubicBezTo>
                  <a:cubicBezTo>
                    <a:pt x="2124" y="1443"/>
                    <a:pt x="2395" y="929"/>
                    <a:pt x="2386" y="630"/>
                  </a:cubicBezTo>
                  <a:cubicBezTo>
                    <a:pt x="2376" y="332"/>
                    <a:pt x="2139" y="0"/>
                    <a:pt x="1738" y="14"/>
                  </a:cubicBezTo>
                  <a:cubicBezTo>
                    <a:pt x="1368" y="28"/>
                    <a:pt x="1144" y="421"/>
                    <a:pt x="882" y="832"/>
                  </a:cubicBezTo>
                  <a:cubicBezTo>
                    <a:pt x="691" y="1135"/>
                    <a:pt x="533" y="1420"/>
                    <a:pt x="359" y="17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7"/>
            <p:cNvSpPr/>
            <p:nvPr/>
          </p:nvSpPr>
          <p:spPr>
            <a:xfrm>
              <a:off x="2664095" y="4402304"/>
              <a:ext cx="85402" cy="87637"/>
            </a:xfrm>
            <a:custGeom>
              <a:avLst/>
              <a:gdLst/>
              <a:ahLst/>
              <a:cxnLst/>
              <a:rect l="l" t="t" r="r" b="b"/>
              <a:pathLst>
                <a:path w="1831" h="1879" extrusionOk="0">
                  <a:moveTo>
                    <a:pt x="630" y="1"/>
                  </a:moveTo>
                  <a:cubicBezTo>
                    <a:pt x="537" y="154"/>
                    <a:pt x="453" y="313"/>
                    <a:pt x="359" y="477"/>
                  </a:cubicBezTo>
                  <a:cubicBezTo>
                    <a:pt x="318" y="557"/>
                    <a:pt x="215" y="715"/>
                    <a:pt x="163" y="850"/>
                  </a:cubicBezTo>
                  <a:cubicBezTo>
                    <a:pt x="1" y="1251"/>
                    <a:pt x="9" y="1840"/>
                    <a:pt x="565" y="1878"/>
                  </a:cubicBezTo>
                  <a:cubicBezTo>
                    <a:pt x="575" y="1878"/>
                    <a:pt x="584" y="1879"/>
                    <a:pt x="594" y="1879"/>
                  </a:cubicBezTo>
                  <a:cubicBezTo>
                    <a:pt x="794" y="1879"/>
                    <a:pt x="1034" y="1749"/>
                    <a:pt x="1186" y="1602"/>
                  </a:cubicBezTo>
                  <a:cubicBezTo>
                    <a:pt x="1382" y="1410"/>
                    <a:pt x="1625" y="1061"/>
                    <a:pt x="1831" y="715"/>
                  </a:cubicBezTo>
                  <a:lnTo>
                    <a:pt x="1831" y="715"/>
                  </a:lnTo>
                  <a:cubicBezTo>
                    <a:pt x="1734" y="736"/>
                    <a:pt x="1644" y="746"/>
                    <a:pt x="1560" y="746"/>
                  </a:cubicBezTo>
                  <a:cubicBezTo>
                    <a:pt x="1037" y="746"/>
                    <a:pt x="768" y="351"/>
                    <a:pt x="6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7"/>
            <p:cNvSpPr/>
            <p:nvPr/>
          </p:nvSpPr>
          <p:spPr>
            <a:xfrm>
              <a:off x="2686950" y="4393816"/>
              <a:ext cx="25747" cy="34654"/>
            </a:xfrm>
            <a:custGeom>
              <a:avLst/>
              <a:gdLst/>
              <a:ahLst/>
              <a:cxnLst/>
              <a:rect l="l" t="t" r="r" b="b"/>
              <a:pathLst>
                <a:path w="552" h="743" extrusionOk="0">
                  <a:moveTo>
                    <a:pt x="552" y="56"/>
                  </a:moveTo>
                  <a:cubicBezTo>
                    <a:pt x="552" y="187"/>
                    <a:pt x="429" y="374"/>
                    <a:pt x="304" y="551"/>
                  </a:cubicBezTo>
                  <a:cubicBezTo>
                    <a:pt x="252" y="626"/>
                    <a:pt x="159" y="743"/>
                    <a:pt x="89" y="705"/>
                  </a:cubicBezTo>
                  <a:cubicBezTo>
                    <a:pt x="0" y="654"/>
                    <a:pt x="80" y="500"/>
                    <a:pt x="112" y="448"/>
                  </a:cubicBezTo>
                  <a:cubicBezTo>
                    <a:pt x="201" y="276"/>
                    <a:pt x="345" y="84"/>
                    <a:pt x="453" y="4"/>
                  </a:cubicBezTo>
                  <a:cubicBezTo>
                    <a:pt x="485" y="0"/>
                    <a:pt x="533" y="28"/>
                    <a:pt x="552" y="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7"/>
            <p:cNvSpPr/>
            <p:nvPr/>
          </p:nvSpPr>
          <p:spPr>
            <a:xfrm>
              <a:off x="2698890" y="4424039"/>
              <a:ext cx="19870" cy="22760"/>
            </a:xfrm>
            <a:custGeom>
              <a:avLst/>
              <a:gdLst/>
              <a:ahLst/>
              <a:cxnLst/>
              <a:rect l="l" t="t" r="r" b="b"/>
              <a:pathLst>
                <a:path w="426" h="488" extrusionOk="0">
                  <a:moveTo>
                    <a:pt x="225" y="15"/>
                  </a:moveTo>
                  <a:cubicBezTo>
                    <a:pt x="426" y="80"/>
                    <a:pt x="212" y="487"/>
                    <a:pt x="67" y="389"/>
                  </a:cubicBezTo>
                  <a:cubicBezTo>
                    <a:pt x="1" y="347"/>
                    <a:pt x="33" y="108"/>
                    <a:pt x="117" y="34"/>
                  </a:cubicBezTo>
                  <a:cubicBezTo>
                    <a:pt x="145" y="6"/>
                    <a:pt x="193" y="1"/>
                    <a:pt x="225" y="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 name="Picture 26">
            <a:extLst>
              <a:ext uri="{FF2B5EF4-FFF2-40B4-BE49-F238E27FC236}">
                <a16:creationId xmlns:a16="http://schemas.microsoft.com/office/drawing/2014/main" id="{299D602E-B99B-D547-9636-940BC0EF8C1F}"/>
              </a:ext>
            </a:extLst>
          </p:cNvPr>
          <p:cNvPicPr>
            <a:picLocks noChangeAspect="1"/>
          </p:cNvPicPr>
          <p:nvPr/>
        </p:nvPicPr>
        <p:blipFill>
          <a:blip r:embed="rId3"/>
          <a:stretch>
            <a:fillRect/>
          </a:stretch>
        </p:blipFill>
        <p:spPr>
          <a:xfrm>
            <a:off x="1601168" y="1028307"/>
            <a:ext cx="6856266" cy="1983527"/>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picture containing text&#10;&#10;Description automatically generated">
            <a:extLst>
              <a:ext uri="{FF2B5EF4-FFF2-40B4-BE49-F238E27FC236}">
                <a16:creationId xmlns:a16="http://schemas.microsoft.com/office/drawing/2014/main" id="{F8719659-7E35-BD4F-99C9-2F509FE68758}"/>
              </a:ext>
            </a:extLst>
          </p:cNvPr>
          <p:cNvPicPr>
            <a:picLocks noChangeAspect="1"/>
          </p:cNvPicPr>
          <p:nvPr/>
        </p:nvPicPr>
        <p:blipFill>
          <a:blip r:embed="rId2"/>
          <a:stretch>
            <a:fillRect/>
          </a:stretch>
        </p:blipFill>
        <p:spPr>
          <a:xfrm>
            <a:off x="-21472" y="0"/>
            <a:ext cx="9186945" cy="5143500"/>
          </a:xfrm>
          <a:prstGeom prst="rect">
            <a:avLst/>
          </a:prstGeom>
        </p:spPr>
      </p:pic>
      <p:sp>
        <p:nvSpPr>
          <p:cNvPr id="2" name="Title 1"/>
          <p:cNvSpPr>
            <a:spLocks noGrp="1"/>
          </p:cNvSpPr>
          <p:nvPr>
            <p:ph type="title"/>
          </p:nvPr>
        </p:nvSpPr>
        <p:spPr/>
        <p:txBody>
          <a:bodyPr/>
          <a:lstStyle/>
          <a:p>
            <a:endParaRPr lang="vi-VN"/>
          </a:p>
        </p:txBody>
      </p:sp>
      <p:pic>
        <p:nvPicPr>
          <p:cNvPr id="7" name="Hình ảnh 3">
            <a:extLst>
              <a:ext uri="{FF2B5EF4-FFF2-40B4-BE49-F238E27FC236}">
                <a16:creationId xmlns:a16="http://schemas.microsoft.com/office/drawing/2014/main" id="{D534AB81-A816-7147-9125-E9DC1A8EE9F7}"/>
              </a:ext>
            </a:extLst>
          </p:cNvPr>
          <p:cNvPicPr>
            <a:picLocks noGrp="1" noChangeAspect="1"/>
          </p:cNvPicPr>
          <p:nvPr>
            <p:ph idx="1"/>
          </p:nvPr>
        </p:nvPicPr>
        <p:blipFill>
          <a:blip r:embed="rId3"/>
          <a:stretch>
            <a:fillRect/>
          </a:stretch>
        </p:blipFill>
        <p:spPr>
          <a:xfrm>
            <a:off x="1018465" y="83037"/>
            <a:ext cx="7107070" cy="4977425"/>
          </a:xfrm>
        </p:spPr>
      </p:pic>
    </p:spTree>
    <p:extLst>
      <p:ext uri="{BB962C8B-B14F-4D97-AF65-F5344CB8AC3E}">
        <p14:creationId xmlns:p14="http://schemas.microsoft.com/office/powerpoint/2010/main" val="1110696257"/>
      </p:ext>
    </p:extLst>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14495 0.12655" pathEditMode="relative" ptsTypes="AA">
                                      <p:cBhvr>
                                        <p:cTn id="6" dur="30000" fill="hold"/>
                                        <p:tgtEl>
                                          <p:spTgt spid="10"/>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10"/>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14495 0.12655 L 0 0" pathEditMode="relative" ptsTypes="AA">
                                      <p:cBhvr>
                                        <p:cTn id="11" dur="30000" fill="hold"/>
                                        <p:tgtEl>
                                          <p:spTgt spid="10"/>
                                        </p:tgtEl>
                                        <p:attrNameLst>
                                          <p:attrName>ppt_x</p:attrName>
                                          <p:attrName>ppt_y</p:attrName>
                                        </p:attrNameLst>
                                      </p:cBhvr>
                                    </p:animMotion>
                                  </p:childTnLst>
                                </p:cTn>
                              </p:par>
                              <p:par>
                                <p:cTn id="12" presetID="6" presetClass="emph" presetSubtype="0" accel="50000" decel="50000" fill="hold" nodeType="withEffect">
                                  <p:stCondLst>
                                    <p:cond delay="5000"/>
                                  </p:stCondLst>
                                  <p:childTnLst>
                                    <p:animScale>
                                      <p:cBhvr>
                                        <p:cTn id="13" dur="30000" fill="hold"/>
                                        <p:tgtEl>
                                          <p:spTgt spid="10"/>
                                        </p:tgtEl>
                                      </p:cBhvr>
                                      <p:by x="150000" y="150000"/>
                                      <p:to x="100000" y="100000"/>
                                    </p:animScale>
                                  </p:childTnLst>
                                </p:cTn>
                              </p:par>
                            </p:childTnLst>
                          </p:cTn>
                        </p:par>
                        <p:par>
                          <p:cTn id="14" fill="hold">
                            <p:stCondLst>
                              <p:cond delay="65000"/>
                            </p:stCondLst>
                            <p:childTnLst>
                              <p:par>
                                <p:cTn id="15" presetID="0" presetClass="path" presetSubtype="0" accel="50000" decel="50000" fill="hold" nodeType="afterEffect">
                                  <p:stCondLst>
                                    <p:cond delay="0"/>
                                  </p:stCondLst>
                                  <p:childTnLst>
                                    <p:animMotion origin="layout" path="M 0 0 L 0 0" pathEditMode="relative" ptsTypes="AA">
                                      <p:cBhvr>
                                        <p:cTn id="16" dur="5000" fill="hold"/>
                                        <p:tgtEl>
                                          <p:spTgt spid="10"/>
                                        </p:tgtEl>
                                        <p:attrNameLst>
                                          <p:attrName>ppt_x</p:attrName>
                                          <p:attrName>ppt_y</p:attrName>
                                        </p:attrNameLst>
                                      </p:cBhvr>
                                    </p:animMotion>
                                  </p:childTnLst>
                                </p:cTn>
                              </p:par>
                            </p:childTnLst>
                          </p:cTn>
                        </p:par>
                      </p:childTnLst>
                    </p:cTn>
                  </p:par>
                </p:childTnLst>
              </p:cTn>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picture containing text&#10;&#10;Description automatically generated">
            <a:extLst>
              <a:ext uri="{FF2B5EF4-FFF2-40B4-BE49-F238E27FC236}">
                <a16:creationId xmlns:a16="http://schemas.microsoft.com/office/drawing/2014/main" id="{F8719659-7E35-BD4F-99C9-2F509FE68758}"/>
              </a:ext>
            </a:extLst>
          </p:cNvPr>
          <p:cNvPicPr>
            <a:picLocks noChangeAspect="1"/>
          </p:cNvPicPr>
          <p:nvPr/>
        </p:nvPicPr>
        <p:blipFill>
          <a:blip r:embed="rId2"/>
          <a:stretch>
            <a:fillRect/>
          </a:stretch>
        </p:blipFill>
        <p:spPr>
          <a:xfrm>
            <a:off x="-21472" y="0"/>
            <a:ext cx="9186945" cy="5143500"/>
          </a:xfrm>
          <a:prstGeom prst="rect">
            <a:avLst/>
          </a:prstGeom>
        </p:spPr>
      </p:pic>
      <p:sp>
        <p:nvSpPr>
          <p:cNvPr id="2" name="Title 1"/>
          <p:cNvSpPr>
            <a:spLocks noGrp="1"/>
          </p:cNvSpPr>
          <p:nvPr>
            <p:ph type="title"/>
          </p:nvPr>
        </p:nvSpPr>
        <p:spPr/>
        <p:txBody>
          <a:bodyPr/>
          <a:lstStyle/>
          <a:p>
            <a:endParaRPr lang="vi-VN"/>
          </a:p>
        </p:txBody>
      </p:sp>
      <p:sp>
        <p:nvSpPr>
          <p:cNvPr id="11" name="Content Placeholder 10">
            <a:extLst>
              <a:ext uri="{FF2B5EF4-FFF2-40B4-BE49-F238E27FC236}">
                <a16:creationId xmlns:a16="http://schemas.microsoft.com/office/drawing/2014/main" id="{656E384F-11EC-1448-9282-C819BECDB84D}"/>
              </a:ext>
            </a:extLst>
          </p:cNvPr>
          <p:cNvSpPr>
            <a:spLocks noGrp="1"/>
          </p:cNvSpPr>
          <p:nvPr>
            <p:ph idx="1"/>
          </p:nvPr>
        </p:nvSpPr>
        <p:spPr/>
        <p:txBody>
          <a:bodyPr/>
          <a:lstStyle/>
          <a:p>
            <a:endParaRPr lang="en-VN"/>
          </a:p>
        </p:txBody>
      </p:sp>
      <p:pic>
        <p:nvPicPr>
          <p:cNvPr id="7" name="Hình ảnh 3">
            <a:extLst>
              <a:ext uri="{FF2B5EF4-FFF2-40B4-BE49-F238E27FC236}">
                <a16:creationId xmlns:a16="http://schemas.microsoft.com/office/drawing/2014/main" id="{07EF1EE0-49C2-1948-9845-63E5808194CE}"/>
              </a:ext>
            </a:extLst>
          </p:cNvPr>
          <p:cNvPicPr>
            <a:picLocks noChangeAspect="1"/>
          </p:cNvPicPr>
          <p:nvPr/>
        </p:nvPicPr>
        <p:blipFill>
          <a:blip r:embed="rId3"/>
          <a:stretch>
            <a:fillRect/>
          </a:stretch>
        </p:blipFill>
        <p:spPr>
          <a:xfrm>
            <a:off x="394927" y="358613"/>
            <a:ext cx="8354146" cy="4426273"/>
          </a:xfrm>
          <a:prstGeom prst="rect">
            <a:avLst/>
          </a:prstGeom>
          <a:noFill/>
          <a:ln>
            <a:noFill/>
          </a:ln>
        </p:spPr>
      </p:pic>
    </p:spTree>
    <p:extLst>
      <p:ext uri="{BB962C8B-B14F-4D97-AF65-F5344CB8AC3E}">
        <p14:creationId xmlns:p14="http://schemas.microsoft.com/office/powerpoint/2010/main" val="2718494465"/>
      </p:ext>
    </p:extLst>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14495 0.12655" pathEditMode="relative" ptsTypes="AA">
                                      <p:cBhvr>
                                        <p:cTn id="6" dur="30000" fill="hold"/>
                                        <p:tgtEl>
                                          <p:spTgt spid="10"/>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10"/>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14495 0.12655 L 0 0" pathEditMode="relative" ptsTypes="AA">
                                      <p:cBhvr>
                                        <p:cTn id="11" dur="30000" fill="hold"/>
                                        <p:tgtEl>
                                          <p:spTgt spid="10"/>
                                        </p:tgtEl>
                                        <p:attrNameLst>
                                          <p:attrName>ppt_x</p:attrName>
                                          <p:attrName>ppt_y</p:attrName>
                                        </p:attrNameLst>
                                      </p:cBhvr>
                                    </p:animMotion>
                                  </p:childTnLst>
                                </p:cTn>
                              </p:par>
                              <p:par>
                                <p:cTn id="12" presetID="6" presetClass="emph" presetSubtype="0" accel="50000" decel="50000" fill="hold" nodeType="withEffect">
                                  <p:stCondLst>
                                    <p:cond delay="5000"/>
                                  </p:stCondLst>
                                  <p:childTnLst>
                                    <p:animScale>
                                      <p:cBhvr>
                                        <p:cTn id="13" dur="30000" fill="hold"/>
                                        <p:tgtEl>
                                          <p:spTgt spid="10"/>
                                        </p:tgtEl>
                                      </p:cBhvr>
                                      <p:by x="150000" y="150000"/>
                                      <p:to x="100000" y="100000"/>
                                    </p:animScale>
                                  </p:childTnLst>
                                </p:cTn>
                              </p:par>
                            </p:childTnLst>
                          </p:cTn>
                        </p:par>
                        <p:par>
                          <p:cTn id="14" fill="hold">
                            <p:stCondLst>
                              <p:cond delay="65000"/>
                            </p:stCondLst>
                            <p:childTnLst>
                              <p:par>
                                <p:cTn id="15" presetID="0" presetClass="path" presetSubtype="0" accel="50000" decel="50000" fill="hold" nodeType="afterEffect">
                                  <p:stCondLst>
                                    <p:cond delay="0"/>
                                  </p:stCondLst>
                                  <p:childTnLst>
                                    <p:animMotion origin="layout" path="M 0 0 L 0 0" pathEditMode="relative" ptsTypes="AA">
                                      <p:cBhvr>
                                        <p:cTn id="16" dur="5000" fill="hold"/>
                                        <p:tgtEl>
                                          <p:spTgt spid="10"/>
                                        </p:tgtEl>
                                        <p:attrNameLst>
                                          <p:attrName>ppt_x</p:attrName>
                                          <p:attrName>ppt_y</p:attrName>
                                        </p:attrNameLst>
                                      </p:cBhvr>
                                    </p:animMotion>
                                  </p:childTnLst>
                                </p:cTn>
                              </p:par>
                            </p:childTnLst>
                          </p:cTn>
                        </p:par>
                      </p:childTnLst>
                    </p:cTn>
                  </p:par>
                </p:childTnLst>
              </p:cTn>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Diagram&#10;&#10;Description automatically generated">
            <a:extLst>
              <a:ext uri="{FF2B5EF4-FFF2-40B4-BE49-F238E27FC236}">
                <a16:creationId xmlns:a16="http://schemas.microsoft.com/office/drawing/2014/main" id="{13152A5E-4A1C-1C4B-A853-4C3E13FD1019}"/>
              </a:ext>
            </a:extLst>
          </p:cNvPr>
          <p:cNvPicPr>
            <a:picLocks noChangeAspect="1"/>
          </p:cNvPicPr>
          <p:nvPr/>
        </p:nvPicPr>
        <p:blipFill>
          <a:blip r:embed="rId3"/>
          <a:stretch>
            <a:fillRect/>
          </a:stretch>
        </p:blipFill>
        <p:spPr>
          <a:xfrm>
            <a:off x="0" y="-2925"/>
            <a:ext cx="9144000" cy="5149351"/>
          </a:xfrm>
          <a:prstGeom prst="rect">
            <a:avLst/>
          </a:prstGeom>
        </p:spPr>
      </p:pic>
    </p:spTree>
    <p:extLst>
      <p:ext uri="{BB962C8B-B14F-4D97-AF65-F5344CB8AC3E}">
        <p14:creationId xmlns:p14="http://schemas.microsoft.com/office/powerpoint/2010/main" val="439494652"/>
      </p:ext>
    </p:extLst>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07123 0.10339" pathEditMode="relative" ptsTypes="AA">
                                      <p:cBhvr>
                                        <p:cTn id="6" dur="30000" fill="hold"/>
                                        <p:tgtEl>
                                          <p:spTgt spid="11"/>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11"/>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07123 0.10339 L 0 0" pathEditMode="relative" ptsTypes="AA">
                                      <p:cBhvr>
                                        <p:cTn id="11" dur="30000" fill="hold"/>
                                        <p:tgtEl>
                                          <p:spTgt spid="11"/>
                                        </p:tgtEl>
                                        <p:attrNameLst>
                                          <p:attrName>ppt_x</p:attrName>
                                          <p:attrName>ppt_y</p:attrName>
                                        </p:attrNameLst>
                                      </p:cBhvr>
                                    </p:animMotion>
                                  </p:childTnLst>
                                </p:cTn>
                              </p:par>
                              <p:par>
                                <p:cTn id="12" presetID="6" presetClass="emph" presetSubtype="0" accel="50000" decel="50000" fill="hold" nodeType="withEffect">
                                  <p:stCondLst>
                                    <p:cond delay="5000"/>
                                  </p:stCondLst>
                                  <p:childTnLst>
                                    <p:animScale>
                                      <p:cBhvr>
                                        <p:cTn id="13" dur="30000" fill="hold"/>
                                        <p:tgtEl>
                                          <p:spTgt spid="11"/>
                                        </p:tgtEl>
                                      </p:cBhvr>
                                      <p:by x="150000" y="150000"/>
                                      <p:to x="100000" y="100000"/>
                                    </p:animScale>
                                  </p:childTnLst>
                                </p:cTn>
                              </p:par>
                            </p:childTnLst>
                          </p:cTn>
                        </p:par>
                        <p:par>
                          <p:cTn id="14" fill="hold">
                            <p:stCondLst>
                              <p:cond delay="65000"/>
                            </p:stCondLst>
                            <p:childTnLst>
                              <p:par>
                                <p:cTn id="15" presetID="0" presetClass="path" presetSubtype="0" accel="50000" decel="50000" fill="hold" nodeType="afterEffect">
                                  <p:stCondLst>
                                    <p:cond delay="0"/>
                                  </p:stCondLst>
                                  <p:childTnLst>
                                    <p:animMotion origin="layout" path="M 0 0 L 0 0" pathEditMode="relative" ptsTypes="AA">
                                      <p:cBhvr>
                                        <p:cTn id="16" dur="5000" fill="hold"/>
                                        <p:tgtEl>
                                          <p:spTgt spid="11"/>
                                        </p:tgtEl>
                                        <p:attrNameLst>
                                          <p:attrName>ppt_x</p:attrName>
                                          <p:attrName>ppt_y</p:attrName>
                                        </p:attrNameLst>
                                      </p:cBhvr>
                                    </p:animMotion>
                                  </p:childTnLst>
                                </p:cTn>
                              </p:par>
                            </p:childTnLst>
                          </p:cTn>
                        </p:par>
                      </p:childTnLst>
                    </p:cTn>
                  </p:par>
                </p:childTnLst>
              </p:cTn>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10;&#10;Description automatically generated">
            <a:extLst>
              <a:ext uri="{FF2B5EF4-FFF2-40B4-BE49-F238E27FC236}">
                <a16:creationId xmlns:a16="http://schemas.microsoft.com/office/drawing/2014/main" id="{870670A9-1F19-E443-B3C0-1F27947D9F3B}"/>
              </a:ext>
            </a:extLst>
          </p:cNvPr>
          <p:cNvPicPr>
            <a:picLocks noChangeAspect="1"/>
          </p:cNvPicPr>
          <p:nvPr/>
        </p:nvPicPr>
        <p:blipFill>
          <a:blip r:embed="rId2"/>
          <a:stretch>
            <a:fillRect/>
          </a:stretch>
        </p:blipFill>
        <p:spPr>
          <a:xfrm>
            <a:off x="-21474" y="0"/>
            <a:ext cx="9186949" cy="5143500"/>
          </a:xfrm>
          <a:prstGeom prst="rect">
            <a:avLst/>
          </a:prstGeom>
        </p:spPr>
      </p:pic>
      <p:sp>
        <p:nvSpPr>
          <p:cNvPr id="2" name="Title 1"/>
          <p:cNvSpPr>
            <a:spLocks noGrp="1"/>
          </p:cNvSpPr>
          <p:nvPr>
            <p:ph type="title"/>
          </p:nvPr>
        </p:nvSpPr>
        <p:spPr/>
        <p:txBody>
          <a:bodyPr/>
          <a:lstStyle/>
          <a:p>
            <a:r>
              <a:rPr lang="en-US" b="1">
                <a:latin typeface="+mn-lt"/>
              </a:rPr>
              <a:t>Staging/AJCC 8</a:t>
            </a:r>
            <a:r>
              <a:rPr lang="en-US" b="1" baseline="30000">
                <a:latin typeface="+mn-lt"/>
              </a:rPr>
              <a:t>th</a:t>
            </a:r>
            <a:r>
              <a:rPr lang="en-US" b="1">
                <a:latin typeface="+mn-lt"/>
              </a:rPr>
              <a:t>: Ung </a:t>
            </a:r>
            <a:r>
              <a:rPr lang="en-US" b="1" err="1">
                <a:latin typeface="+mn-lt"/>
              </a:rPr>
              <a:t>thư</a:t>
            </a:r>
            <a:r>
              <a:rPr lang="en-US" b="1">
                <a:latin typeface="+mn-lt"/>
              </a:rPr>
              <a:t> </a:t>
            </a:r>
            <a:r>
              <a:rPr lang="en-US" b="1" err="1">
                <a:latin typeface="+mn-lt"/>
              </a:rPr>
              <a:t>đầu</a:t>
            </a:r>
            <a:r>
              <a:rPr lang="en-US" b="1">
                <a:latin typeface="+mn-lt"/>
              </a:rPr>
              <a:t> </a:t>
            </a:r>
            <a:r>
              <a:rPr lang="en-US" b="1" err="1">
                <a:latin typeface="+mn-lt"/>
              </a:rPr>
              <a:t>tụy</a:t>
            </a:r>
            <a:endParaRPr lang="vi-VN" b="1">
              <a:latin typeface="+mn-lt"/>
            </a:endParaRPr>
          </a:p>
        </p:txBody>
      </p:sp>
      <p:pic>
        <p:nvPicPr>
          <p:cNvPr id="7" name="Content Placeholder 6"/>
          <p:cNvPicPr>
            <a:picLocks noGrp="1" noChangeAspect="1"/>
          </p:cNvPicPr>
          <p:nvPr>
            <p:ph sz="half" idx="2"/>
          </p:nvPr>
        </p:nvPicPr>
        <p:blipFill>
          <a:blip r:embed="rId3"/>
          <a:stretch>
            <a:fillRect/>
          </a:stretch>
        </p:blipFill>
        <p:spPr>
          <a:xfrm>
            <a:off x="4726549" y="1268017"/>
            <a:ext cx="4025078" cy="3164681"/>
          </a:xfrm>
          <a:prstGeom prst="rect">
            <a:avLst/>
          </a:prstGeom>
        </p:spPr>
      </p:pic>
      <p:pic>
        <p:nvPicPr>
          <p:cNvPr id="6" name="Picture 5"/>
          <p:cNvPicPr>
            <a:picLocks noChangeAspect="1"/>
          </p:cNvPicPr>
          <p:nvPr/>
        </p:nvPicPr>
        <p:blipFill>
          <a:blip r:embed="rId4"/>
          <a:stretch>
            <a:fillRect/>
          </a:stretch>
        </p:blipFill>
        <p:spPr>
          <a:xfrm>
            <a:off x="261706" y="1268017"/>
            <a:ext cx="4464844" cy="3164681"/>
          </a:xfrm>
          <a:prstGeom prst="rect">
            <a:avLst/>
          </a:prstGeom>
        </p:spPr>
      </p:pic>
    </p:spTree>
    <p:extLst>
      <p:ext uri="{BB962C8B-B14F-4D97-AF65-F5344CB8AC3E}">
        <p14:creationId xmlns:p14="http://schemas.microsoft.com/office/powerpoint/2010/main" val="304054411"/>
      </p:ext>
    </p:extLst>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20524 0.15322" pathEditMode="relative" ptsTypes="AA">
                                      <p:cBhvr>
                                        <p:cTn id="6" dur="30000" fill="hold"/>
                                        <p:tgtEl>
                                          <p:spTgt spid="5"/>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5"/>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20524 0.15322 L 0 0" pathEditMode="relative" ptsTypes="AA">
                                      <p:cBhvr>
                                        <p:cTn id="11" dur="30000" fill="hold"/>
                                        <p:tgtEl>
                                          <p:spTgt spid="5"/>
                                        </p:tgtEl>
                                        <p:attrNameLst>
                                          <p:attrName>ppt_x</p:attrName>
                                          <p:attrName>ppt_y</p:attrName>
                                        </p:attrNameLst>
                                      </p:cBhvr>
                                    </p:animMotion>
                                  </p:childTnLst>
                                </p:cTn>
                              </p:par>
                              <p:par>
                                <p:cTn id="12" presetID="6" presetClass="emph" presetSubtype="0" accel="50000" decel="50000" fill="hold" nodeType="withEffect">
                                  <p:stCondLst>
                                    <p:cond delay="5000"/>
                                  </p:stCondLst>
                                  <p:childTnLst>
                                    <p:animScale>
                                      <p:cBhvr>
                                        <p:cTn id="13" dur="30000" fill="hold"/>
                                        <p:tgtEl>
                                          <p:spTgt spid="5"/>
                                        </p:tgtEl>
                                      </p:cBhvr>
                                      <p:by x="150000" y="150000"/>
                                      <p:to x="100000" y="100000"/>
                                    </p:animScale>
                                  </p:childTnLst>
                                </p:cTn>
                              </p:par>
                            </p:childTnLst>
                          </p:cTn>
                        </p:par>
                        <p:par>
                          <p:cTn id="14" fill="hold">
                            <p:stCondLst>
                              <p:cond delay="65000"/>
                            </p:stCondLst>
                            <p:childTnLst>
                              <p:par>
                                <p:cTn id="15" presetID="0" presetClass="path" presetSubtype="0" accel="50000" decel="50000" fill="hold" nodeType="afterEffect">
                                  <p:stCondLst>
                                    <p:cond delay="0"/>
                                  </p:stCondLst>
                                  <p:childTnLst>
                                    <p:animMotion origin="layout" path="M 0 0 L 0 0" pathEditMode="relative" ptsTypes="AA">
                                      <p:cBhvr>
                                        <p:cTn id="16" dur="5000" fill="hold"/>
                                        <p:tgtEl>
                                          <p:spTgt spid="5"/>
                                        </p:tgtEl>
                                        <p:attrNameLst>
                                          <p:attrName>ppt_x</p:attrName>
                                          <p:attrName>ppt_y</p:attrName>
                                        </p:attrNameLst>
                                      </p:cBhvr>
                                    </p:animMotion>
                                  </p:childTnLst>
                                </p:cTn>
                              </p:par>
                            </p:childTnLst>
                          </p:cTn>
                        </p:par>
                      </p:childTnLst>
                    </p:cTn>
                  </p:par>
                </p:childTnLst>
              </p:cTn>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286D47E4-11B8-8A42-8B99-58E82B537EEF}"/>
              </a:ext>
            </a:extLst>
          </p:cNvPr>
          <p:cNvPicPr>
            <a:picLocks noChangeAspect="1"/>
          </p:cNvPicPr>
          <p:nvPr/>
        </p:nvPicPr>
        <p:blipFill>
          <a:blip r:embed="rId2"/>
          <a:stretch>
            <a:fillRect/>
          </a:stretch>
        </p:blipFill>
        <p:spPr>
          <a:xfrm>
            <a:off x="-21472" y="0"/>
            <a:ext cx="9194983" cy="5148000"/>
          </a:xfrm>
          <a:prstGeom prst="rect">
            <a:avLst/>
          </a:prstGeom>
        </p:spPr>
      </p:pic>
      <p:pic>
        <p:nvPicPr>
          <p:cNvPr id="13" name="Content Placeholder 12"/>
          <p:cNvPicPr>
            <a:picLocks noGrp="1" noChangeAspect="1"/>
          </p:cNvPicPr>
          <p:nvPr>
            <p:ph idx="1"/>
          </p:nvPr>
        </p:nvPicPr>
        <p:blipFill>
          <a:blip r:embed="rId3"/>
          <a:stretch>
            <a:fillRect/>
          </a:stretch>
        </p:blipFill>
        <p:spPr>
          <a:xfrm>
            <a:off x="1701482" y="470708"/>
            <a:ext cx="5741035" cy="4231111"/>
          </a:xfrm>
          <a:prstGeom prst="rect">
            <a:avLst/>
          </a:prstGeom>
        </p:spPr>
      </p:pic>
    </p:spTree>
    <p:extLst>
      <p:ext uri="{BB962C8B-B14F-4D97-AF65-F5344CB8AC3E}">
        <p14:creationId xmlns:p14="http://schemas.microsoft.com/office/powerpoint/2010/main" val="2551918816"/>
      </p:ext>
    </p:extLst>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2.77778E-6 1.35802E-6 L -0.25243 0.24815 " pathEditMode="relative" rAng="0" ptsTypes="AA">
                                      <p:cBhvr>
                                        <p:cTn id="6" dur="30000" fill="hold"/>
                                        <p:tgtEl>
                                          <p:spTgt spid="3"/>
                                        </p:tgtEl>
                                        <p:attrNameLst>
                                          <p:attrName>ppt_x</p:attrName>
                                          <p:attrName>ppt_y</p:attrName>
                                        </p:attrNameLst>
                                      </p:cBhvr>
                                      <p:rCtr x="-12622" y="12407"/>
                                    </p:animMotion>
                                  </p:childTnLst>
                                </p:cTn>
                              </p:par>
                              <p:par>
                                <p:cTn id="7" presetID="6" presetClass="emph" presetSubtype="0" accel="50000" decel="50000" fill="hold" nodeType="withEffect">
                                  <p:stCondLst>
                                    <p:cond delay="0"/>
                                  </p:stCondLst>
                                  <p:childTnLst>
                                    <p:animScale>
                                      <p:cBhvr>
                                        <p:cTn id="8" dur="30000" fill="hold"/>
                                        <p:tgtEl>
                                          <p:spTgt spid="3"/>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25243 0.24815 L 2.77778E-6 1.35802E-6 " pathEditMode="relative" rAng="0" ptsTypes="AA">
                                      <p:cBhvr>
                                        <p:cTn id="11" dur="30000" fill="hold"/>
                                        <p:tgtEl>
                                          <p:spTgt spid="3"/>
                                        </p:tgtEl>
                                        <p:attrNameLst>
                                          <p:attrName>ppt_x</p:attrName>
                                          <p:attrName>ppt_y</p:attrName>
                                        </p:attrNameLst>
                                      </p:cBhvr>
                                      <p:rCtr x="12622" y="-12407"/>
                                    </p:animMotion>
                                  </p:childTnLst>
                                </p:cTn>
                              </p:par>
                              <p:par>
                                <p:cTn id="12" presetID="6" presetClass="emph" presetSubtype="0" accel="50000" decel="50000" fill="hold" nodeType="withEffect">
                                  <p:stCondLst>
                                    <p:cond delay="5000"/>
                                  </p:stCondLst>
                                  <p:childTnLst>
                                    <p:animScale>
                                      <p:cBhvr>
                                        <p:cTn id="13" dur="30000" fill="hold"/>
                                        <p:tgtEl>
                                          <p:spTgt spid="3"/>
                                        </p:tgtEl>
                                      </p:cBhvr>
                                      <p:by x="150000" y="150000"/>
                                      <p:to x="100000" y="100000"/>
                                    </p:animScale>
                                  </p:childTnLst>
                                </p:cTn>
                              </p:par>
                            </p:childTnLst>
                          </p:cTn>
                        </p:par>
                        <p:par>
                          <p:cTn id="14" fill="hold">
                            <p:stCondLst>
                              <p:cond delay="65000"/>
                            </p:stCondLst>
                            <p:childTnLst>
                              <p:par>
                                <p:cTn id="15" presetID="0" presetClass="path" presetSubtype="0" accel="50000" decel="50000" fill="hold" nodeType="afterEffect">
                                  <p:stCondLst>
                                    <p:cond delay="0"/>
                                  </p:stCondLst>
                                  <p:childTnLst>
                                    <p:animMotion origin="layout" path="M 2.77778E-6 1.35802E-6 L 2.77778E-6 0.00031 " pathEditMode="relative" rAng="0" ptsTypes="AA">
                                      <p:cBhvr>
                                        <p:cTn id="16" dur="5000" fill="hold"/>
                                        <p:tgtEl>
                                          <p:spTgt spid="3"/>
                                        </p:tgtEl>
                                        <p:attrNameLst>
                                          <p:attrName>ppt_x</p:attrName>
                                          <p:attrName>ppt_y</p:attrName>
                                        </p:attrNameLst>
                                      </p:cBhvr>
                                      <p:rCtr x="0" y="0"/>
                                    </p:animMotion>
                                  </p:childTnLst>
                                </p:cTn>
                              </p:par>
                            </p:childTnLst>
                          </p:cTn>
                        </p:par>
                      </p:childTnLst>
                    </p:cTn>
                  </p:par>
                </p:childTnLst>
              </p:cTn>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D7C0B0D4-6CCF-674C-9BBF-FAD7195EAF70}"/>
              </a:ext>
            </a:extLst>
          </p:cNvPr>
          <p:cNvPicPr>
            <a:picLocks noChangeAspect="1"/>
          </p:cNvPicPr>
          <p:nvPr/>
        </p:nvPicPr>
        <p:blipFill>
          <a:blip r:embed="rId2"/>
          <a:stretch>
            <a:fillRect/>
          </a:stretch>
        </p:blipFill>
        <p:spPr>
          <a:xfrm>
            <a:off x="-21472" y="0"/>
            <a:ext cx="9186945" cy="5143500"/>
          </a:xfrm>
          <a:prstGeom prst="rect">
            <a:avLst/>
          </a:prstGeom>
        </p:spPr>
      </p:pic>
      <p:pic>
        <p:nvPicPr>
          <p:cNvPr id="5" name="Content Placeholder 4"/>
          <p:cNvPicPr>
            <a:picLocks noGrp="1" noChangeAspect="1"/>
          </p:cNvPicPr>
          <p:nvPr>
            <p:ph sz="half" idx="1"/>
          </p:nvPr>
        </p:nvPicPr>
        <p:blipFill>
          <a:blip r:embed="rId3"/>
          <a:stretch>
            <a:fillRect/>
          </a:stretch>
        </p:blipFill>
        <p:spPr>
          <a:xfrm>
            <a:off x="130629" y="918720"/>
            <a:ext cx="4384221" cy="3510087"/>
          </a:xfrm>
          <a:prstGeom prst="rect">
            <a:avLst/>
          </a:prstGeom>
        </p:spPr>
      </p:pic>
      <p:pic>
        <p:nvPicPr>
          <p:cNvPr id="6" name="Content Placeholder 5"/>
          <p:cNvPicPr>
            <a:picLocks noGrp="1" noChangeAspect="1"/>
          </p:cNvPicPr>
          <p:nvPr>
            <p:ph sz="half" idx="2"/>
          </p:nvPr>
        </p:nvPicPr>
        <p:blipFill>
          <a:blip r:embed="rId4"/>
          <a:stretch>
            <a:fillRect/>
          </a:stretch>
        </p:blipFill>
        <p:spPr>
          <a:xfrm>
            <a:off x="4629149" y="918721"/>
            <a:ext cx="4398462" cy="3495868"/>
          </a:xfrm>
          <a:prstGeom prst="rect">
            <a:avLst/>
          </a:prstGeom>
        </p:spPr>
      </p:pic>
    </p:spTree>
    <p:extLst>
      <p:ext uri="{BB962C8B-B14F-4D97-AF65-F5344CB8AC3E}">
        <p14:creationId xmlns:p14="http://schemas.microsoft.com/office/powerpoint/2010/main" val="3771921025"/>
      </p:ext>
    </p:extLst>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15053 -0.02321" pathEditMode="relative" ptsTypes="AA">
                                      <p:cBhvr>
                                        <p:cTn id="6" dur="30000" fill="hold"/>
                                        <p:tgtEl>
                                          <p:spTgt spid="4"/>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4"/>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15053 -0.02321 L 0 0" pathEditMode="relative" ptsTypes="AA">
                                      <p:cBhvr>
                                        <p:cTn id="11" dur="30000" fill="hold"/>
                                        <p:tgtEl>
                                          <p:spTgt spid="4"/>
                                        </p:tgtEl>
                                        <p:attrNameLst>
                                          <p:attrName>ppt_x</p:attrName>
                                          <p:attrName>ppt_y</p:attrName>
                                        </p:attrNameLst>
                                      </p:cBhvr>
                                    </p:animMotion>
                                  </p:childTnLst>
                                </p:cTn>
                              </p:par>
                              <p:par>
                                <p:cTn id="12" presetID="6" presetClass="emph" presetSubtype="0" accel="50000" decel="50000" fill="hold" nodeType="withEffect">
                                  <p:stCondLst>
                                    <p:cond delay="5000"/>
                                  </p:stCondLst>
                                  <p:childTnLst>
                                    <p:animScale>
                                      <p:cBhvr>
                                        <p:cTn id="13" dur="30000" fill="hold"/>
                                        <p:tgtEl>
                                          <p:spTgt spid="4"/>
                                        </p:tgtEl>
                                      </p:cBhvr>
                                      <p:by x="150000" y="150000"/>
                                      <p:to x="100000" y="100000"/>
                                    </p:animScale>
                                  </p:childTnLst>
                                </p:cTn>
                              </p:par>
                            </p:childTnLst>
                          </p:cTn>
                        </p:par>
                        <p:par>
                          <p:cTn id="14" fill="hold">
                            <p:stCondLst>
                              <p:cond delay="65000"/>
                            </p:stCondLst>
                            <p:childTnLst>
                              <p:par>
                                <p:cTn id="15" presetID="0" presetClass="path" presetSubtype="0" accel="50000" decel="50000" fill="hold" nodeType="afterEffect">
                                  <p:stCondLst>
                                    <p:cond delay="0"/>
                                  </p:stCondLst>
                                  <p:childTnLst>
                                    <p:animMotion origin="layout" path="M 0 0 L 0 0" pathEditMode="relative" ptsTypes="AA">
                                      <p:cBhvr>
                                        <p:cTn id="16" dur="5000" fill="hold"/>
                                        <p:tgtEl>
                                          <p:spTgt spid="4"/>
                                        </p:tgtEl>
                                        <p:attrNameLst>
                                          <p:attrName>ppt_x</p:attrName>
                                          <p:attrName>ppt_y</p:attrName>
                                        </p:attrNameLst>
                                      </p:cBhvr>
                                    </p:animMotion>
                                  </p:childTnLst>
                                </p:cTn>
                              </p:par>
                            </p:childTnLst>
                          </p:cTn>
                        </p:par>
                      </p:childTnLst>
                    </p:cTn>
                  </p:par>
                </p:childTnLst>
              </p:cTn>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3BC46737-6FE3-4A45-88FA-4B8AF3CC26FB}"/>
              </a:ext>
            </a:extLst>
          </p:cNvPr>
          <p:cNvPicPr>
            <a:picLocks noChangeAspect="1"/>
          </p:cNvPicPr>
          <p:nvPr/>
        </p:nvPicPr>
        <p:blipFill>
          <a:blip r:embed="rId2"/>
          <a:stretch>
            <a:fillRect/>
          </a:stretch>
        </p:blipFill>
        <p:spPr>
          <a:xfrm>
            <a:off x="-21472" y="0"/>
            <a:ext cx="9186945" cy="5143500"/>
          </a:xfrm>
          <a:prstGeom prst="rect">
            <a:avLst/>
          </a:prstGeom>
        </p:spPr>
      </p:pic>
      <p:pic>
        <p:nvPicPr>
          <p:cNvPr id="5" name="Content Placeholder 4"/>
          <p:cNvPicPr>
            <a:picLocks noGrp="1" noChangeAspect="1"/>
          </p:cNvPicPr>
          <p:nvPr>
            <p:ph sz="half" idx="1"/>
          </p:nvPr>
        </p:nvPicPr>
        <p:blipFill>
          <a:blip r:embed="rId3"/>
          <a:stretch>
            <a:fillRect/>
          </a:stretch>
        </p:blipFill>
        <p:spPr>
          <a:xfrm>
            <a:off x="67744" y="957942"/>
            <a:ext cx="4787590" cy="3463069"/>
          </a:xfrm>
          <a:prstGeom prst="rect">
            <a:avLst/>
          </a:prstGeom>
        </p:spPr>
      </p:pic>
      <p:pic>
        <p:nvPicPr>
          <p:cNvPr id="6" name="Content Placeholder 5"/>
          <p:cNvPicPr>
            <a:picLocks noGrp="1" noChangeAspect="1"/>
          </p:cNvPicPr>
          <p:nvPr>
            <p:ph sz="half" idx="2"/>
          </p:nvPr>
        </p:nvPicPr>
        <p:blipFill>
          <a:blip r:embed="rId4"/>
          <a:stretch>
            <a:fillRect/>
          </a:stretch>
        </p:blipFill>
        <p:spPr>
          <a:xfrm>
            <a:off x="4944549" y="957943"/>
            <a:ext cx="4042492" cy="3463069"/>
          </a:xfrm>
          <a:prstGeom prst="rect">
            <a:avLst/>
          </a:prstGeom>
        </p:spPr>
      </p:pic>
    </p:spTree>
    <p:extLst>
      <p:ext uri="{BB962C8B-B14F-4D97-AF65-F5344CB8AC3E}">
        <p14:creationId xmlns:p14="http://schemas.microsoft.com/office/powerpoint/2010/main" val="990397769"/>
      </p:ext>
    </p:extLst>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25248 0.24815" pathEditMode="relative" ptsTypes="AA">
                                      <p:cBhvr>
                                        <p:cTn id="6" dur="30000" fill="hold"/>
                                        <p:tgtEl>
                                          <p:spTgt spid="4"/>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4"/>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25248 0.24815 L 0 0" pathEditMode="relative" ptsTypes="AA">
                                      <p:cBhvr>
                                        <p:cTn id="11" dur="30000" fill="hold"/>
                                        <p:tgtEl>
                                          <p:spTgt spid="4"/>
                                        </p:tgtEl>
                                        <p:attrNameLst>
                                          <p:attrName>ppt_x</p:attrName>
                                          <p:attrName>ppt_y</p:attrName>
                                        </p:attrNameLst>
                                      </p:cBhvr>
                                    </p:animMotion>
                                  </p:childTnLst>
                                </p:cTn>
                              </p:par>
                              <p:par>
                                <p:cTn id="12" presetID="6" presetClass="emph" presetSubtype="0" accel="50000" decel="50000" fill="hold" nodeType="withEffect">
                                  <p:stCondLst>
                                    <p:cond delay="5000"/>
                                  </p:stCondLst>
                                  <p:childTnLst>
                                    <p:animScale>
                                      <p:cBhvr>
                                        <p:cTn id="13" dur="30000" fill="hold"/>
                                        <p:tgtEl>
                                          <p:spTgt spid="4"/>
                                        </p:tgtEl>
                                      </p:cBhvr>
                                      <p:by x="150000" y="150000"/>
                                      <p:to x="100000" y="100000"/>
                                    </p:animScale>
                                  </p:childTnLst>
                                </p:cTn>
                              </p:par>
                            </p:childTnLst>
                          </p:cTn>
                        </p:par>
                        <p:par>
                          <p:cTn id="14" fill="hold">
                            <p:stCondLst>
                              <p:cond delay="65000"/>
                            </p:stCondLst>
                            <p:childTnLst>
                              <p:par>
                                <p:cTn id="15" presetID="0" presetClass="path" presetSubtype="0" accel="50000" decel="50000" fill="hold" nodeType="afterEffect">
                                  <p:stCondLst>
                                    <p:cond delay="0"/>
                                  </p:stCondLst>
                                  <p:childTnLst>
                                    <p:animMotion origin="layout" path="M 0 0 L 0 0" pathEditMode="relative" ptsTypes="AA">
                                      <p:cBhvr>
                                        <p:cTn id="16" dur="5000" fill="hold"/>
                                        <p:tgtEl>
                                          <p:spTgt spid="4"/>
                                        </p:tgtEl>
                                        <p:attrNameLst>
                                          <p:attrName>ppt_x</p:attrName>
                                          <p:attrName>ppt_y</p:attrName>
                                        </p:attrNameLst>
                                      </p:cBhvr>
                                    </p:animMotion>
                                  </p:childTnLst>
                                </p:cTn>
                              </p:par>
                            </p:childTnLst>
                          </p:cTn>
                        </p:par>
                      </p:childTnLst>
                    </p:cTn>
                  </p:par>
                </p:childTnLst>
              </p:cTn>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949"/>
        <p:cNvGrpSpPr/>
        <p:nvPr/>
      </p:nvGrpSpPr>
      <p:grpSpPr>
        <a:xfrm>
          <a:off x="0" y="0"/>
          <a:ext cx="0" cy="0"/>
          <a:chOff x="0" y="0"/>
          <a:chExt cx="0" cy="0"/>
        </a:xfrm>
      </p:grpSpPr>
      <p:sp>
        <p:nvSpPr>
          <p:cNvPr id="1950" name="Google Shape;1950;p43"/>
          <p:cNvSpPr txBox="1">
            <a:spLocks noGrp="1"/>
          </p:cNvSpPr>
          <p:nvPr>
            <p:ph type="title"/>
          </p:nvPr>
        </p:nvSpPr>
        <p:spPr>
          <a:xfrm>
            <a:off x="720000" y="540000"/>
            <a:ext cx="7704000" cy="477600"/>
          </a:xfrm>
          <a:prstGeom prst="rect">
            <a:avLst/>
          </a:prstGeom>
        </p:spPr>
        <p:txBody>
          <a:bodyPr spcFirstLastPara="1" wrap="square" lIns="91425" tIns="91425" rIns="91425" bIns="91425" anchor="ctr" anchorCtr="0">
            <a:noAutofit/>
          </a:bodyPr>
          <a:lstStyle/>
          <a:p>
            <a:pPr lvl="0"/>
            <a:r>
              <a:rPr lang="en-US" b="1">
                <a:latin typeface="+mj-lt"/>
              </a:rPr>
              <a:t>Ung </a:t>
            </a:r>
            <a:r>
              <a:rPr lang="en-US" b="1" err="1">
                <a:latin typeface="+mj-lt"/>
              </a:rPr>
              <a:t>thư</a:t>
            </a:r>
            <a:r>
              <a:rPr lang="en-US" b="1">
                <a:latin typeface="+mj-lt"/>
              </a:rPr>
              <a:t> </a:t>
            </a:r>
            <a:r>
              <a:rPr lang="en-US" b="1" err="1">
                <a:latin typeface="+mj-lt"/>
              </a:rPr>
              <a:t>đoạn</a:t>
            </a:r>
            <a:r>
              <a:rPr lang="en-US" b="1">
                <a:latin typeface="+mj-lt"/>
              </a:rPr>
              <a:t> </a:t>
            </a:r>
            <a:r>
              <a:rPr lang="en-US" b="1" err="1">
                <a:latin typeface="+mj-lt"/>
              </a:rPr>
              <a:t>cuối</a:t>
            </a:r>
            <a:r>
              <a:rPr lang="en-US" b="1">
                <a:latin typeface="+mj-lt"/>
              </a:rPr>
              <a:t> OMC</a:t>
            </a:r>
            <a:endParaRPr b="1">
              <a:latin typeface="+mj-lt"/>
            </a:endParaRPr>
          </a:p>
        </p:txBody>
      </p:sp>
      <p:sp>
        <p:nvSpPr>
          <p:cNvPr id="1951" name="Google Shape;1951;p43"/>
          <p:cNvSpPr txBox="1">
            <a:spLocks noGrp="1"/>
          </p:cNvSpPr>
          <p:nvPr>
            <p:ph type="body" idx="1"/>
          </p:nvPr>
        </p:nvSpPr>
        <p:spPr>
          <a:xfrm>
            <a:off x="720000" y="1017600"/>
            <a:ext cx="7704000" cy="358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pic>
        <p:nvPicPr>
          <p:cNvPr id="4" name="Content Placeholder 4">
            <a:extLst>
              <a:ext uri="{FF2B5EF4-FFF2-40B4-BE49-F238E27FC236}">
                <a16:creationId xmlns:a16="http://schemas.microsoft.com/office/drawing/2014/main" id="{5B99FEA2-9DC7-934C-84DC-25B16BC5F8F2}"/>
              </a:ext>
            </a:extLst>
          </p:cNvPr>
          <p:cNvPicPr>
            <a:picLocks noChangeAspect="1"/>
          </p:cNvPicPr>
          <p:nvPr/>
        </p:nvPicPr>
        <p:blipFill>
          <a:blip r:embed="rId3"/>
          <a:stretch>
            <a:fillRect/>
          </a:stretch>
        </p:blipFill>
        <p:spPr>
          <a:xfrm>
            <a:off x="685800" y="1495200"/>
            <a:ext cx="3886200" cy="2520940"/>
          </a:xfrm>
          <a:prstGeom prst="rect">
            <a:avLst/>
          </a:prstGeom>
          <a:noFill/>
          <a:ln>
            <a:noFill/>
          </a:ln>
        </p:spPr>
      </p:pic>
      <p:pic>
        <p:nvPicPr>
          <p:cNvPr id="5" name="Content Placeholder 5">
            <a:extLst>
              <a:ext uri="{FF2B5EF4-FFF2-40B4-BE49-F238E27FC236}">
                <a16:creationId xmlns:a16="http://schemas.microsoft.com/office/drawing/2014/main" id="{97077C6A-C870-FC4B-8D22-72CEF6754A6D}"/>
              </a:ext>
            </a:extLst>
          </p:cNvPr>
          <p:cNvPicPr>
            <a:picLocks noChangeAspect="1"/>
          </p:cNvPicPr>
          <p:nvPr/>
        </p:nvPicPr>
        <p:blipFill>
          <a:blip r:embed="rId4"/>
          <a:stretch>
            <a:fillRect/>
          </a:stretch>
        </p:blipFill>
        <p:spPr>
          <a:xfrm>
            <a:off x="4686300" y="1495200"/>
            <a:ext cx="3886200" cy="2520940"/>
          </a:xfrm>
          <a:prstGeom prst="rect">
            <a:avLst/>
          </a:prstGeom>
        </p:spPr>
      </p:pic>
    </p:spTree>
    <p:extLst>
      <p:ext uri="{BB962C8B-B14F-4D97-AF65-F5344CB8AC3E}">
        <p14:creationId xmlns:p14="http://schemas.microsoft.com/office/powerpoint/2010/main" val="25134303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949"/>
        <p:cNvGrpSpPr/>
        <p:nvPr/>
      </p:nvGrpSpPr>
      <p:grpSpPr>
        <a:xfrm>
          <a:off x="0" y="0"/>
          <a:ext cx="0" cy="0"/>
          <a:chOff x="0" y="0"/>
          <a:chExt cx="0" cy="0"/>
        </a:xfrm>
      </p:grpSpPr>
      <p:sp>
        <p:nvSpPr>
          <p:cNvPr id="1950" name="Google Shape;1950;p43"/>
          <p:cNvSpPr txBox="1">
            <a:spLocks noGrp="1"/>
          </p:cNvSpPr>
          <p:nvPr>
            <p:ph type="title"/>
          </p:nvPr>
        </p:nvSpPr>
        <p:spPr>
          <a:xfrm>
            <a:off x="720000" y="540000"/>
            <a:ext cx="7704000" cy="477600"/>
          </a:xfrm>
          <a:prstGeom prst="rect">
            <a:avLst/>
          </a:prstGeom>
        </p:spPr>
        <p:txBody>
          <a:bodyPr spcFirstLastPara="1" wrap="square" lIns="91425" tIns="91425" rIns="91425" bIns="91425" anchor="ctr" anchorCtr="0">
            <a:noAutofit/>
          </a:bodyPr>
          <a:lstStyle/>
          <a:p>
            <a:pPr lvl="0"/>
            <a:r>
              <a:rPr lang="en-US" b="1">
                <a:latin typeface="+mj-lt"/>
              </a:rPr>
              <a:t>Ung </a:t>
            </a:r>
            <a:r>
              <a:rPr lang="en-US" b="1" err="1">
                <a:latin typeface="+mj-lt"/>
              </a:rPr>
              <a:t>thư</a:t>
            </a:r>
            <a:r>
              <a:rPr lang="en-US" b="1">
                <a:latin typeface="+mj-lt"/>
              </a:rPr>
              <a:t> </a:t>
            </a:r>
            <a:r>
              <a:rPr lang="en-US" b="1" err="1">
                <a:latin typeface="+mj-lt"/>
              </a:rPr>
              <a:t>tá</a:t>
            </a:r>
            <a:r>
              <a:rPr lang="en-US" b="1">
                <a:latin typeface="+mj-lt"/>
              </a:rPr>
              <a:t> </a:t>
            </a:r>
            <a:r>
              <a:rPr lang="en-US" b="1" err="1">
                <a:latin typeface="+mj-lt"/>
              </a:rPr>
              <a:t>tràng</a:t>
            </a:r>
            <a:endParaRPr b="1">
              <a:latin typeface="+mj-lt"/>
            </a:endParaRPr>
          </a:p>
        </p:txBody>
      </p:sp>
      <p:sp>
        <p:nvSpPr>
          <p:cNvPr id="1951" name="Google Shape;1951;p43"/>
          <p:cNvSpPr txBox="1">
            <a:spLocks noGrp="1"/>
          </p:cNvSpPr>
          <p:nvPr>
            <p:ph type="body" idx="1"/>
          </p:nvPr>
        </p:nvSpPr>
        <p:spPr>
          <a:xfrm>
            <a:off x="720000" y="1017600"/>
            <a:ext cx="7704000" cy="358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pic>
        <p:nvPicPr>
          <p:cNvPr id="6" name="Content Placeholder 4">
            <a:extLst>
              <a:ext uri="{FF2B5EF4-FFF2-40B4-BE49-F238E27FC236}">
                <a16:creationId xmlns:a16="http://schemas.microsoft.com/office/drawing/2014/main" id="{117D1221-CB12-C245-990E-FE0C54E592B2}"/>
              </a:ext>
            </a:extLst>
          </p:cNvPr>
          <p:cNvPicPr>
            <a:picLocks noChangeAspect="1"/>
          </p:cNvPicPr>
          <p:nvPr/>
        </p:nvPicPr>
        <p:blipFill>
          <a:blip r:embed="rId3"/>
          <a:stretch>
            <a:fillRect/>
          </a:stretch>
        </p:blipFill>
        <p:spPr>
          <a:xfrm>
            <a:off x="537300" y="1726029"/>
            <a:ext cx="3886200" cy="2140901"/>
          </a:xfrm>
          <a:prstGeom prst="rect">
            <a:avLst/>
          </a:prstGeom>
          <a:noFill/>
          <a:ln>
            <a:noFill/>
          </a:ln>
        </p:spPr>
      </p:pic>
      <p:pic>
        <p:nvPicPr>
          <p:cNvPr id="7" name="Content Placeholder 5">
            <a:extLst>
              <a:ext uri="{FF2B5EF4-FFF2-40B4-BE49-F238E27FC236}">
                <a16:creationId xmlns:a16="http://schemas.microsoft.com/office/drawing/2014/main" id="{E3E5FF4D-4F42-D14E-8EDA-15C5D7246FF3}"/>
              </a:ext>
            </a:extLst>
          </p:cNvPr>
          <p:cNvPicPr>
            <a:picLocks noChangeAspect="1"/>
          </p:cNvPicPr>
          <p:nvPr/>
        </p:nvPicPr>
        <p:blipFill>
          <a:blip r:embed="rId4"/>
          <a:stretch>
            <a:fillRect/>
          </a:stretch>
        </p:blipFill>
        <p:spPr>
          <a:xfrm>
            <a:off x="4537800" y="1711959"/>
            <a:ext cx="3886200" cy="2169041"/>
          </a:xfrm>
          <a:prstGeom prst="rect">
            <a:avLst/>
          </a:prstGeom>
        </p:spPr>
      </p:pic>
    </p:spTree>
    <p:extLst>
      <p:ext uri="{BB962C8B-B14F-4D97-AF65-F5344CB8AC3E}">
        <p14:creationId xmlns:p14="http://schemas.microsoft.com/office/powerpoint/2010/main" val="31743765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0D369-0F5F-374B-BFAB-E317AE9B3E5E}"/>
              </a:ext>
            </a:extLst>
          </p:cNvPr>
          <p:cNvSpPr>
            <a:spLocks noGrp="1"/>
          </p:cNvSpPr>
          <p:nvPr>
            <p:ph type="title"/>
          </p:nvPr>
        </p:nvSpPr>
        <p:spPr/>
        <p:txBody>
          <a:bodyPr/>
          <a:lstStyle/>
          <a:p>
            <a:r>
              <a:rPr lang="en-VN" b="1">
                <a:latin typeface="+mn-lt"/>
              </a:rPr>
              <a:t>Ung thư bóng Vater</a:t>
            </a:r>
          </a:p>
        </p:txBody>
      </p:sp>
      <p:pic>
        <p:nvPicPr>
          <p:cNvPr id="4" name="Content Placeholder 5">
            <a:extLst>
              <a:ext uri="{FF2B5EF4-FFF2-40B4-BE49-F238E27FC236}">
                <a16:creationId xmlns:a16="http://schemas.microsoft.com/office/drawing/2014/main" id="{7CC03196-F358-7947-9FD4-81E60083D4AD}"/>
              </a:ext>
            </a:extLst>
          </p:cNvPr>
          <p:cNvPicPr>
            <a:picLocks noChangeAspect="1"/>
          </p:cNvPicPr>
          <p:nvPr/>
        </p:nvPicPr>
        <p:blipFill>
          <a:blip r:embed="rId2"/>
          <a:stretch>
            <a:fillRect/>
          </a:stretch>
        </p:blipFill>
        <p:spPr>
          <a:xfrm>
            <a:off x="757451" y="1495198"/>
            <a:ext cx="3316995" cy="2801817"/>
          </a:xfrm>
          <a:prstGeom prst="rect">
            <a:avLst/>
          </a:prstGeom>
          <a:noFill/>
          <a:ln>
            <a:noFill/>
          </a:ln>
        </p:spPr>
      </p:pic>
      <p:pic>
        <p:nvPicPr>
          <p:cNvPr id="5" name="Content Placeholder 6">
            <a:extLst>
              <a:ext uri="{FF2B5EF4-FFF2-40B4-BE49-F238E27FC236}">
                <a16:creationId xmlns:a16="http://schemas.microsoft.com/office/drawing/2014/main" id="{E29F1019-130C-6E41-9E48-640DA0B1932C}"/>
              </a:ext>
            </a:extLst>
          </p:cNvPr>
          <p:cNvPicPr>
            <a:picLocks noChangeAspect="1"/>
          </p:cNvPicPr>
          <p:nvPr/>
        </p:nvPicPr>
        <p:blipFill>
          <a:blip r:embed="rId3"/>
          <a:stretch>
            <a:fillRect/>
          </a:stretch>
        </p:blipFill>
        <p:spPr>
          <a:xfrm>
            <a:off x="4354243" y="1495200"/>
            <a:ext cx="4280555" cy="2801816"/>
          </a:xfrm>
          <a:prstGeom prst="rect">
            <a:avLst/>
          </a:prstGeom>
        </p:spPr>
      </p:pic>
    </p:spTree>
    <p:extLst>
      <p:ext uri="{BB962C8B-B14F-4D97-AF65-F5344CB8AC3E}">
        <p14:creationId xmlns:p14="http://schemas.microsoft.com/office/powerpoint/2010/main" val="10823829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041"/>
        <p:cNvGrpSpPr/>
        <p:nvPr/>
      </p:nvGrpSpPr>
      <p:grpSpPr>
        <a:xfrm>
          <a:off x="0" y="0"/>
          <a:ext cx="0" cy="0"/>
          <a:chOff x="0" y="0"/>
          <a:chExt cx="0" cy="0"/>
        </a:xfrm>
      </p:grpSpPr>
      <p:pic>
        <p:nvPicPr>
          <p:cNvPr id="2042" name="Google Shape;2042;p46"/>
          <p:cNvPicPr preferRelativeResize="0"/>
          <p:nvPr/>
        </p:nvPicPr>
        <p:blipFill>
          <a:blip r:embed="rId3">
            <a:alphaModFix/>
          </a:blip>
          <a:stretch>
            <a:fillRect/>
          </a:stretch>
        </p:blipFill>
        <p:spPr>
          <a:xfrm>
            <a:off x="2527450" y="1198425"/>
            <a:ext cx="2143799" cy="2146949"/>
          </a:xfrm>
          <a:prstGeom prst="rect">
            <a:avLst/>
          </a:prstGeom>
          <a:noFill/>
          <a:ln>
            <a:noFill/>
          </a:ln>
        </p:spPr>
      </p:pic>
      <p:sp>
        <p:nvSpPr>
          <p:cNvPr id="2043" name="Google Shape;2043;p46"/>
          <p:cNvSpPr txBox="1">
            <a:spLocks noGrp="1"/>
          </p:cNvSpPr>
          <p:nvPr>
            <p:ph type="title"/>
          </p:nvPr>
        </p:nvSpPr>
        <p:spPr>
          <a:xfrm>
            <a:off x="4396900" y="1557663"/>
            <a:ext cx="5384800" cy="1664400"/>
          </a:xfrm>
          <a:prstGeom prst="rect">
            <a:avLst/>
          </a:prstGeom>
        </p:spPr>
        <p:txBody>
          <a:bodyPr spcFirstLastPara="1" wrap="square" lIns="91425" tIns="91425" rIns="91425" bIns="91425" anchor="ctr" anchorCtr="0">
            <a:noAutofit/>
          </a:bodyPr>
          <a:lstStyle/>
          <a:p>
            <a:pPr lvl="0"/>
            <a:r>
              <a:rPr lang="en-VN" b="1">
                <a:latin typeface="+mn-lt"/>
              </a:rPr>
              <a:t>ĐIỀU TRỊ UNG THƯ QUANH BÓNG VATER</a:t>
            </a:r>
            <a:endParaRPr b="1">
              <a:solidFill>
                <a:schemeClr val="lt1"/>
              </a:solidFill>
              <a:latin typeface="+mn-lt"/>
            </a:endParaRPr>
          </a:p>
        </p:txBody>
      </p:sp>
      <p:sp>
        <p:nvSpPr>
          <p:cNvPr id="2045" name="Google Shape;2045;p46"/>
          <p:cNvSpPr/>
          <p:nvPr/>
        </p:nvSpPr>
        <p:spPr>
          <a:xfrm>
            <a:off x="2932900" y="1605450"/>
            <a:ext cx="1332900" cy="13329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6"/>
          <p:cNvSpPr txBox="1">
            <a:spLocks noGrp="1"/>
          </p:cNvSpPr>
          <p:nvPr>
            <p:ph type="title" idx="2"/>
          </p:nvPr>
        </p:nvSpPr>
        <p:spPr>
          <a:xfrm>
            <a:off x="2867525" y="1851000"/>
            <a:ext cx="146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mn-lt"/>
              </a:rPr>
              <a:t>V</a:t>
            </a:r>
            <a:endParaRPr b="1">
              <a:latin typeface="+mn-lt"/>
            </a:endParaRPr>
          </a:p>
        </p:txBody>
      </p:sp>
      <p:grpSp>
        <p:nvGrpSpPr>
          <p:cNvPr id="2047" name="Google Shape;2047;p46"/>
          <p:cNvGrpSpPr/>
          <p:nvPr/>
        </p:nvGrpSpPr>
        <p:grpSpPr>
          <a:xfrm>
            <a:off x="720001" y="2769784"/>
            <a:ext cx="1585023" cy="1833727"/>
            <a:chOff x="720001" y="2769784"/>
            <a:chExt cx="1585023" cy="1833727"/>
          </a:xfrm>
        </p:grpSpPr>
        <p:sp>
          <p:nvSpPr>
            <p:cNvPr id="2048" name="Google Shape;2048;p46"/>
            <p:cNvSpPr/>
            <p:nvPr/>
          </p:nvSpPr>
          <p:spPr>
            <a:xfrm>
              <a:off x="720001" y="2769784"/>
              <a:ext cx="1585023" cy="1833727"/>
            </a:xfrm>
            <a:custGeom>
              <a:avLst/>
              <a:gdLst/>
              <a:ahLst/>
              <a:cxnLst/>
              <a:rect l="l" t="t" r="r" b="b"/>
              <a:pathLst>
                <a:path w="13356" h="15452" extrusionOk="0">
                  <a:moveTo>
                    <a:pt x="12781" y="3167"/>
                  </a:moveTo>
                  <a:cubicBezTo>
                    <a:pt x="12935" y="3260"/>
                    <a:pt x="13243" y="3507"/>
                    <a:pt x="13300" y="3717"/>
                  </a:cubicBezTo>
                  <a:cubicBezTo>
                    <a:pt x="13356" y="3923"/>
                    <a:pt x="13224" y="4189"/>
                    <a:pt x="13127" y="4400"/>
                  </a:cubicBezTo>
                  <a:cubicBezTo>
                    <a:pt x="13038" y="4596"/>
                    <a:pt x="10778" y="9348"/>
                    <a:pt x="10591" y="9741"/>
                  </a:cubicBezTo>
                  <a:cubicBezTo>
                    <a:pt x="10293" y="10367"/>
                    <a:pt x="10013" y="11057"/>
                    <a:pt x="9821" y="11590"/>
                  </a:cubicBezTo>
                  <a:cubicBezTo>
                    <a:pt x="9498" y="12468"/>
                    <a:pt x="9121" y="13425"/>
                    <a:pt x="8780" y="14345"/>
                  </a:cubicBezTo>
                  <a:cubicBezTo>
                    <a:pt x="8681" y="14615"/>
                    <a:pt x="8588" y="15046"/>
                    <a:pt x="8317" y="15260"/>
                  </a:cubicBezTo>
                  <a:cubicBezTo>
                    <a:pt x="8079" y="15451"/>
                    <a:pt x="7659" y="15354"/>
                    <a:pt x="7323" y="15283"/>
                  </a:cubicBezTo>
                  <a:cubicBezTo>
                    <a:pt x="6944" y="15209"/>
                    <a:pt x="6604" y="15106"/>
                    <a:pt x="6291" y="15008"/>
                  </a:cubicBezTo>
                  <a:cubicBezTo>
                    <a:pt x="5608" y="14794"/>
                    <a:pt x="4880" y="14546"/>
                    <a:pt x="4199" y="14285"/>
                  </a:cubicBezTo>
                  <a:cubicBezTo>
                    <a:pt x="3783" y="14126"/>
                    <a:pt x="3447" y="13971"/>
                    <a:pt x="3129" y="13846"/>
                  </a:cubicBezTo>
                  <a:cubicBezTo>
                    <a:pt x="2442" y="13574"/>
                    <a:pt x="1757" y="13304"/>
                    <a:pt x="1019" y="12986"/>
                  </a:cubicBezTo>
                  <a:cubicBezTo>
                    <a:pt x="481" y="12753"/>
                    <a:pt x="1" y="12412"/>
                    <a:pt x="20" y="11912"/>
                  </a:cubicBezTo>
                  <a:cubicBezTo>
                    <a:pt x="29" y="11702"/>
                    <a:pt x="123" y="11441"/>
                    <a:pt x="192" y="11184"/>
                  </a:cubicBezTo>
                  <a:cubicBezTo>
                    <a:pt x="263" y="10936"/>
                    <a:pt x="328" y="10675"/>
                    <a:pt x="407" y="10447"/>
                  </a:cubicBezTo>
                  <a:cubicBezTo>
                    <a:pt x="584" y="9937"/>
                    <a:pt x="809" y="9432"/>
                    <a:pt x="1019" y="8956"/>
                  </a:cubicBezTo>
                  <a:cubicBezTo>
                    <a:pt x="1673" y="7458"/>
                    <a:pt x="2256" y="5945"/>
                    <a:pt x="2924" y="4456"/>
                  </a:cubicBezTo>
                  <a:cubicBezTo>
                    <a:pt x="3349" y="3503"/>
                    <a:pt x="3905" y="2424"/>
                    <a:pt x="4414" y="1434"/>
                  </a:cubicBezTo>
                  <a:cubicBezTo>
                    <a:pt x="4745" y="790"/>
                    <a:pt x="5240" y="24"/>
                    <a:pt x="5815" y="5"/>
                  </a:cubicBezTo>
                  <a:cubicBezTo>
                    <a:pt x="6071" y="1"/>
                    <a:pt x="6379" y="122"/>
                    <a:pt x="6660" y="215"/>
                  </a:cubicBezTo>
                  <a:cubicBezTo>
                    <a:pt x="7505" y="486"/>
                    <a:pt x="8401" y="954"/>
                    <a:pt x="9261" y="1392"/>
                  </a:cubicBezTo>
                  <a:cubicBezTo>
                    <a:pt x="10190" y="1874"/>
                    <a:pt x="10979" y="2204"/>
                    <a:pt x="11880" y="2663"/>
                  </a:cubicBezTo>
                  <a:cubicBezTo>
                    <a:pt x="12183" y="2816"/>
                    <a:pt x="12478" y="2975"/>
                    <a:pt x="12781" y="316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6"/>
            <p:cNvSpPr/>
            <p:nvPr/>
          </p:nvSpPr>
          <p:spPr>
            <a:xfrm>
              <a:off x="1351705" y="2963218"/>
              <a:ext cx="800938" cy="437902"/>
            </a:xfrm>
            <a:custGeom>
              <a:avLst/>
              <a:gdLst/>
              <a:ahLst/>
              <a:cxnLst/>
              <a:rect l="l" t="t" r="r" b="b"/>
              <a:pathLst>
                <a:path w="6749" h="3690" extrusionOk="0">
                  <a:moveTo>
                    <a:pt x="6711" y="3157"/>
                  </a:moveTo>
                  <a:cubicBezTo>
                    <a:pt x="6725" y="3129"/>
                    <a:pt x="6739" y="3101"/>
                    <a:pt x="6748" y="3068"/>
                  </a:cubicBezTo>
                  <a:cubicBezTo>
                    <a:pt x="6557" y="2970"/>
                    <a:pt x="6356" y="2882"/>
                    <a:pt x="6164" y="2783"/>
                  </a:cubicBezTo>
                  <a:cubicBezTo>
                    <a:pt x="5291" y="2345"/>
                    <a:pt x="4511" y="1953"/>
                    <a:pt x="3619" y="1537"/>
                  </a:cubicBezTo>
                  <a:cubicBezTo>
                    <a:pt x="3078" y="1280"/>
                    <a:pt x="2522" y="1041"/>
                    <a:pt x="1938" y="766"/>
                  </a:cubicBezTo>
                  <a:cubicBezTo>
                    <a:pt x="1696" y="654"/>
                    <a:pt x="1458" y="542"/>
                    <a:pt x="1093" y="384"/>
                  </a:cubicBezTo>
                  <a:cubicBezTo>
                    <a:pt x="879" y="285"/>
                    <a:pt x="360" y="0"/>
                    <a:pt x="253" y="47"/>
                  </a:cubicBezTo>
                  <a:cubicBezTo>
                    <a:pt x="145" y="89"/>
                    <a:pt x="1" y="350"/>
                    <a:pt x="43" y="453"/>
                  </a:cubicBezTo>
                  <a:cubicBezTo>
                    <a:pt x="80" y="546"/>
                    <a:pt x="244" y="608"/>
                    <a:pt x="416" y="692"/>
                  </a:cubicBezTo>
                  <a:cubicBezTo>
                    <a:pt x="860" y="910"/>
                    <a:pt x="1300" y="1134"/>
                    <a:pt x="1673" y="1303"/>
                  </a:cubicBezTo>
                  <a:cubicBezTo>
                    <a:pt x="3106" y="1966"/>
                    <a:pt x="4483" y="2722"/>
                    <a:pt x="5866" y="3399"/>
                  </a:cubicBezTo>
                  <a:cubicBezTo>
                    <a:pt x="6048" y="3488"/>
                    <a:pt x="6267" y="3615"/>
                    <a:pt x="6445" y="3690"/>
                  </a:cubicBezTo>
                  <a:cubicBezTo>
                    <a:pt x="6543" y="3516"/>
                    <a:pt x="6636" y="3339"/>
                    <a:pt x="6711" y="31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6"/>
            <p:cNvSpPr/>
            <p:nvPr/>
          </p:nvSpPr>
          <p:spPr>
            <a:xfrm>
              <a:off x="1254273" y="3107760"/>
              <a:ext cx="821824" cy="446327"/>
            </a:xfrm>
            <a:custGeom>
              <a:avLst/>
              <a:gdLst/>
              <a:ahLst/>
              <a:cxnLst/>
              <a:rect l="l" t="t" r="r" b="b"/>
              <a:pathLst>
                <a:path w="6925" h="3761" extrusionOk="0">
                  <a:moveTo>
                    <a:pt x="6925" y="3172"/>
                  </a:moveTo>
                  <a:cubicBezTo>
                    <a:pt x="6687" y="3026"/>
                    <a:pt x="6416" y="2910"/>
                    <a:pt x="6164" y="2784"/>
                  </a:cubicBezTo>
                  <a:cubicBezTo>
                    <a:pt x="5291" y="2345"/>
                    <a:pt x="4511" y="1953"/>
                    <a:pt x="3619" y="1537"/>
                  </a:cubicBezTo>
                  <a:cubicBezTo>
                    <a:pt x="3078" y="1280"/>
                    <a:pt x="2522" y="1043"/>
                    <a:pt x="1938" y="767"/>
                  </a:cubicBezTo>
                  <a:cubicBezTo>
                    <a:pt x="1695" y="651"/>
                    <a:pt x="1457" y="538"/>
                    <a:pt x="1093" y="379"/>
                  </a:cubicBezTo>
                  <a:cubicBezTo>
                    <a:pt x="878" y="286"/>
                    <a:pt x="360" y="1"/>
                    <a:pt x="252" y="48"/>
                  </a:cubicBezTo>
                  <a:cubicBezTo>
                    <a:pt x="145" y="90"/>
                    <a:pt x="0" y="351"/>
                    <a:pt x="42" y="454"/>
                  </a:cubicBezTo>
                  <a:cubicBezTo>
                    <a:pt x="80" y="547"/>
                    <a:pt x="243" y="608"/>
                    <a:pt x="416" y="692"/>
                  </a:cubicBezTo>
                  <a:cubicBezTo>
                    <a:pt x="860" y="912"/>
                    <a:pt x="1298" y="1131"/>
                    <a:pt x="1672" y="1304"/>
                  </a:cubicBezTo>
                  <a:cubicBezTo>
                    <a:pt x="3106" y="1967"/>
                    <a:pt x="4483" y="2724"/>
                    <a:pt x="5865" y="3401"/>
                  </a:cubicBezTo>
                  <a:cubicBezTo>
                    <a:pt x="6131" y="3531"/>
                    <a:pt x="6491" y="3741"/>
                    <a:pt x="6664" y="3760"/>
                  </a:cubicBezTo>
                  <a:cubicBezTo>
                    <a:pt x="6752" y="3564"/>
                    <a:pt x="6836" y="3363"/>
                    <a:pt x="6925" y="31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6"/>
            <p:cNvSpPr/>
            <p:nvPr/>
          </p:nvSpPr>
          <p:spPr>
            <a:xfrm>
              <a:off x="1223299" y="3277934"/>
              <a:ext cx="783018" cy="427340"/>
            </a:xfrm>
            <a:custGeom>
              <a:avLst/>
              <a:gdLst/>
              <a:ahLst/>
              <a:cxnLst/>
              <a:rect l="l" t="t" r="r" b="b"/>
              <a:pathLst>
                <a:path w="6598" h="3601" extrusionOk="0">
                  <a:moveTo>
                    <a:pt x="6598" y="2989"/>
                  </a:moveTo>
                  <a:cubicBezTo>
                    <a:pt x="6453" y="2919"/>
                    <a:pt x="6304" y="2853"/>
                    <a:pt x="6164" y="2784"/>
                  </a:cubicBezTo>
                  <a:cubicBezTo>
                    <a:pt x="5290" y="2340"/>
                    <a:pt x="4511" y="1948"/>
                    <a:pt x="3619" y="1532"/>
                  </a:cubicBezTo>
                  <a:cubicBezTo>
                    <a:pt x="3076" y="1275"/>
                    <a:pt x="2522" y="1038"/>
                    <a:pt x="1933" y="762"/>
                  </a:cubicBezTo>
                  <a:cubicBezTo>
                    <a:pt x="1695" y="650"/>
                    <a:pt x="1457" y="538"/>
                    <a:pt x="1093" y="379"/>
                  </a:cubicBezTo>
                  <a:cubicBezTo>
                    <a:pt x="878" y="281"/>
                    <a:pt x="359" y="1"/>
                    <a:pt x="252" y="42"/>
                  </a:cubicBezTo>
                  <a:cubicBezTo>
                    <a:pt x="145" y="85"/>
                    <a:pt x="0" y="346"/>
                    <a:pt x="42" y="454"/>
                  </a:cubicBezTo>
                  <a:cubicBezTo>
                    <a:pt x="79" y="542"/>
                    <a:pt x="242" y="603"/>
                    <a:pt x="415" y="687"/>
                  </a:cubicBezTo>
                  <a:cubicBezTo>
                    <a:pt x="859" y="906"/>
                    <a:pt x="1298" y="1131"/>
                    <a:pt x="1671" y="1303"/>
                  </a:cubicBezTo>
                  <a:cubicBezTo>
                    <a:pt x="3100" y="1962"/>
                    <a:pt x="4483" y="2719"/>
                    <a:pt x="5865" y="3395"/>
                  </a:cubicBezTo>
                  <a:cubicBezTo>
                    <a:pt x="5986" y="3456"/>
                    <a:pt x="6130" y="3536"/>
                    <a:pt x="6261" y="3601"/>
                  </a:cubicBezTo>
                  <a:cubicBezTo>
                    <a:pt x="6378" y="3400"/>
                    <a:pt x="6485" y="3195"/>
                    <a:pt x="6598" y="298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6"/>
            <p:cNvSpPr/>
            <p:nvPr/>
          </p:nvSpPr>
          <p:spPr>
            <a:xfrm>
              <a:off x="1125630" y="3422001"/>
              <a:ext cx="795953" cy="433392"/>
            </a:xfrm>
            <a:custGeom>
              <a:avLst/>
              <a:gdLst/>
              <a:ahLst/>
              <a:cxnLst/>
              <a:rect l="l" t="t" r="r" b="b"/>
              <a:pathLst>
                <a:path w="6707" h="3652" extrusionOk="0">
                  <a:moveTo>
                    <a:pt x="6707" y="3050"/>
                  </a:moveTo>
                  <a:cubicBezTo>
                    <a:pt x="6528" y="2956"/>
                    <a:pt x="6342" y="2877"/>
                    <a:pt x="6164" y="2783"/>
                  </a:cubicBezTo>
                  <a:cubicBezTo>
                    <a:pt x="5291" y="2345"/>
                    <a:pt x="4511" y="1953"/>
                    <a:pt x="3619" y="1537"/>
                  </a:cubicBezTo>
                  <a:cubicBezTo>
                    <a:pt x="3078" y="1280"/>
                    <a:pt x="2518" y="1042"/>
                    <a:pt x="1934" y="766"/>
                  </a:cubicBezTo>
                  <a:cubicBezTo>
                    <a:pt x="1696" y="654"/>
                    <a:pt x="1457" y="542"/>
                    <a:pt x="1093" y="384"/>
                  </a:cubicBezTo>
                  <a:cubicBezTo>
                    <a:pt x="879" y="285"/>
                    <a:pt x="360" y="1"/>
                    <a:pt x="253" y="48"/>
                  </a:cubicBezTo>
                  <a:cubicBezTo>
                    <a:pt x="141" y="89"/>
                    <a:pt x="1" y="350"/>
                    <a:pt x="43" y="453"/>
                  </a:cubicBezTo>
                  <a:cubicBezTo>
                    <a:pt x="80" y="546"/>
                    <a:pt x="244" y="608"/>
                    <a:pt x="416" y="692"/>
                  </a:cubicBezTo>
                  <a:cubicBezTo>
                    <a:pt x="860" y="911"/>
                    <a:pt x="1299" y="1130"/>
                    <a:pt x="1673" y="1303"/>
                  </a:cubicBezTo>
                  <a:cubicBezTo>
                    <a:pt x="3101" y="1966"/>
                    <a:pt x="4479" y="2723"/>
                    <a:pt x="5866" y="3400"/>
                  </a:cubicBezTo>
                  <a:cubicBezTo>
                    <a:pt x="6020" y="3475"/>
                    <a:pt x="6202" y="3578"/>
                    <a:pt x="6360" y="3652"/>
                  </a:cubicBezTo>
                  <a:cubicBezTo>
                    <a:pt x="6477" y="3451"/>
                    <a:pt x="6595" y="3251"/>
                    <a:pt x="6707" y="30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6"/>
            <p:cNvSpPr/>
            <p:nvPr/>
          </p:nvSpPr>
          <p:spPr>
            <a:xfrm>
              <a:off x="1064157" y="3563220"/>
              <a:ext cx="801412" cy="437427"/>
            </a:xfrm>
            <a:custGeom>
              <a:avLst/>
              <a:gdLst/>
              <a:ahLst/>
              <a:cxnLst/>
              <a:rect l="l" t="t" r="r" b="b"/>
              <a:pathLst>
                <a:path w="6753" h="3686" extrusionOk="0">
                  <a:moveTo>
                    <a:pt x="6715" y="3153"/>
                  </a:moveTo>
                  <a:cubicBezTo>
                    <a:pt x="6729" y="3125"/>
                    <a:pt x="6738" y="3097"/>
                    <a:pt x="6753" y="3069"/>
                  </a:cubicBezTo>
                  <a:cubicBezTo>
                    <a:pt x="6561" y="2966"/>
                    <a:pt x="6361" y="2878"/>
                    <a:pt x="6169" y="2780"/>
                  </a:cubicBezTo>
                  <a:cubicBezTo>
                    <a:pt x="5296" y="2341"/>
                    <a:pt x="4516" y="1949"/>
                    <a:pt x="3624" y="1533"/>
                  </a:cubicBezTo>
                  <a:cubicBezTo>
                    <a:pt x="3083" y="1276"/>
                    <a:pt x="2522" y="1037"/>
                    <a:pt x="1938" y="763"/>
                  </a:cubicBezTo>
                  <a:cubicBezTo>
                    <a:pt x="1700" y="651"/>
                    <a:pt x="1462" y="539"/>
                    <a:pt x="1098" y="380"/>
                  </a:cubicBezTo>
                  <a:cubicBezTo>
                    <a:pt x="883" y="281"/>
                    <a:pt x="365" y="1"/>
                    <a:pt x="257" y="43"/>
                  </a:cubicBezTo>
                  <a:cubicBezTo>
                    <a:pt x="145" y="85"/>
                    <a:pt x="1" y="347"/>
                    <a:pt x="47" y="455"/>
                  </a:cubicBezTo>
                  <a:cubicBezTo>
                    <a:pt x="85" y="543"/>
                    <a:pt x="249" y="604"/>
                    <a:pt x="421" y="688"/>
                  </a:cubicBezTo>
                  <a:cubicBezTo>
                    <a:pt x="859" y="907"/>
                    <a:pt x="1303" y="1132"/>
                    <a:pt x="1677" y="1300"/>
                  </a:cubicBezTo>
                  <a:cubicBezTo>
                    <a:pt x="3106" y="1962"/>
                    <a:pt x="4484" y="2718"/>
                    <a:pt x="5870" y="3396"/>
                  </a:cubicBezTo>
                  <a:cubicBezTo>
                    <a:pt x="6048" y="3485"/>
                    <a:pt x="6272" y="3610"/>
                    <a:pt x="6449" y="3686"/>
                  </a:cubicBezTo>
                  <a:cubicBezTo>
                    <a:pt x="6542" y="3513"/>
                    <a:pt x="6636" y="3340"/>
                    <a:pt x="6715" y="31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6"/>
            <p:cNvSpPr/>
            <p:nvPr/>
          </p:nvSpPr>
          <p:spPr>
            <a:xfrm>
              <a:off x="1436557" y="2834578"/>
              <a:ext cx="106570" cy="59455"/>
            </a:xfrm>
            <a:custGeom>
              <a:avLst/>
              <a:gdLst/>
              <a:ahLst/>
              <a:cxnLst/>
              <a:rect l="l" t="t" r="r" b="b"/>
              <a:pathLst>
                <a:path w="898" h="501" extrusionOk="0">
                  <a:moveTo>
                    <a:pt x="1" y="117"/>
                  </a:moveTo>
                  <a:cubicBezTo>
                    <a:pt x="89" y="48"/>
                    <a:pt x="197" y="1"/>
                    <a:pt x="299" y="1"/>
                  </a:cubicBezTo>
                  <a:cubicBezTo>
                    <a:pt x="434" y="1"/>
                    <a:pt x="897" y="127"/>
                    <a:pt x="799" y="323"/>
                  </a:cubicBezTo>
                  <a:cubicBezTo>
                    <a:pt x="710" y="501"/>
                    <a:pt x="19" y="356"/>
                    <a:pt x="1" y="1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6"/>
            <p:cNvSpPr/>
            <p:nvPr/>
          </p:nvSpPr>
          <p:spPr>
            <a:xfrm>
              <a:off x="1303048" y="2823067"/>
              <a:ext cx="85327" cy="72034"/>
            </a:xfrm>
            <a:custGeom>
              <a:avLst/>
              <a:gdLst/>
              <a:ahLst/>
              <a:cxnLst/>
              <a:rect l="l" t="t" r="r" b="b"/>
              <a:pathLst>
                <a:path w="719" h="607" extrusionOk="0">
                  <a:moveTo>
                    <a:pt x="705" y="332"/>
                  </a:moveTo>
                  <a:cubicBezTo>
                    <a:pt x="589" y="457"/>
                    <a:pt x="369" y="606"/>
                    <a:pt x="257" y="528"/>
                  </a:cubicBezTo>
                  <a:cubicBezTo>
                    <a:pt x="1" y="332"/>
                    <a:pt x="719" y="0"/>
                    <a:pt x="705" y="33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6"/>
            <p:cNvSpPr/>
            <p:nvPr/>
          </p:nvSpPr>
          <p:spPr>
            <a:xfrm>
              <a:off x="1401073" y="2892846"/>
              <a:ext cx="50556" cy="43315"/>
            </a:xfrm>
            <a:custGeom>
              <a:avLst/>
              <a:gdLst/>
              <a:ahLst/>
              <a:cxnLst/>
              <a:rect l="l" t="t" r="r" b="b"/>
              <a:pathLst>
                <a:path w="426" h="365" extrusionOk="0">
                  <a:moveTo>
                    <a:pt x="425" y="169"/>
                  </a:moveTo>
                  <a:cubicBezTo>
                    <a:pt x="407" y="197"/>
                    <a:pt x="397" y="225"/>
                    <a:pt x="412" y="253"/>
                  </a:cubicBezTo>
                  <a:cubicBezTo>
                    <a:pt x="290" y="355"/>
                    <a:pt x="155" y="365"/>
                    <a:pt x="0" y="262"/>
                  </a:cubicBezTo>
                  <a:cubicBezTo>
                    <a:pt x="0" y="229"/>
                    <a:pt x="9" y="197"/>
                    <a:pt x="0" y="164"/>
                  </a:cubicBezTo>
                  <a:cubicBezTo>
                    <a:pt x="122" y="61"/>
                    <a:pt x="309" y="1"/>
                    <a:pt x="425" y="16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6"/>
            <p:cNvSpPr/>
            <p:nvPr/>
          </p:nvSpPr>
          <p:spPr>
            <a:xfrm>
              <a:off x="2126412" y="3137190"/>
              <a:ext cx="102654" cy="119266"/>
            </a:xfrm>
            <a:custGeom>
              <a:avLst/>
              <a:gdLst/>
              <a:ahLst/>
              <a:cxnLst/>
              <a:rect l="l" t="t" r="r" b="b"/>
              <a:pathLst>
                <a:path w="865" h="1005" extrusionOk="0">
                  <a:moveTo>
                    <a:pt x="865" y="575"/>
                  </a:moveTo>
                  <a:cubicBezTo>
                    <a:pt x="744" y="1004"/>
                    <a:pt x="1" y="463"/>
                    <a:pt x="132" y="234"/>
                  </a:cubicBezTo>
                  <a:cubicBezTo>
                    <a:pt x="267" y="0"/>
                    <a:pt x="795" y="332"/>
                    <a:pt x="865" y="57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6"/>
            <p:cNvSpPr/>
            <p:nvPr/>
          </p:nvSpPr>
          <p:spPr>
            <a:xfrm>
              <a:off x="1955758" y="3061241"/>
              <a:ext cx="145970" cy="116418"/>
            </a:xfrm>
            <a:custGeom>
              <a:avLst/>
              <a:gdLst/>
              <a:ahLst/>
              <a:cxnLst/>
              <a:rect l="l" t="t" r="r" b="b"/>
              <a:pathLst>
                <a:path w="1230" h="981" extrusionOk="0">
                  <a:moveTo>
                    <a:pt x="846" y="347"/>
                  </a:moveTo>
                  <a:cubicBezTo>
                    <a:pt x="1070" y="472"/>
                    <a:pt x="1229" y="547"/>
                    <a:pt x="1130" y="715"/>
                  </a:cubicBezTo>
                  <a:cubicBezTo>
                    <a:pt x="977" y="981"/>
                    <a:pt x="1" y="505"/>
                    <a:pt x="150" y="224"/>
                  </a:cubicBezTo>
                  <a:cubicBezTo>
                    <a:pt x="266" y="0"/>
                    <a:pt x="636" y="224"/>
                    <a:pt x="846" y="3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6"/>
            <p:cNvSpPr/>
            <p:nvPr/>
          </p:nvSpPr>
          <p:spPr>
            <a:xfrm>
              <a:off x="2172932" y="3254081"/>
              <a:ext cx="65627" cy="83901"/>
            </a:xfrm>
            <a:custGeom>
              <a:avLst/>
              <a:gdLst/>
              <a:ahLst/>
              <a:cxnLst/>
              <a:rect l="l" t="t" r="r" b="b"/>
              <a:pathLst>
                <a:path w="553" h="707" extrusionOk="0">
                  <a:moveTo>
                    <a:pt x="524" y="280"/>
                  </a:moveTo>
                  <a:cubicBezTo>
                    <a:pt x="552" y="482"/>
                    <a:pt x="324" y="706"/>
                    <a:pt x="173" y="580"/>
                  </a:cubicBezTo>
                  <a:cubicBezTo>
                    <a:pt x="1" y="431"/>
                    <a:pt x="324" y="0"/>
                    <a:pt x="524" y="2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6"/>
            <p:cNvSpPr/>
            <p:nvPr/>
          </p:nvSpPr>
          <p:spPr>
            <a:xfrm>
              <a:off x="1622283" y="4506894"/>
              <a:ext cx="105265" cy="58387"/>
            </a:xfrm>
            <a:custGeom>
              <a:avLst/>
              <a:gdLst/>
              <a:ahLst/>
              <a:cxnLst/>
              <a:rect l="l" t="t" r="r" b="b"/>
              <a:pathLst>
                <a:path w="887" h="492" extrusionOk="0">
                  <a:moveTo>
                    <a:pt x="186" y="95"/>
                  </a:moveTo>
                  <a:cubicBezTo>
                    <a:pt x="0" y="384"/>
                    <a:pt x="887" y="492"/>
                    <a:pt x="770" y="169"/>
                  </a:cubicBezTo>
                  <a:cubicBezTo>
                    <a:pt x="714" y="1"/>
                    <a:pt x="341" y="39"/>
                    <a:pt x="186" y="9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6"/>
            <p:cNvSpPr/>
            <p:nvPr/>
          </p:nvSpPr>
          <p:spPr>
            <a:xfrm>
              <a:off x="1424927" y="4453255"/>
              <a:ext cx="179555" cy="101584"/>
            </a:xfrm>
            <a:custGeom>
              <a:avLst/>
              <a:gdLst/>
              <a:ahLst/>
              <a:cxnLst/>
              <a:rect l="l" t="t" r="r" b="b"/>
              <a:pathLst>
                <a:path w="1513" h="856" extrusionOk="0">
                  <a:moveTo>
                    <a:pt x="1312" y="817"/>
                  </a:moveTo>
                  <a:cubicBezTo>
                    <a:pt x="1383" y="799"/>
                    <a:pt x="1513" y="720"/>
                    <a:pt x="1467" y="584"/>
                  </a:cubicBezTo>
                  <a:cubicBezTo>
                    <a:pt x="1401" y="401"/>
                    <a:pt x="1023" y="332"/>
                    <a:pt x="879" y="276"/>
                  </a:cubicBezTo>
                  <a:cubicBezTo>
                    <a:pt x="701" y="205"/>
                    <a:pt x="402" y="0"/>
                    <a:pt x="239" y="131"/>
                  </a:cubicBezTo>
                  <a:cubicBezTo>
                    <a:pt x="0" y="323"/>
                    <a:pt x="495" y="561"/>
                    <a:pt x="668" y="636"/>
                  </a:cubicBezTo>
                  <a:cubicBezTo>
                    <a:pt x="761" y="677"/>
                    <a:pt x="855" y="705"/>
                    <a:pt x="935" y="733"/>
                  </a:cubicBezTo>
                  <a:cubicBezTo>
                    <a:pt x="1075" y="785"/>
                    <a:pt x="1177" y="855"/>
                    <a:pt x="1312" y="8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6"/>
            <p:cNvSpPr/>
            <p:nvPr/>
          </p:nvSpPr>
          <p:spPr>
            <a:xfrm>
              <a:off x="1135599" y="3970618"/>
              <a:ext cx="574268" cy="456652"/>
            </a:xfrm>
            <a:custGeom>
              <a:avLst/>
              <a:gdLst/>
              <a:ahLst/>
              <a:cxnLst/>
              <a:rect l="l" t="t" r="r" b="b"/>
              <a:pathLst>
                <a:path w="4839" h="3848" extrusionOk="0">
                  <a:moveTo>
                    <a:pt x="3186" y="1700"/>
                  </a:moveTo>
                  <a:cubicBezTo>
                    <a:pt x="3442" y="1733"/>
                    <a:pt x="3755" y="1466"/>
                    <a:pt x="3955" y="1667"/>
                  </a:cubicBezTo>
                  <a:cubicBezTo>
                    <a:pt x="4166" y="1873"/>
                    <a:pt x="3843" y="2209"/>
                    <a:pt x="3793" y="2498"/>
                  </a:cubicBezTo>
                  <a:cubicBezTo>
                    <a:pt x="4078" y="2517"/>
                    <a:pt x="4390" y="2386"/>
                    <a:pt x="4605" y="2606"/>
                  </a:cubicBezTo>
                  <a:cubicBezTo>
                    <a:pt x="4839" y="2843"/>
                    <a:pt x="4731" y="3578"/>
                    <a:pt x="4577" y="3848"/>
                  </a:cubicBezTo>
                  <a:cubicBezTo>
                    <a:pt x="4507" y="3647"/>
                    <a:pt x="4493" y="3530"/>
                    <a:pt x="4479" y="3330"/>
                  </a:cubicBezTo>
                  <a:cubicBezTo>
                    <a:pt x="4465" y="3203"/>
                    <a:pt x="4511" y="2910"/>
                    <a:pt x="4414" y="2807"/>
                  </a:cubicBezTo>
                  <a:cubicBezTo>
                    <a:pt x="4199" y="2587"/>
                    <a:pt x="3802" y="2928"/>
                    <a:pt x="3601" y="2737"/>
                  </a:cubicBezTo>
                  <a:cubicBezTo>
                    <a:pt x="3405" y="2550"/>
                    <a:pt x="3619" y="2195"/>
                    <a:pt x="3709" y="1925"/>
                  </a:cubicBezTo>
                  <a:cubicBezTo>
                    <a:pt x="3475" y="1807"/>
                    <a:pt x="3087" y="2223"/>
                    <a:pt x="2868" y="2069"/>
                  </a:cubicBezTo>
                  <a:cubicBezTo>
                    <a:pt x="2667" y="1925"/>
                    <a:pt x="2812" y="1714"/>
                    <a:pt x="2929" y="1490"/>
                  </a:cubicBezTo>
                  <a:cubicBezTo>
                    <a:pt x="2499" y="1639"/>
                    <a:pt x="1841" y="2507"/>
                    <a:pt x="1468" y="2205"/>
                  </a:cubicBezTo>
                  <a:cubicBezTo>
                    <a:pt x="1238" y="2018"/>
                    <a:pt x="1412" y="1733"/>
                    <a:pt x="1524" y="1485"/>
                  </a:cubicBezTo>
                  <a:cubicBezTo>
                    <a:pt x="1182" y="1714"/>
                    <a:pt x="453" y="2634"/>
                    <a:pt x="169" y="2121"/>
                  </a:cubicBezTo>
                  <a:cubicBezTo>
                    <a:pt x="1" y="1821"/>
                    <a:pt x="369" y="1162"/>
                    <a:pt x="753" y="705"/>
                  </a:cubicBezTo>
                  <a:cubicBezTo>
                    <a:pt x="981" y="434"/>
                    <a:pt x="1373" y="0"/>
                    <a:pt x="1602" y="149"/>
                  </a:cubicBezTo>
                  <a:cubicBezTo>
                    <a:pt x="1873" y="328"/>
                    <a:pt x="1682" y="626"/>
                    <a:pt x="1602" y="850"/>
                  </a:cubicBezTo>
                  <a:cubicBezTo>
                    <a:pt x="1888" y="776"/>
                    <a:pt x="2162" y="154"/>
                    <a:pt x="2453" y="188"/>
                  </a:cubicBezTo>
                  <a:cubicBezTo>
                    <a:pt x="2756" y="374"/>
                    <a:pt x="2494" y="658"/>
                    <a:pt x="2359" y="906"/>
                  </a:cubicBezTo>
                  <a:cubicBezTo>
                    <a:pt x="2218" y="1158"/>
                    <a:pt x="2102" y="1397"/>
                    <a:pt x="2028" y="1546"/>
                  </a:cubicBezTo>
                  <a:cubicBezTo>
                    <a:pt x="2317" y="1466"/>
                    <a:pt x="3054" y="705"/>
                    <a:pt x="3363" y="813"/>
                  </a:cubicBezTo>
                  <a:cubicBezTo>
                    <a:pt x="3746" y="953"/>
                    <a:pt x="3414" y="1420"/>
                    <a:pt x="3186" y="1700"/>
                  </a:cubicBezTo>
                  <a:close/>
                  <a:moveTo>
                    <a:pt x="632" y="1718"/>
                  </a:moveTo>
                  <a:cubicBezTo>
                    <a:pt x="837" y="1597"/>
                    <a:pt x="1042" y="1350"/>
                    <a:pt x="1248" y="1219"/>
                  </a:cubicBezTo>
                  <a:cubicBezTo>
                    <a:pt x="1201" y="1041"/>
                    <a:pt x="1332" y="860"/>
                    <a:pt x="1345" y="677"/>
                  </a:cubicBezTo>
                  <a:cubicBezTo>
                    <a:pt x="1061" y="1022"/>
                    <a:pt x="776" y="1373"/>
                    <a:pt x="632" y="17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3" name="Google Shape;2063;p46"/>
          <p:cNvGrpSpPr/>
          <p:nvPr/>
        </p:nvGrpSpPr>
        <p:grpSpPr>
          <a:xfrm>
            <a:off x="2159045" y="2981222"/>
            <a:ext cx="197572" cy="1410843"/>
            <a:chOff x="6323969" y="2098536"/>
            <a:chExt cx="157579" cy="1125254"/>
          </a:xfrm>
        </p:grpSpPr>
        <p:sp>
          <p:nvSpPr>
            <p:cNvPr id="2064" name="Google Shape;2064;p46"/>
            <p:cNvSpPr/>
            <p:nvPr/>
          </p:nvSpPr>
          <p:spPr>
            <a:xfrm>
              <a:off x="6359292" y="3108558"/>
              <a:ext cx="63215" cy="115232"/>
            </a:xfrm>
            <a:custGeom>
              <a:avLst/>
              <a:gdLst/>
              <a:ahLst/>
              <a:cxnLst/>
              <a:rect l="l" t="t" r="r" b="b"/>
              <a:pathLst>
                <a:path w="621" h="1132" extrusionOk="0">
                  <a:moveTo>
                    <a:pt x="621" y="1"/>
                  </a:moveTo>
                  <a:lnTo>
                    <a:pt x="0" y="11"/>
                  </a:lnTo>
                  <a:cubicBezTo>
                    <a:pt x="46" y="192"/>
                    <a:pt x="93" y="375"/>
                    <a:pt x="136" y="557"/>
                  </a:cubicBezTo>
                  <a:cubicBezTo>
                    <a:pt x="177" y="711"/>
                    <a:pt x="210" y="875"/>
                    <a:pt x="248" y="1000"/>
                  </a:cubicBezTo>
                  <a:cubicBezTo>
                    <a:pt x="261" y="1043"/>
                    <a:pt x="270" y="1112"/>
                    <a:pt x="317" y="1131"/>
                  </a:cubicBezTo>
                  <a:cubicBezTo>
                    <a:pt x="322" y="1131"/>
                    <a:pt x="326" y="1127"/>
                    <a:pt x="332" y="1127"/>
                  </a:cubicBezTo>
                  <a:cubicBezTo>
                    <a:pt x="438" y="800"/>
                    <a:pt x="509" y="436"/>
                    <a:pt x="6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6"/>
            <p:cNvSpPr/>
            <p:nvPr/>
          </p:nvSpPr>
          <p:spPr>
            <a:xfrm>
              <a:off x="6326412" y="2948839"/>
              <a:ext cx="127549" cy="160836"/>
            </a:xfrm>
            <a:custGeom>
              <a:avLst/>
              <a:gdLst/>
              <a:ahLst/>
              <a:cxnLst/>
              <a:rect l="l" t="t" r="r" b="b"/>
              <a:pathLst>
                <a:path w="1253" h="1580" extrusionOk="0">
                  <a:moveTo>
                    <a:pt x="617" y="1"/>
                  </a:moveTo>
                  <a:cubicBezTo>
                    <a:pt x="552" y="1"/>
                    <a:pt x="477" y="6"/>
                    <a:pt x="369" y="15"/>
                  </a:cubicBezTo>
                  <a:cubicBezTo>
                    <a:pt x="291" y="24"/>
                    <a:pt x="164" y="24"/>
                    <a:pt x="108" y="62"/>
                  </a:cubicBezTo>
                  <a:cubicBezTo>
                    <a:pt x="56" y="95"/>
                    <a:pt x="0" y="287"/>
                    <a:pt x="5" y="352"/>
                  </a:cubicBezTo>
                  <a:cubicBezTo>
                    <a:pt x="10" y="436"/>
                    <a:pt x="61" y="548"/>
                    <a:pt x="89" y="651"/>
                  </a:cubicBezTo>
                  <a:cubicBezTo>
                    <a:pt x="168" y="953"/>
                    <a:pt x="248" y="1272"/>
                    <a:pt x="323" y="1580"/>
                  </a:cubicBezTo>
                  <a:lnTo>
                    <a:pt x="944" y="1570"/>
                  </a:lnTo>
                  <a:cubicBezTo>
                    <a:pt x="948" y="1556"/>
                    <a:pt x="953" y="1542"/>
                    <a:pt x="957" y="1524"/>
                  </a:cubicBezTo>
                  <a:cubicBezTo>
                    <a:pt x="1028" y="1253"/>
                    <a:pt x="1108" y="968"/>
                    <a:pt x="1177" y="683"/>
                  </a:cubicBezTo>
                  <a:cubicBezTo>
                    <a:pt x="1201" y="589"/>
                    <a:pt x="1252" y="445"/>
                    <a:pt x="1243" y="393"/>
                  </a:cubicBezTo>
                  <a:cubicBezTo>
                    <a:pt x="1229" y="337"/>
                    <a:pt x="1088" y="108"/>
                    <a:pt x="1060" y="85"/>
                  </a:cubicBezTo>
                  <a:cubicBezTo>
                    <a:pt x="976" y="15"/>
                    <a:pt x="743" y="6"/>
                    <a:pt x="6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6"/>
            <p:cNvSpPr/>
            <p:nvPr/>
          </p:nvSpPr>
          <p:spPr>
            <a:xfrm>
              <a:off x="6323969" y="2182314"/>
              <a:ext cx="146585" cy="808049"/>
            </a:xfrm>
            <a:custGeom>
              <a:avLst/>
              <a:gdLst/>
              <a:ahLst/>
              <a:cxnLst/>
              <a:rect l="l" t="t" r="r" b="b"/>
              <a:pathLst>
                <a:path w="1440" h="7938" extrusionOk="0">
                  <a:moveTo>
                    <a:pt x="1043" y="7705"/>
                  </a:moveTo>
                  <a:cubicBezTo>
                    <a:pt x="963" y="7755"/>
                    <a:pt x="916" y="7826"/>
                    <a:pt x="828" y="7877"/>
                  </a:cubicBezTo>
                  <a:cubicBezTo>
                    <a:pt x="763" y="7817"/>
                    <a:pt x="711" y="7722"/>
                    <a:pt x="651" y="7648"/>
                  </a:cubicBezTo>
                  <a:cubicBezTo>
                    <a:pt x="576" y="7681"/>
                    <a:pt x="543" y="7807"/>
                    <a:pt x="445" y="7858"/>
                  </a:cubicBezTo>
                  <a:cubicBezTo>
                    <a:pt x="384" y="7789"/>
                    <a:pt x="319" y="7727"/>
                    <a:pt x="263" y="7653"/>
                  </a:cubicBezTo>
                  <a:cubicBezTo>
                    <a:pt x="169" y="7718"/>
                    <a:pt x="146" y="7858"/>
                    <a:pt x="43" y="7891"/>
                  </a:cubicBezTo>
                  <a:cubicBezTo>
                    <a:pt x="1" y="7727"/>
                    <a:pt x="34" y="7559"/>
                    <a:pt x="39" y="7396"/>
                  </a:cubicBezTo>
                  <a:cubicBezTo>
                    <a:pt x="108" y="4949"/>
                    <a:pt x="151" y="2460"/>
                    <a:pt x="230" y="4"/>
                  </a:cubicBezTo>
                  <a:cubicBezTo>
                    <a:pt x="636" y="0"/>
                    <a:pt x="1033" y="18"/>
                    <a:pt x="1425" y="37"/>
                  </a:cubicBezTo>
                  <a:cubicBezTo>
                    <a:pt x="1440" y="93"/>
                    <a:pt x="1440" y="182"/>
                    <a:pt x="1440" y="275"/>
                  </a:cubicBezTo>
                  <a:cubicBezTo>
                    <a:pt x="1379" y="2615"/>
                    <a:pt x="1328" y="5033"/>
                    <a:pt x="1272" y="7401"/>
                  </a:cubicBezTo>
                  <a:cubicBezTo>
                    <a:pt x="1267" y="7578"/>
                    <a:pt x="1276" y="7765"/>
                    <a:pt x="1257" y="7929"/>
                  </a:cubicBezTo>
                  <a:cubicBezTo>
                    <a:pt x="1164" y="7938"/>
                    <a:pt x="1108" y="7765"/>
                    <a:pt x="1043" y="770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6"/>
            <p:cNvSpPr/>
            <p:nvPr/>
          </p:nvSpPr>
          <p:spPr>
            <a:xfrm>
              <a:off x="6348706" y="2098536"/>
              <a:ext cx="125208" cy="95687"/>
            </a:xfrm>
            <a:custGeom>
              <a:avLst/>
              <a:gdLst/>
              <a:ahLst/>
              <a:cxnLst/>
              <a:rect l="l" t="t" r="r" b="b"/>
              <a:pathLst>
                <a:path w="1230" h="940" extrusionOk="0">
                  <a:moveTo>
                    <a:pt x="1187" y="869"/>
                  </a:moveTo>
                  <a:cubicBezTo>
                    <a:pt x="753" y="940"/>
                    <a:pt x="393" y="851"/>
                    <a:pt x="1" y="836"/>
                  </a:cubicBezTo>
                  <a:cubicBezTo>
                    <a:pt x="1" y="621"/>
                    <a:pt x="109" y="351"/>
                    <a:pt x="318" y="239"/>
                  </a:cubicBezTo>
                  <a:cubicBezTo>
                    <a:pt x="757" y="0"/>
                    <a:pt x="1229" y="356"/>
                    <a:pt x="1187" y="86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6"/>
            <p:cNvSpPr/>
            <p:nvPr/>
          </p:nvSpPr>
          <p:spPr>
            <a:xfrm>
              <a:off x="6333131" y="2179871"/>
              <a:ext cx="148417" cy="126531"/>
            </a:xfrm>
            <a:custGeom>
              <a:avLst/>
              <a:gdLst/>
              <a:ahLst/>
              <a:cxnLst/>
              <a:rect l="l" t="t" r="r" b="b"/>
              <a:pathLst>
                <a:path w="1458" h="1243" extrusionOk="0">
                  <a:moveTo>
                    <a:pt x="93" y="1219"/>
                  </a:moveTo>
                  <a:cubicBezTo>
                    <a:pt x="121" y="1126"/>
                    <a:pt x="98" y="1037"/>
                    <a:pt x="37" y="925"/>
                  </a:cubicBezTo>
                  <a:cubicBezTo>
                    <a:pt x="42" y="869"/>
                    <a:pt x="84" y="831"/>
                    <a:pt x="93" y="780"/>
                  </a:cubicBezTo>
                  <a:cubicBezTo>
                    <a:pt x="0" y="663"/>
                    <a:pt x="112" y="565"/>
                    <a:pt x="107" y="477"/>
                  </a:cubicBezTo>
                  <a:cubicBezTo>
                    <a:pt x="107" y="434"/>
                    <a:pt x="79" y="402"/>
                    <a:pt x="79" y="365"/>
                  </a:cubicBezTo>
                  <a:cubicBezTo>
                    <a:pt x="79" y="304"/>
                    <a:pt x="121" y="262"/>
                    <a:pt x="130" y="201"/>
                  </a:cubicBezTo>
                  <a:cubicBezTo>
                    <a:pt x="140" y="145"/>
                    <a:pt x="102" y="93"/>
                    <a:pt x="130" y="42"/>
                  </a:cubicBezTo>
                  <a:cubicBezTo>
                    <a:pt x="346" y="0"/>
                    <a:pt x="555" y="37"/>
                    <a:pt x="751" y="52"/>
                  </a:cubicBezTo>
                  <a:cubicBezTo>
                    <a:pt x="957" y="65"/>
                    <a:pt x="1158" y="37"/>
                    <a:pt x="1363" y="74"/>
                  </a:cubicBezTo>
                  <a:cubicBezTo>
                    <a:pt x="1457" y="206"/>
                    <a:pt x="1378" y="327"/>
                    <a:pt x="1378" y="444"/>
                  </a:cubicBezTo>
                  <a:cubicBezTo>
                    <a:pt x="1378" y="509"/>
                    <a:pt x="1410" y="574"/>
                    <a:pt x="1410" y="640"/>
                  </a:cubicBezTo>
                  <a:cubicBezTo>
                    <a:pt x="1410" y="738"/>
                    <a:pt x="1317" y="831"/>
                    <a:pt x="1415" y="986"/>
                  </a:cubicBezTo>
                  <a:cubicBezTo>
                    <a:pt x="1387" y="1065"/>
                    <a:pt x="1312" y="1121"/>
                    <a:pt x="1331" y="1223"/>
                  </a:cubicBezTo>
                  <a:cubicBezTo>
                    <a:pt x="1322" y="1233"/>
                    <a:pt x="1317" y="1242"/>
                    <a:pt x="1307" y="1229"/>
                  </a:cubicBezTo>
                  <a:cubicBezTo>
                    <a:pt x="901" y="1233"/>
                    <a:pt x="490" y="1242"/>
                    <a:pt x="93" y="121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6"/>
            <p:cNvSpPr/>
            <p:nvPr/>
          </p:nvSpPr>
          <p:spPr>
            <a:xfrm>
              <a:off x="6394819" y="2346206"/>
              <a:ext cx="59143" cy="97520"/>
            </a:xfrm>
            <a:custGeom>
              <a:avLst/>
              <a:gdLst/>
              <a:ahLst/>
              <a:cxnLst/>
              <a:rect l="l" t="t" r="r" b="b"/>
              <a:pathLst>
                <a:path w="581" h="958" extrusionOk="0">
                  <a:moveTo>
                    <a:pt x="369" y="761"/>
                  </a:moveTo>
                  <a:cubicBezTo>
                    <a:pt x="67" y="957"/>
                    <a:pt x="1" y="75"/>
                    <a:pt x="267" y="43"/>
                  </a:cubicBezTo>
                  <a:cubicBezTo>
                    <a:pt x="580" y="0"/>
                    <a:pt x="505" y="575"/>
                    <a:pt x="397" y="738"/>
                  </a:cubicBezTo>
                  <a:cubicBezTo>
                    <a:pt x="388" y="752"/>
                    <a:pt x="379" y="757"/>
                    <a:pt x="369" y="76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6"/>
            <p:cNvSpPr/>
            <p:nvPr/>
          </p:nvSpPr>
          <p:spPr>
            <a:xfrm>
              <a:off x="6402963" y="2252961"/>
              <a:ext cx="55173" cy="75328"/>
            </a:xfrm>
            <a:custGeom>
              <a:avLst/>
              <a:gdLst/>
              <a:ahLst/>
              <a:cxnLst/>
              <a:rect l="l" t="t" r="r" b="b"/>
              <a:pathLst>
                <a:path w="542" h="740" extrusionOk="0">
                  <a:moveTo>
                    <a:pt x="360" y="613"/>
                  </a:moveTo>
                  <a:cubicBezTo>
                    <a:pt x="99" y="739"/>
                    <a:pt x="0" y="1"/>
                    <a:pt x="299" y="20"/>
                  </a:cubicBezTo>
                  <a:cubicBezTo>
                    <a:pt x="528" y="29"/>
                    <a:pt x="542" y="529"/>
                    <a:pt x="360" y="61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6"/>
            <p:cNvSpPr/>
            <p:nvPr/>
          </p:nvSpPr>
          <p:spPr>
            <a:xfrm>
              <a:off x="6342089" y="2884301"/>
              <a:ext cx="32880" cy="106070"/>
            </a:xfrm>
            <a:custGeom>
              <a:avLst/>
              <a:gdLst/>
              <a:ahLst/>
              <a:cxnLst/>
              <a:rect l="l" t="t" r="r" b="b"/>
              <a:pathLst>
                <a:path w="323" h="1042" extrusionOk="0">
                  <a:moveTo>
                    <a:pt x="239" y="18"/>
                  </a:moveTo>
                  <a:cubicBezTo>
                    <a:pt x="323" y="164"/>
                    <a:pt x="318" y="444"/>
                    <a:pt x="295" y="724"/>
                  </a:cubicBezTo>
                  <a:cubicBezTo>
                    <a:pt x="286" y="841"/>
                    <a:pt x="267" y="1033"/>
                    <a:pt x="159" y="1037"/>
                  </a:cubicBezTo>
                  <a:cubicBezTo>
                    <a:pt x="33" y="1042"/>
                    <a:pt x="19" y="817"/>
                    <a:pt x="14" y="738"/>
                  </a:cubicBezTo>
                  <a:cubicBezTo>
                    <a:pt x="1" y="490"/>
                    <a:pt x="33" y="187"/>
                    <a:pt x="98" y="29"/>
                  </a:cubicBezTo>
                  <a:cubicBezTo>
                    <a:pt x="126" y="1"/>
                    <a:pt x="197" y="1"/>
                    <a:pt x="239" y="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2" name="Google Shape;2072;p46"/>
          <p:cNvGrpSpPr/>
          <p:nvPr/>
        </p:nvGrpSpPr>
        <p:grpSpPr>
          <a:xfrm rot="-2700000">
            <a:off x="258366" y="240856"/>
            <a:ext cx="1585008" cy="1833710"/>
            <a:chOff x="720001" y="2769784"/>
            <a:chExt cx="1585023" cy="1833727"/>
          </a:xfrm>
        </p:grpSpPr>
        <p:sp>
          <p:nvSpPr>
            <p:cNvPr id="2073" name="Google Shape;2073;p46"/>
            <p:cNvSpPr/>
            <p:nvPr/>
          </p:nvSpPr>
          <p:spPr>
            <a:xfrm>
              <a:off x="720001" y="2769784"/>
              <a:ext cx="1585023" cy="1833727"/>
            </a:xfrm>
            <a:custGeom>
              <a:avLst/>
              <a:gdLst/>
              <a:ahLst/>
              <a:cxnLst/>
              <a:rect l="l" t="t" r="r" b="b"/>
              <a:pathLst>
                <a:path w="13356" h="15452" extrusionOk="0">
                  <a:moveTo>
                    <a:pt x="12781" y="3167"/>
                  </a:moveTo>
                  <a:cubicBezTo>
                    <a:pt x="12935" y="3260"/>
                    <a:pt x="13243" y="3507"/>
                    <a:pt x="13300" y="3717"/>
                  </a:cubicBezTo>
                  <a:cubicBezTo>
                    <a:pt x="13356" y="3923"/>
                    <a:pt x="13224" y="4189"/>
                    <a:pt x="13127" y="4400"/>
                  </a:cubicBezTo>
                  <a:cubicBezTo>
                    <a:pt x="13038" y="4596"/>
                    <a:pt x="10778" y="9348"/>
                    <a:pt x="10591" y="9741"/>
                  </a:cubicBezTo>
                  <a:cubicBezTo>
                    <a:pt x="10293" y="10367"/>
                    <a:pt x="10013" y="11057"/>
                    <a:pt x="9821" y="11590"/>
                  </a:cubicBezTo>
                  <a:cubicBezTo>
                    <a:pt x="9498" y="12468"/>
                    <a:pt x="9121" y="13425"/>
                    <a:pt x="8780" y="14345"/>
                  </a:cubicBezTo>
                  <a:cubicBezTo>
                    <a:pt x="8681" y="14615"/>
                    <a:pt x="8588" y="15046"/>
                    <a:pt x="8317" y="15260"/>
                  </a:cubicBezTo>
                  <a:cubicBezTo>
                    <a:pt x="8079" y="15451"/>
                    <a:pt x="7659" y="15354"/>
                    <a:pt x="7323" y="15283"/>
                  </a:cubicBezTo>
                  <a:cubicBezTo>
                    <a:pt x="6944" y="15209"/>
                    <a:pt x="6604" y="15106"/>
                    <a:pt x="6291" y="15008"/>
                  </a:cubicBezTo>
                  <a:cubicBezTo>
                    <a:pt x="5608" y="14794"/>
                    <a:pt x="4880" y="14546"/>
                    <a:pt x="4199" y="14285"/>
                  </a:cubicBezTo>
                  <a:cubicBezTo>
                    <a:pt x="3783" y="14126"/>
                    <a:pt x="3447" y="13971"/>
                    <a:pt x="3129" y="13846"/>
                  </a:cubicBezTo>
                  <a:cubicBezTo>
                    <a:pt x="2442" y="13574"/>
                    <a:pt x="1757" y="13304"/>
                    <a:pt x="1019" y="12986"/>
                  </a:cubicBezTo>
                  <a:cubicBezTo>
                    <a:pt x="481" y="12753"/>
                    <a:pt x="1" y="12412"/>
                    <a:pt x="20" y="11912"/>
                  </a:cubicBezTo>
                  <a:cubicBezTo>
                    <a:pt x="29" y="11702"/>
                    <a:pt x="123" y="11441"/>
                    <a:pt x="192" y="11184"/>
                  </a:cubicBezTo>
                  <a:cubicBezTo>
                    <a:pt x="263" y="10936"/>
                    <a:pt x="328" y="10675"/>
                    <a:pt x="407" y="10447"/>
                  </a:cubicBezTo>
                  <a:cubicBezTo>
                    <a:pt x="584" y="9937"/>
                    <a:pt x="809" y="9432"/>
                    <a:pt x="1019" y="8956"/>
                  </a:cubicBezTo>
                  <a:cubicBezTo>
                    <a:pt x="1673" y="7458"/>
                    <a:pt x="2256" y="5945"/>
                    <a:pt x="2924" y="4456"/>
                  </a:cubicBezTo>
                  <a:cubicBezTo>
                    <a:pt x="3349" y="3503"/>
                    <a:pt x="3905" y="2424"/>
                    <a:pt x="4414" y="1434"/>
                  </a:cubicBezTo>
                  <a:cubicBezTo>
                    <a:pt x="4745" y="790"/>
                    <a:pt x="5240" y="24"/>
                    <a:pt x="5815" y="5"/>
                  </a:cubicBezTo>
                  <a:cubicBezTo>
                    <a:pt x="6071" y="1"/>
                    <a:pt x="6379" y="122"/>
                    <a:pt x="6660" y="215"/>
                  </a:cubicBezTo>
                  <a:cubicBezTo>
                    <a:pt x="7505" y="486"/>
                    <a:pt x="8401" y="954"/>
                    <a:pt x="9261" y="1392"/>
                  </a:cubicBezTo>
                  <a:cubicBezTo>
                    <a:pt x="10190" y="1874"/>
                    <a:pt x="10979" y="2204"/>
                    <a:pt x="11880" y="2663"/>
                  </a:cubicBezTo>
                  <a:cubicBezTo>
                    <a:pt x="12183" y="2816"/>
                    <a:pt x="12478" y="2975"/>
                    <a:pt x="12781" y="316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6"/>
            <p:cNvSpPr/>
            <p:nvPr/>
          </p:nvSpPr>
          <p:spPr>
            <a:xfrm>
              <a:off x="1351705" y="2963218"/>
              <a:ext cx="800938" cy="437902"/>
            </a:xfrm>
            <a:custGeom>
              <a:avLst/>
              <a:gdLst/>
              <a:ahLst/>
              <a:cxnLst/>
              <a:rect l="l" t="t" r="r" b="b"/>
              <a:pathLst>
                <a:path w="6749" h="3690" extrusionOk="0">
                  <a:moveTo>
                    <a:pt x="6711" y="3157"/>
                  </a:moveTo>
                  <a:cubicBezTo>
                    <a:pt x="6725" y="3129"/>
                    <a:pt x="6739" y="3101"/>
                    <a:pt x="6748" y="3068"/>
                  </a:cubicBezTo>
                  <a:cubicBezTo>
                    <a:pt x="6557" y="2970"/>
                    <a:pt x="6356" y="2882"/>
                    <a:pt x="6164" y="2783"/>
                  </a:cubicBezTo>
                  <a:cubicBezTo>
                    <a:pt x="5291" y="2345"/>
                    <a:pt x="4511" y="1953"/>
                    <a:pt x="3619" y="1537"/>
                  </a:cubicBezTo>
                  <a:cubicBezTo>
                    <a:pt x="3078" y="1280"/>
                    <a:pt x="2522" y="1041"/>
                    <a:pt x="1938" y="766"/>
                  </a:cubicBezTo>
                  <a:cubicBezTo>
                    <a:pt x="1696" y="654"/>
                    <a:pt x="1458" y="542"/>
                    <a:pt x="1093" y="384"/>
                  </a:cubicBezTo>
                  <a:cubicBezTo>
                    <a:pt x="879" y="285"/>
                    <a:pt x="360" y="0"/>
                    <a:pt x="253" y="47"/>
                  </a:cubicBezTo>
                  <a:cubicBezTo>
                    <a:pt x="145" y="89"/>
                    <a:pt x="1" y="350"/>
                    <a:pt x="43" y="453"/>
                  </a:cubicBezTo>
                  <a:cubicBezTo>
                    <a:pt x="80" y="546"/>
                    <a:pt x="244" y="608"/>
                    <a:pt x="416" y="692"/>
                  </a:cubicBezTo>
                  <a:cubicBezTo>
                    <a:pt x="860" y="910"/>
                    <a:pt x="1300" y="1134"/>
                    <a:pt x="1673" y="1303"/>
                  </a:cubicBezTo>
                  <a:cubicBezTo>
                    <a:pt x="3106" y="1966"/>
                    <a:pt x="4483" y="2722"/>
                    <a:pt x="5866" y="3399"/>
                  </a:cubicBezTo>
                  <a:cubicBezTo>
                    <a:pt x="6048" y="3488"/>
                    <a:pt x="6267" y="3615"/>
                    <a:pt x="6445" y="3690"/>
                  </a:cubicBezTo>
                  <a:cubicBezTo>
                    <a:pt x="6543" y="3516"/>
                    <a:pt x="6636" y="3339"/>
                    <a:pt x="6711" y="31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6"/>
            <p:cNvSpPr/>
            <p:nvPr/>
          </p:nvSpPr>
          <p:spPr>
            <a:xfrm>
              <a:off x="1254273" y="3107760"/>
              <a:ext cx="821824" cy="446327"/>
            </a:xfrm>
            <a:custGeom>
              <a:avLst/>
              <a:gdLst/>
              <a:ahLst/>
              <a:cxnLst/>
              <a:rect l="l" t="t" r="r" b="b"/>
              <a:pathLst>
                <a:path w="6925" h="3761" extrusionOk="0">
                  <a:moveTo>
                    <a:pt x="6925" y="3172"/>
                  </a:moveTo>
                  <a:cubicBezTo>
                    <a:pt x="6687" y="3026"/>
                    <a:pt x="6416" y="2910"/>
                    <a:pt x="6164" y="2784"/>
                  </a:cubicBezTo>
                  <a:cubicBezTo>
                    <a:pt x="5291" y="2345"/>
                    <a:pt x="4511" y="1953"/>
                    <a:pt x="3619" y="1537"/>
                  </a:cubicBezTo>
                  <a:cubicBezTo>
                    <a:pt x="3078" y="1280"/>
                    <a:pt x="2522" y="1043"/>
                    <a:pt x="1938" y="767"/>
                  </a:cubicBezTo>
                  <a:cubicBezTo>
                    <a:pt x="1695" y="651"/>
                    <a:pt x="1457" y="538"/>
                    <a:pt x="1093" y="379"/>
                  </a:cubicBezTo>
                  <a:cubicBezTo>
                    <a:pt x="878" y="286"/>
                    <a:pt x="360" y="1"/>
                    <a:pt x="252" y="48"/>
                  </a:cubicBezTo>
                  <a:cubicBezTo>
                    <a:pt x="145" y="90"/>
                    <a:pt x="0" y="351"/>
                    <a:pt x="42" y="454"/>
                  </a:cubicBezTo>
                  <a:cubicBezTo>
                    <a:pt x="80" y="547"/>
                    <a:pt x="243" y="608"/>
                    <a:pt x="416" y="692"/>
                  </a:cubicBezTo>
                  <a:cubicBezTo>
                    <a:pt x="860" y="912"/>
                    <a:pt x="1298" y="1131"/>
                    <a:pt x="1672" y="1304"/>
                  </a:cubicBezTo>
                  <a:cubicBezTo>
                    <a:pt x="3106" y="1967"/>
                    <a:pt x="4483" y="2724"/>
                    <a:pt x="5865" y="3401"/>
                  </a:cubicBezTo>
                  <a:cubicBezTo>
                    <a:pt x="6131" y="3531"/>
                    <a:pt x="6491" y="3741"/>
                    <a:pt x="6664" y="3760"/>
                  </a:cubicBezTo>
                  <a:cubicBezTo>
                    <a:pt x="6752" y="3564"/>
                    <a:pt x="6836" y="3363"/>
                    <a:pt x="6925" y="31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6"/>
            <p:cNvSpPr/>
            <p:nvPr/>
          </p:nvSpPr>
          <p:spPr>
            <a:xfrm>
              <a:off x="1223299" y="3277934"/>
              <a:ext cx="783018" cy="427340"/>
            </a:xfrm>
            <a:custGeom>
              <a:avLst/>
              <a:gdLst/>
              <a:ahLst/>
              <a:cxnLst/>
              <a:rect l="l" t="t" r="r" b="b"/>
              <a:pathLst>
                <a:path w="6598" h="3601" extrusionOk="0">
                  <a:moveTo>
                    <a:pt x="6598" y="2989"/>
                  </a:moveTo>
                  <a:cubicBezTo>
                    <a:pt x="6453" y="2919"/>
                    <a:pt x="6304" y="2853"/>
                    <a:pt x="6164" y="2784"/>
                  </a:cubicBezTo>
                  <a:cubicBezTo>
                    <a:pt x="5290" y="2340"/>
                    <a:pt x="4511" y="1948"/>
                    <a:pt x="3619" y="1532"/>
                  </a:cubicBezTo>
                  <a:cubicBezTo>
                    <a:pt x="3076" y="1275"/>
                    <a:pt x="2522" y="1038"/>
                    <a:pt x="1933" y="762"/>
                  </a:cubicBezTo>
                  <a:cubicBezTo>
                    <a:pt x="1695" y="650"/>
                    <a:pt x="1457" y="538"/>
                    <a:pt x="1093" y="379"/>
                  </a:cubicBezTo>
                  <a:cubicBezTo>
                    <a:pt x="878" y="281"/>
                    <a:pt x="359" y="1"/>
                    <a:pt x="252" y="42"/>
                  </a:cubicBezTo>
                  <a:cubicBezTo>
                    <a:pt x="145" y="85"/>
                    <a:pt x="0" y="346"/>
                    <a:pt x="42" y="454"/>
                  </a:cubicBezTo>
                  <a:cubicBezTo>
                    <a:pt x="79" y="542"/>
                    <a:pt x="242" y="603"/>
                    <a:pt x="415" y="687"/>
                  </a:cubicBezTo>
                  <a:cubicBezTo>
                    <a:pt x="859" y="906"/>
                    <a:pt x="1298" y="1131"/>
                    <a:pt x="1671" y="1303"/>
                  </a:cubicBezTo>
                  <a:cubicBezTo>
                    <a:pt x="3100" y="1962"/>
                    <a:pt x="4483" y="2719"/>
                    <a:pt x="5865" y="3395"/>
                  </a:cubicBezTo>
                  <a:cubicBezTo>
                    <a:pt x="5986" y="3456"/>
                    <a:pt x="6130" y="3536"/>
                    <a:pt x="6261" y="3601"/>
                  </a:cubicBezTo>
                  <a:cubicBezTo>
                    <a:pt x="6378" y="3400"/>
                    <a:pt x="6485" y="3195"/>
                    <a:pt x="6598" y="298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6"/>
            <p:cNvSpPr/>
            <p:nvPr/>
          </p:nvSpPr>
          <p:spPr>
            <a:xfrm>
              <a:off x="1125630" y="3422001"/>
              <a:ext cx="795953" cy="433392"/>
            </a:xfrm>
            <a:custGeom>
              <a:avLst/>
              <a:gdLst/>
              <a:ahLst/>
              <a:cxnLst/>
              <a:rect l="l" t="t" r="r" b="b"/>
              <a:pathLst>
                <a:path w="6707" h="3652" extrusionOk="0">
                  <a:moveTo>
                    <a:pt x="6707" y="3050"/>
                  </a:moveTo>
                  <a:cubicBezTo>
                    <a:pt x="6528" y="2956"/>
                    <a:pt x="6342" y="2877"/>
                    <a:pt x="6164" y="2783"/>
                  </a:cubicBezTo>
                  <a:cubicBezTo>
                    <a:pt x="5291" y="2345"/>
                    <a:pt x="4511" y="1953"/>
                    <a:pt x="3619" y="1537"/>
                  </a:cubicBezTo>
                  <a:cubicBezTo>
                    <a:pt x="3078" y="1280"/>
                    <a:pt x="2518" y="1042"/>
                    <a:pt x="1934" y="766"/>
                  </a:cubicBezTo>
                  <a:cubicBezTo>
                    <a:pt x="1696" y="654"/>
                    <a:pt x="1457" y="542"/>
                    <a:pt x="1093" y="384"/>
                  </a:cubicBezTo>
                  <a:cubicBezTo>
                    <a:pt x="879" y="285"/>
                    <a:pt x="360" y="1"/>
                    <a:pt x="253" y="48"/>
                  </a:cubicBezTo>
                  <a:cubicBezTo>
                    <a:pt x="141" y="89"/>
                    <a:pt x="1" y="350"/>
                    <a:pt x="43" y="453"/>
                  </a:cubicBezTo>
                  <a:cubicBezTo>
                    <a:pt x="80" y="546"/>
                    <a:pt x="244" y="608"/>
                    <a:pt x="416" y="692"/>
                  </a:cubicBezTo>
                  <a:cubicBezTo>
                    <a:pt x="860" y="911"/>
                    <a:pt x="1299" y="1130"/>
                    <a:pt x="1673" y="1303"/>
                  </a:cubicBezTo>
                  <a:cubicBezTo>
                    <a:pt x="3101" y="1966"/>
                    <a:pt x="4479" y="2723"/>
                    <a:pt x="5866" y="3400"/>
                  </a:cubicBezTo>
                  <a:cubicBezTo>
                    <a:pt x="6020" y="3475"/>
                    <a:pt x="6202" y="3578"/>
                    <a:pt x="6360" y="3652"/>
                  </a:cubicBezTo>
                  <a:cubicBezTo>
                    <a:pt x="6477" y="3451"/>
                    <a:pt x="6595" y="3251"/>
                    <a:pt x="6707" y="30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6"/>
            <p:cNvSpPr/>
            <p:nvPr/>
          </p:nvSpPr>
          <p:spPr>
            <a:xfrm>
              <a:off x="1064157" y="3563220"/>
              <a:ext cx="801412" cy="437427"/>
            </a:xfrm>
            <a:custGeom>
              <a:avLst/>
              <a:gdLst/>
              <a:ahLst/>
              <a:cxnLst/>
              <a:rect l="l" t="t" r="r" b="b"/>
              <a:pathLst>
                <a:path w="6753" h="3686" extrusionOk="0">
                  <a:moveTo>
                    <a:pt x="6715" y="3153"/>
                  </a:moveTo>
                  <a:cubicBezTo>
                    <a:pt x="6729" y="3125"/>
                    <a:pt x="6738" y="3097"/>
                    <a:pt x="6753" y="3069"/>
                  </a:cubicBezTo>
                  <a:cubicBezTo>
                    <a:pt x="6561" y="2966"/>
                    <a:pt x="6361" y="2878"/>
                    <a:pt x="6169" y="2780"/>
                  </a:cubicBezTo>
                  <a:cubicBezTo>
                    <a:pt x="5296" y="2341"/>
                    <a:pt x="4516" y="1949"/>
                    <a:pt x="3624" y="1533"/>
                  </a:cubicBezTo>
                  <a:cubicBezTo>
                    <a:pt x="3083" y="1276"/>
                    <a:pt x="2522" y="1037"/>
                    <a:pt x="1938" y="763"/>
                  </a:cubicBezTo>
                  <a:cubicBezTo>
                    <a:pt x="1700" y="651"/>
                    <a:pt x="1462" y="539"/>
                    <a:pt x="1098" y="380"/>
                  </a:cubicBezTo>
                  <a:cubicBezTo>
                    <a:pt x="883" y="281"/>
                    <a:pt x="365" y="1"/>
                    <a:pt x="257" y="43"/>
                  </a:cubicBezTo>
                  <a:cubicBezTo>
                    <a:pt x="145" y="85"/>
                    <a:pt x="1" y="347"/>
                    <a:pt x="47" y="455"/>
                  </a:cubicBezTo>
                  <a:cubicBezTo>
                    <a:pt x="85" y="543"/>
                    <a:pt x="249" y="604"/>
                    <a:pt x="421" y="688"/>
                  </a:cubicBezTo>
                  <a:cubicBezTo>
                    <a:pt x="859" y="907"/>
                    <a:pt x="1303" y="1132"/>
                    <a:pt x="1677" y="1300"/>
                  </a:cubicBezTo>
                  <a:cubicBezTo>
                    <a:pt x="3106" y="1962"/>
                    <a:pt x="4484" y="2718"/>
                    <a:pt x="5870" y="3396"/>
                  </a:cubicBezTo>
                  <a:cubicBezTo>
                    <a:pt x="6048" y="3485"/>
                    <a:pt x="6272" y="3610"/>
                    <a:pt x="6449" y="3686"/>
                  </a:cubicBezTo>
                  <a:cubicBezTo>
                    <a:pt x="6542" y="3513"/>
                    <a:pt x="6636" y="3340"/>
                    <a:pt x="6715" y="31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6"/>
            <p:cNvSpPr/>
            <p:nvPr/>
          </p:nvSpPr>
          <p:spPr>
            <a:xfrm>
              <a:off x="1436557" y="2834578"/>
              <a:ext cx="106570" cy="59455"/>
            </a:xfrm>
            <a:custGeom>
              <a:avLst/>
              <a:gdLst/>
              <a:ahLst/>
              <a:cxnLst/>
              <a:rect l="l" t="t" r="r" b="b"/>
              <a:pathLst>
                <a:path w="898" h="501" extrusionOk="0">
                  <a:moveTo>
                    <a:pt x="1" y="117"/>
                  </a:moveTo>
                  <a:cubicBezTo>
                    <a:pt x="89" y="48"/>
                    <a:pt x="197" y="1"/>
                    <a:pt x="299" y="1"/>
                  </a:cubicBezTo>
                  <a:cubicBezTo>
                    <a:pt x="434" y="1"/>
                    <a:pt x="897" y="127"/>
                    <a:pt x="799" y="323"/>
                  </a:cubicBezTo>
                  <a:cubicBezTo>
                    <a:pt x="710" y="501"/>
                    <a:pt x="19" y="356"/>
                    <a:pt x="1" y="1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6"/>
            <p:cNvSpPr/>
            <p:nvPr/>
          </p:nvSpPr>
          <p:spPr>
            <a:xfrm>
              <a:off x="1303048" y="2823067"/>
              <a:ext cx="85327" cy="72034"/>
            </a:xfrm>
            <a:custGeom>
              <a:avLst/>
              <a:gdLst/>
              <a:ahLst/>
              <a:cxnLst/>
              <a:rect l="l" t="t" r="r" b="b"/>
              <a:pathLst>
                <a:path w="719" h="607" extrusionOk="0">
                  <a:moveTo>
                    <a:pt x="705" y="332"/>
                  </a:moveTo>
                  <a:cubicBezTo>
                    <a:pt x="589" y="457"/>
                    <a:pt x="369" y="606"/>
                    <a:pt x="257" y="528"/>
                  </a:cubicBezTo>
                  <a:cubicBezTo>
                    <a:pt x="1" y="332"/>
                    <a:pt x="719" y="0"/>
                    <a:pt x="705" y="33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6"/>
            <p:cNvSpPr/>
            <p:nvPr/>
          </p:nvSpPr>
          <p:spPr>
            <a:xfrm>
              <a:off x="1401073" y="2892846"/>
              <a:ext cx="50556" cy="43315"/>
            </a:xfrm>
            <a:custGeom>
              <a:avLst/>
              <a:gdLst/>
              <a:ahLst/>
              <a:cxnLst/>
              <a:rect l="l" t="t" r="r" b="b"/>
              <a:pathLst>
                <a:path w="426" h="365" extrusionOk="0">
                  <a:moveTo>
                    <a:pt x="425" y="169"/>
                  </a:moveTo>
                  <a:cubicBezTo>
                    <a:pt x="407" y="197"/>
                    <a:pt x="397" y="225"/>
                    <a:pt x="412" y="253"/>
                  </a:cubicBezTo>
                  <a:cubicBezTo>
                    <a:pt x="290" y="355"/>
                    <a:pt x="155" y="365"/>
                    <a:pt x="0" y="262"/>
                  </a:cubicBezTo>
                  <a:cubicBezTo>
                    <a:pt x="0" y="229"/>
                    <a:pt x="9" y="197"/>
                    <a:pt x="0" y="164"/>
                  </a:cubicBezTo>
                  <a:cubicBezTo>
                    <a:pt x="122" y="61"/>
                    <a:pt x="309" y="1"/>
                    <a:pt x="425" y="16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6"/>
            <p:cNvSpPr/>
            <p:nvPr/>
          </p:nvSpPr>
          <p:spPr>
            <a:xfrm>
              <a:off x="2126412" y="3137190"/>
              <a:ext cx="102654" cy="119266"/>
            </a:xfrm>
            <a:custGeom>
              <a:avLst/>
              <a:gdLst/>
              <a:ahLst/>
              <a:cxnLst/>
              <a:rect l="l" t="t" r="r" b="b"/>
              <a:pathLst>
                <a:path w="865" h="1005" extrusionOk="0">
                  <a:moveTo>
                    <a:pt x="865" y="575"/>
                  </a:moveTo>
                  <a:cubicBezTo>
                    <a:pt x="744" y="1004"/>
                    <a:pt x="1" y="463"/>
                    <a:pt x="132" y="234"/>
                  </a:cubicBezTo>
                  <a:cubicBezTo>
                    <a:pt x="267" y="0"/>
                    <a:pt x="795" y="332"/>
                    <a:pt x="865" y="57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6"/>
            <p:cNvSpPr/>
            <p:nvPr/>
          </p:nvSpPr>
          <p:spPr>
            <a:xfrm>
              <a:off x="1955758" y="3061241"/>
              <a:ext cx="145970" cy="116418"/>
            </a:xfrm>
            <a:custGeom>
              <a:avLst/>
              <a:gdLst/>
              <a:ahLst/>
              <a:cxnLst/>
              <a:rect l="l" t="t" r="r" b="b"/>
              <a:pathLst>
                <a:path w="1230" h="981" extrusionOk="0">
                  <a:moveTo>
                    <a:pt x="846" y="347"/>
                  </a:moveTo>
                  <a:cubicBezTo>
                    <a:pt x="1070" y="472"/>
                    <a:pt x="1229" y="547"/>
                    <a:pt x="1130" y="715"/>
                  </a:cubicBezTo>
                  <a:cubicBezTo>
                    <a:pt x="977" y="981"/>
                    <a:pt x="1" y="505"/>
                    <a:pt x="150" y="224"/>
                  </a:cubicBezTo>
                  <a:cubicBezTo>
                    <a:pt x="266" y="0"/>
                    <a:pt x="636" y="224"/>
                    <a:pt x="846" y="3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6"/>
            <p:cNvSpPr/>
            <p:nvPr/>
          </p:nvSpPr>
          <p:spPr>
            <a:xfrm>
              <a:off x="2172932" y="3254081"/>
              <a:ext cx="65627" cy="83901"/>
            </a:xfrm>
            <a:custGeom>
              <a:avLst/>
              <a:gdLst/>
              <a:ahLst/>
              <a:cxnLst/>
              <a:rect l="l" t="t" r="r" b="b"/>
              <a:pathLst>
                <a:path w="553" h="707" extrusionOk="0">
                  <a:moveTo>
                    <a:pt x="524" y="280"/>
                  </a:moveTo>
                  <a:cubicBezTo>
                    <a:pt x="552" y="482"/>
                    <a:pt x="324" y="706"/>
                    <a:pt x="173" y="580"/>
                  </a:cubicBezTo>
                  <a:cubicBezTo>
                    <a:pt x="1" y="431"/>
                    <a:pt x="324" y="0"/>
                    <a:pt x="524" y="2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6"/>
            <p:cNvSpPr/>
            <p:nvPr/>
          </p:nvSpPr>
          <p:spPr>
            <a:xfrm>
              <a:off x="1622283" y="4506894"/>
              <a:ext cx="105265" cy="58387"/>
            </a:xfrm>
            <a:custGeom>
              <a:avLst/>
              <a:gdLst/>
              <a:ahLst/>
              <a:cxnLst/>
              <a:rect l="l" t="t" r="r" b="b"/>
              <a:pathLst>
                <a:path w="887" h="492" extrusionOk="0">
                  <a:moveTo>
                    <a:pt x="186" y="95"/>
                  </a:moveTo>
                  <a:cubicBezTo>
                    <a:pt x="0" y="384"/>
                    <a:pt x="887" y="492"/>
                    <a:pt x="770" y="169"/>
                  </a:cubicBezTo>
                  <a:cubicBezTo>
                    <a:pt x="714" y="1"/>
                    <a:pt x="341" y="39"/>
                    <a:pt x="186" y="9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6"/>
            <p:cNvSpPr/>
            <p:nvPr/>
          </p:nvSpPr>
          <p:spPr>
            <a:xfrm>
              <a:off x="1424927" y="4453255"/>
              <a:ext cx="179555" cy="101584"/>
            </a:xfrm>
            <a:custGeom>
              <a:avLst/>
              <a:gdLst/>
              <a:ahLst/>
              <a:cxnLst/>
              <a:rect l="l" t="t" r="r" b="b"/>
              <a:pathLst>
                <a:path w="1513" h="856" extrusionOk="0">
                  <a:moveTo>
                    <a:pt x="1312" y="817"/>
                  </a:moveTo>
                  <a:cubicBezTo>
                    <a:pt x="1383" y="799"/>
                    <a:pt x="1513" y="720"/>
                    <a:pt x="1467" y="584"/>
                  </a:cubicBezTo>
                  <a:cubicBezTo>
                    <a:pt x="1401" y="401"/>
                    <a:pt x="1023" y="332"/>
                    <a:pt x="879" y="276"/>
                  </a:cubicBezTo>
                  <a:cubicBezTo>
                    <a:pt x="701" y="205"/>
                    <a:pt x="402" y="0"/>
                    <a:pt x="239" y="131"/>
                  </a:cubicBezTo>
                  <a:cubicBezTo>
                    <a:pt x="0" y="323"/>
                    <a:pt x="495" y="561"/>
                    <a:pt x="668" y="636"/>
                  </a:cubicBezTo>
                  <a:cubicBezTo>
                    <a:pt x="761" y="677"/>
                    <a:pt x="855" y="705"/>
                    <a:pt x="935" y="733"/>
                  </a:cubicBezTo>
                  <a:cubicBezTo>
                    <a:pt x="1075" y="785"/>
                    <a:pt x="1177" y="855"/>
                    <a:pt x="1312" y="8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6"/>
            <p:cNvSpPr/>
            <p:nvPr/>
          </p:nvSpPr>
          <p:spPr>
            <a:xfrm>
              <a:off x="1135599" y="3970618"/>
              <a:ext cx="574268" cy="456652"/>
            </a:xfrm>
            <a:custGeom>
              <a:avLst/>
              <a:gdLst/>
              <a:ahLst/>
              <a:cxnLst/>
              <a:rect l="l" t="t" r="r" b="b"/>
              <a:pathLst>
                <a:path w="4839" h="3848" extrusionOk="0">
                  <a:moveTo>
                    <a:pt x="3186" y="1700"/>
                  </a:moveTo>
                  <a:cubicBezTo>
                    <a:pt x="3442" y="1733"/>
                    <a:pt x="3755" y="1466"/>
                    <a:pt x="3955" y="1667"/>
                  </a:cubicBezTo>
                  <a:cubicBezTo>
                    <a:pt x="4166" y="1873"/>
                    <a:pt x="3843" y="2209"/>
                    <a:pt x="3793" y="2498"/>
                  </a:cubicBezTo>
                  <a:cubicBezTo>
                    <a:pt x="4078" y="2517"/>
                    <a:pt x="4390" y="2386"/>
                    <a:pt x="4605" y="2606"/>
                  </a:cubicBezTo>
                  <a:cubicBezTo>
                    <a:pt x="4839" y="2843"/>
                    <a:pt x="4731" y="3578"/>
                    <a:pt x="4577" y="3848"/>
                  </a:cubicBezTo>
                  <a:cubicBezTo>
                    <a:pt x="4507" y="3647"/>
                    <a:pt x="4493" y="3530"/>
                    <a:pt x="4479" y="3330"/>
                  </a:cubicBezTo>
                  <a:cubicBezTo>
                    <a:pt x="4465" y="3203"/>
                    <a:pt x="4511" y="2910"/>
                    <a:pt x="4414" y="2807"/>
                  </a:cubicBezTo>
                  <a:cubicBezTo>
                    <a:pt x="4199" y="2587"/>
                    <a:pt x="3802" y="2928"/>
                    <a:pt x="3601" y="2737"/>
                  </a:cubicBezTo>
                  <a:cubicBezTo>
                    <a:pt x="3405" y="2550"/>
                    <a:pt x="3619" y="2195"/>
                    <a:pt x="3709" y="1925"/>
                  </a:cubicBezTo>
                  <a:cubicBezTo>
                    <a:pt x="3475" y="1807"/>
                    <a:pt x="3087" y="2223"/>
                    <a:pt x="2868" y="2069"/>
                  </a:cubicBezTo>
                  <a:cubicBezTo>
                    <a:pt x="2667" y="1925"/>
                    <a:pt x="2812" y="1714"/>
                    <a:pt x="2929" y="1490"/>
                  </a:cubicBezTo>
                  <a:cubicBezTo>
                    <a:pt x="2499" y="1639"/>
                    <a:pt x="1841" y="2507"/>
                    <a:pt x="1468" y="2205"/>
                  </a:cubicBezTo>
                  <a:cubicBezTo>
                    <a:pt x="1238" y="2018"/>
                    <a:pt x="1412" y="1733"/>
                    <a:pt x="1524" y="1485"/>
                  </a:cubicBezTo>
                  <a:cubicBezTo>
                    <a:pt x="1182" y="1714"/>
                    <a:pt x="453" y="2634"/>
                    <a:pt x="169" y="2121"/>
                  </a:cubicBezTo>
                  <a:cubicBezTo>
                    <a:pt x="1" y="1821"/>
                    <a:pt x="369" y="1162"/>
                    <a:pt x="753" y="705"/>
                  </a:cubicBezTo>
                  <a:cubicBezTo>
                    <a:pt x="981" y="434"/>
                    <a:pt x="1373" y="0"/>
                    <a:pt x="1602" y="149"/>
                  </a:cubicBezTo>
                  <a:cubicBezTo>
                    <a:pt x="1873" y="328"/>
                    <a:pt x="1682" y="626"/>
                    <a:pt x="1602" y="850"/>
                  </a:cubicBezTo>
                  <a:cubicBezTo>
                    <a:pt x="1888" y="776"/>
                    <a:pt x="2162" y="154"/>
                    <a:pt x="2453" y="188"/>
                  </a:cubicBezTo>
                  <a:cubicBezTo>
                    <a:pt x="2756" y="374"/>
                    <a:pt x="2494" y="658"/>
                    <a:pt x="2359" y="906"/>
                  </a:cubicBezTo>
                  <a:cubicBezTo>
                    <a:pt x="2218" y="1158"/>
                    <a:pt x="2102" y="1397"/>
                    <a:pt x="2028" y="1546"/>
                  </a:cubicBezTo>
                  <a:cubicBezTo>
                    <a:pt x="2317" y="1466"/>
                    <a:pt x="3054" y="705"/>
                    <a:pt x="3363" y="813"/>
                  </a:cubicBezTo>
                  <a:cubicBezTo>
                    <a:pt x="3746" y="953"/>
                    <a:pt x="3414" y="1420"/>
                    <a:pt x="3186" y="1700"/>
                  </a:cubicBezTo>
                  <a:close/>
                  <a:moveTo>
                    <a:pt x="632" y="1718"/>
                  </a:moveTo>
                  <a:cubicBezTo>
                    <a:pt x="837" y="1597"/>
                    <a:pt x="1042" y="1350"/>
                    <a:pt x="1248" y="1219"/>
                  </a:cubicBezTo>
                  <a:cubicBezTo>
                    <a:pt x="1201" y="1041"/>
                    <a:pt x="1332" y="860"/>
                    <a:pt x="1345" y="677"/>
                  </a:cubicBezTo>
                  <a:cubicBezTo>
                    <a:pt x="1061" y="1022"/>
                    <a:pt x="776" y="1373"/>
                    <a:pt x="632" y="17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68819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558"/>
        <p:cNvGrpSpPr/>
        <p:nvPr/>
      </p:nvGrpSpPr>
      <p:grpSpPr>
        <a:xfrm>
          <a:off x="0" y="0"/>
          <a:ext cx="0" cy="0"/>
          <a:chOff x="0" y="0"/>
          <a:chExt cx="0" cy="0"/>
        </a:xfrm>
      </p:grpSpPr>
      <p:sp>
        <p:nvSpPr>
          <p:cNvPr id="2560" name="Google Shape;2560;p54"/>
          <p:cNvSpPr txBox="1">
            <a:spLocks noGrp="1"/>
          </p:cNvSpPr>
          <p:nvPr>
            <p:ph type="subTitle" idx="1"/>
          </p:nvPr>
        </p:nvSpPr>
        <p:spPr>
          <a:xfrm>
            <a:off x="612033" y="3284134"/>
            <a:ext cx="3749811" cy="558600"/>
          </a:xfrm>
          <a:prstGeom prst="rect">
            <a:avLst/>
          </a:prstGeom>
        </p:spPr>
        <p:txBody>
          <a:bodyPr spcFirstLastPara="1" wrap="square" lIns="91425" tIns="91425" rIns="91425" bIns="91425" anchor="ctr" anchorCtr="0">
            <a:noAutofit/>
          </a:bodyPr>
          <a:lstStyle/>
          <a:p>
            <a:pPr marL="0" lvl="0" indent="0"/>
            <a:r>
              <a:rPr lang="en-VN"/>
              <a:t>1. Khái quát về điều trị K quanh bóng vater</a:t>
            </a:r>
            <a:endParaRPr/>
          </a:p>
        </p:txBody>
      </p:sp>
      <p:sp>
        <p:nvSpPr>
          <p:cNvPr id="2561" name="Google Shape;2561;p54"/>
          <p:cNvSpPr txBox="1">
            <a:spLocks noGrp="1"/>
          </p:cNvSpPr>
          <p:nvPr>
            <p:ph type="subTitle" idx="2"/>
          </p:nvPr>
        </p:nvSpPr>
        <p:spPr>
          <a:xfrm>
            <a:off x="5230558" y="3284134"/>
            <a:ext cx="3049683" cy="558600"/>
          </a:xfrm>
          <a:prstGeom prst="rect">
            <a:avLst/>
          </a:prstGeom>
        </p:spPr>
        <p:txBody>
          <a:bodyPr spcFirstLastPara="1" wrap="square" lIns="91425" tIns="91425" rIns="91425" bIns="91425" anchor="ctr" anchorCtr="0">
            <a:noAutofit/>
          </a:bodyPr>
          <a:lstStyle/>
          <a:p>
            <a:pPr marL="0" lvl="0" indent="0"/>
            <a:r>
              <a:rPr lang="en"/>
              <a:t>2. </a:t>
            </a:r>
            <a:r>
              <a:rPr lang="en-VN"/>
              <a:t>Các câu hỏi cần giải quyết</a:t>
            </a:r>
            <a:endParaRPr/>
          </a:p>
        </p:txBody>
      </p:sp>
      <p:sp>
        <p:nvSpPr>
          <p:cNvPr id="2564" name="Google Shape;2564;p54"/>
          <p:cNvSpPr txBox="1">
            <a:spLocks noGrp="1"/>
          </p:cNvSpPr>
          <p:nvPr>
            <p:ph type="title"/>
          </p:nvPr>
        </p:nvSpPr>
        <p:spPr>
          <a:xfrm>
            <a:off x="432571" y="496457"/>
            <a:ext cx="8540115" cy="477600"/>
          </a:xfrm>
          <a:prstGeom prst="rect">
            <a:avLst/>
          </a:prstGeom>
        </p:spPr>
        <p:txBody>
          <a:bodyPr spcFirstLastPara="1" wrap="square" lIns="91425" tIns="91425" rIns="91425" bIns="91425" anchor="ctr" anchorCtr="0">
            <a:noAutofit/>
          </a:bodyPr>
          <a:lstStyle/>
          <a:p>
            <a:pPr lvl="0"/>
            <a:r>
              <a:rPr lang="en" sz="3000" b="1">
                <a:latin typeface="+mn-lt"/>
              </a:rPr>
              <a:t>V. </a:t>
            </a:r>
            <a:r>
              <a:rPr lang="en-VN" sz="3000" b="1">
                <a:latin typeface="+mn-lt"/>
              </a:rPr>
              <a:t>ĐIỀU TRỊ UNG THƯ QUANH BÓNG VATER</a:t>
            </a:r>
            <a:endParaRPr sz="3000" b="1">
              <a:latin typeface="+mn-lt"/>
            </a:endParaRPr>
          </a:p>
        </p:txBody>
      </p:sp>
      <p:sp>
        <p:nvSpPr>
          <p:cNvPr id="2565" name="Google Shape;2565;p54"/>
          <p:cNvSpPr/>
          <p:nvPr/>
        </p:nvSpPr>
        <p:spPr>
          <a:xfrm>
            <a:off x="6119148" y="1719728"/>
            <a:ext cx="1250056" cy="119827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Text, whiteboard&#10;&#10;Description automatically generated">
            <a:extLst>
              <a:ext uri="{FF2B5EF4-FFF2-40B4-BE49-F238E27FC236}">
                <a16:creationId xmlns:a16="http://schemas.microsoft.com/office/drawing/2014/main" id="{B1B668A1-B443-5644-BAAF-2ADCA03AA59F}"/>
              </a:ext>
            </a:extLst>
          </p:cNvPr>
          <p:cNvPicPr>
            <a:picLocks noChangeAspect="1"/>
          </p:cNvPicPr>
          <p:nvPr/>
        </p:nvPicPr>
        <p:blipFill rotWithShape="1">
          <a:blip r:embed="rId3"/>
          <a:srcRect l="1507" t="3230" b="1222"/>
          <a:stretch/>
        </p:blipFill>
        <p:spPr>
          <a:xfrm>
            <a:off x="6164529" y="1780440"/>
            <a:ext cx="1096632" cy="1107750"/>
          </a:xfrm>
          <a:prstGeom prst="ellipse">
            <a:avLst/>
          </a:prstGeom>
        </p:spPr>
      </p:pic>
      <p:sp>
        <p:nvSpPr>
          <p:cNvPr id="25" name="Google Shape;2565;p54">
            <a:extLst>
              <a:ext uri="{FF2B5EF4-FFF2-40B4-BE49-F238E27FC236}">
                <a16:creationId xmlns:a16="http://schemas.microsoft.com/office/drawing/2014/main" id="{C5EDC158-D12D-E44F-8D67-74A61526571F}"/>
              </a:ext>
            </a:extLst>
          </p:cNvPr>
          <p:cNvSpPr/>
          <p:nvPr/>
        </p:nvSpPr>
        <p:spPr>
          <a:xfrm>
            <a:off x="1861911" y="1719729"/>
            <a:ext cx="1250056" cy="119827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A picture containing company name&#10;&#10;Description automatically generated">
            <a:extLst>
              <a:ext uri="{FF2B5EF4-FFF2-40B4-BE49-F238E27FC236}">
                <a16:creationId xmlns:a16="http://schemas.microsoft.com/office/drawing/2014/main" id="{C7B29653-BD81-614A-A839-02CE99C32C5C}"/>
              </a:ext>
            </a:extLst>
          </p:cNvPr>
          <p:cNvPicPr>
            <a:picLocks noChangeAspect="1"/>
          </p:cNvPicPr>
          <p:nvPr/>
        </p:nvPicPr>
        <p:blipFill>
          <a:blip r:embed="rId4"/>
          <a:stretch>
            <a:fillRect/>
          </a:stretch>
        </p:blipFill>
        <p:spPr>
          <a:xfrm>
            <a:off x="1882839" y="1780440"/>
            <a:ext cx="1229128" cy="1076847"/>
          </a:xfrm>
          <a:prstGeom prst="ellipse">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3543"/>
        <p:cNvGrpSpPr/>
        <p:nvPr/>
      </p:nvGrpSpPr>
      <p:grpSpPr>
        <a:xfrm>
          <a:off x="0" y="0"/>
          <a:ext cx="0" cy="0"/>
          <a:chOff x="0" y="0"/>
          <a:chExt cx="0" cy="0"/>
        </a:xfrm>
      </p:grpSpPr>
      <p:grpSp>
        <p:nvGrpSpPr>
          <p:cNvPr id="6" name="Group 5">
            <a:extLst>
              <a:ext uri="{FF2B5EF4-FFF2-40B4-BE49-F238E27FC236}">
                <a16:creationId xmlns:a16="http://schemas.microsoft.com/office/drawing/2014/main" id="{70D96E6D-1D5B-2044-8157-FF55DD0ED64B}"/>
              </a:ext>
            </a:extLst>
          </p:cNvPr>
          <p:cNvGrpSpPr/>
          <p:nvPr/>
        </p:nvGrpSpPr>
        <p:grpSpPr>
          <a:xfrm>
            <a:off x="5599331" y="1769318"/>
            <a:ext cx="2703560" cy="2328024"/>
            <a:chOff x="5078827" y="2092875"/>
            <a:chExt cx="2703560" cy="2328024"/>
          </a:xfrm>
        </p:grpSpPr>
        <p:sp>
          <p:nvSpPr>
            <p:cNvPr id="3544" name="Google Shape;3544;p75"/>
            <p:cNvSpPr/>
            <p:nvPr/>
          </p:nvSpPr>
          <p:spPr>
            <a:xfrm>
              <a:off x="5078827" y="2092875"/>
              <a:ext cx="2703560" cy="2328024"/>
            </a:xfrm>
            <a:custGeom>
              <a:avLst/>
              <a:gdLst/>
              <a:ahLst/>
              <a:cxnLst/>
              <a:rect l="l" t="t" r="r" b="b"/>
              <a:pathLst>
                <a:path w="155698" h="154025" extrusionOk="0">
                  <a:moveTo>
                    <a:pt x="93462" y="8032"/>
                  </a:moveTo>
                  <a:cubicBezTo>
                    <a:pt x="101617" y="9636"/>
                    <a:pt x="114584" y="5620"/>
                    <a:pt x="120332" y="9636"/>
                  </a:cubicBezTo>
                  <a:cubicBezTo>
                    <a:pt x="126080" y="13652"/>
                    <a:pt x="123741" y="26515"/>
                    <a:pt x="127952" y="32130"/>
                  </a:cubicBezTo>
                  <a:cubicBezTo>
                    <a:pt x="132163" y="37745"/>
                    <a:pt x="142390" y="37024"/>
                    <a:pt x="145598" y="43325"/>
                  </a:cubicBezTo>
                  <a:cubicBezTo>
                    <a:pt x="148807" y="49626"/>
                    <a:pt x="145545" y="61199"/>
                    <a:pt x="147203" y="69935"/>
                  </a:cubicBezTo>
                  <a:cubicBezTo>
                    <a:pt x="148861" y="78672"/>
                    <a:pt x="156895" y="88050"/>
                    <a:pt x="155545" y="95744"/>
                  </a:cubicBezTo>
                  <a:cubicBezTo>
                    <a:pt x="154195" y="103438"/>
                    <a:pt x="143166" y="109063"/>
                    <a:pt x="139102" y="116101"/>
                  </a:cubicBezTo>
                  <a:cubicBezTo>
                    <a:pt x="135038" y="123139"/>
                    <a:pt x="136763" y="134060"/>
                    <a:pt x="131161" y="137973"/>
                  </a:cubicBezTo>
                  <a:cubicBezTo>
                    <a:pt x="125560" y="141886"/>
                    <a:pt x="115386" y="136903"/>
                    <a:pt x="105493" y="139577"/>
                  </a:cubicBezTo>
                  <a:cubicBezTo>
                    <a:pt x="95600" y="142251"/>
                    <a:pt x="82433" y="154416"/>
                    <a:pt x="71805" y="154015"/>
                  </a:cubicBezTo>
                  <a:cubicBezTo>
                    <a:pt x="61177" y="153614"/>
                    <a:pt x="51886" y="141449"/>
                    <a:pt x="41726" y="137171"/>
                  </a:cubicBezTo>
                  <a:cubicBezTo>
                    <a:pt x="31566" y="132893"/>
                    <a:pt x="15872" y="135980"/>
                    <a:pt x="10845" y="128348"/>
                  </a:cubicBezTo>
                  <a:cubicBezTo>
                    <a:pt x="5819" y="120717"/>
                    <a:pt x="13372" y="102344"/>
                    <a:pt x="11567" y="91382"/>
                  </a:cubicBezTo>
                  <a:cubicBezTo>
                    <a:pt x="9762" y="80420"/>
                    <a:pt x="-465" y="70572"/>
                    <a:pt x="16" y="62575"/>
                  </a:cubicBezTo>
                  <a:cubicBezTo>
                    <a:pt x="497" y="54578"/>
                    <a:pt x="11380" y="51623"/>
                    <a:pt x="14455" y="43398"/>
                  </a:cubicBezTo>
                  <a:cubicBezTo>
                    <a:pt x="17530" y="35173"/>
                    <a:pt x="12650" y="18801"/>
                    <a:pt x="18465" y="13227"/>
                  </a:cubicBezTo>
                  <a:cubicBezTo>
                    <a:pt x="24280" y="7653"/>
                    <a:pt x="40523" y="12159"/>
                    <a:pt x="49346" y="9956"/>
                  </a:cubicBezTo>
                  <a:cubicBezTo>
                    <a:pt x="58169" y="7753"/>
                    <a:pt x="64051" y="332"/>
                    <a:pt x="71404" y="11"/>
                  </a:cubicBezTo>
                  <a:cubicBezTo>
                    <a:pt x="78757" y="-310"/>
                    <a:pt x="85307" y="6428"/>
                    <a:pt x="93462" y="8032"/>
                  </a:cubicBezTo>
                  <a:close/>
                </a:path>
              </a:pathLst>
            </a:custGeom>
            <a:solidFill>
              <a:srgbClr val="5D74FF">
                <a:alpha val="25000"/>
              </a:srgbClr>
            </a:solidFill>
            <a:ln>
              <a:noFill/>
            </a:ln>
          </p:spPr>
        </p:sp>
        <p:grpSp>
          <p:nvGrpSpPr>
            <p:cNvPr id="3547" name="Google Shape;3547;p75"/>
            <p:cNvGrpSpPr/>
            <p:nvPr/>
          </p:nvGrpSpPr>
          <p:grpSpPr>
            <a:xfrm>
              <a:off x="6285022" y="2454174"/>
              <a:ext cx="1268143" cy="1605425"/>
              <a:chOff x="5415250" y="2169550"/>
              <a:chExt cx="1643268" cy="2433940"/>
            </a:xfrm>
          </p:grpSpPr>
          <p:sp>
            <p:nvSpPr>
              <p:cNvPr id="3548" name="Google Shape;3548;p75"/>
              <p:cNvSpPr/>
              <p:nvPr/>
            </p:nvSpPr>
            <p:spPr>
              <a:xfrm>
                <a:off x="5415250" y="2169550"/>
                <a:ext cx="659524" cy="401269"/>
              </a:xfrm>
              <a:custGeom>
                <a:avLst/>
                <a:gdLst/>
                <a:ahLst/>
                <a:cxnLst/>
                <a:rect l="l" t="t" r="r" b="b"/>
                <a:pathLst>
                  <a:path w="5889" h="3583" extrusionOk="0">
                    <a:moveTo>
                      <a:pt x="5235" y="211"/>
                    </a:moveTo>
                    <a:cubicBezTo>
                      <a:pt x="5711" y="416"/>
                      <a:pt x="5889" y="800"/>
                      <a:pt x="5664" y="1280"/>
                    </a:cubicBezTo>
                    <a:cubicBezTo>
                      <a:pt x="5418" y="1803"/>
                      <a:pt x="4903" y="2125"/>
                      <a:pt x="4554" y="2345"/>
                    </a:cubicBezTo>
                    <a:cubicBezTo>
                      <a:pt x="3526" y="2998"/>
                      <a:pt x="2518" y="3349"/>
                      <a:pt x="1388" y="3503"/>
                    </a:cubicBezTo>
                    <a:cubicBezTo>
                      <a:pt x="1145" y="3535"/>
                      <a:pt x="907" y="3582"/>
                      <a:pt x="705" y="3526"/>
                    </a:cubicBezTo>
                    <a:cubicBezTo>
                      <a:pt x="472" y="3461"/>
                      <a:pt x="291" y="3279"/>
                      <a:pt x="216" y="3162"/>
                    </a:cubicBezTo>
                    <a:cubicBezTo>
                      <a:pt x="1" y="2839"/>
                      <a:pt x="89" y="2358"/>
                      <a:pt x="453" y="1878"/>
                    </a:cubicBezTo>
                    <a:cubicBezTo>
                      <a:pt x="575" y="1719"/>
                      <a:pt x="772" y="1574"/>
                      <a:pt x="958" y="1434"/>
                    </a:cubicBezTo>
                    <a:cubicBezTo>
                      <a:pt x="1429" y="1074"/>
                      <a:pt x="2046" y="753"/>
                      <a:pt x="2550" y="556"/>
                    </a:cubicBezTo>
                    <a:cubicBezTo>
                      <a:pt x="3261" y="276"/>
                      <a:pt x="4086" y="1"/>
                      <a:pt x="4871" y="108"/>
                    </a:cubicBezTo>
                    <a:cubicBezTo>
                      <a:pt x="4983" y="122"/>
                      <a:pt x="5104" y="155"/>
                      <a:pt x="5235" y="21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5"/>
              <p:cNvSpPr/>
              <p:nvPr/>
            </p:nvSpPr>
            <p:spPr>
              <a:xfrm>
                <a:off x="5432049" y="2250185"/>
                <a:ext cx="697153" cy="492431"/>
              </a:xfrm>
              <a:custGeom>
                <a:avLst/>
                <a:gdLst/>
                <a:ahLst/>
                <a:cxnLst/>
                <a:rect l="l" t="t" r="r" b="b"/>
                <a:pathLst>
                  <a:path w="6225" h="4397" extrusionOk="0">
                    <a:moveTo>
                      <a:pt x="1" y="2315"/>
                    </a:moveTo>
                    <a:cubicBezTo>
                      <a:pt x="6" y="2334"/>
                      <a:pt x="13" y="2351"/>
                      <a:pt x="21" y="2368"/>
                    </a:cubicBezTo>
                    <a:lnTo>
                      <a:pt x="21" y="2368"/>
                    </a:lnTo>
                    <a:lnTo>
                      <a:pt x="1" y="2315"/>
                    </a:lnTo>
                    <a:close/>
                    <a:moveTo>
                      <a:pt x="5589" y="0"/>
                    </a:moveTo>
                    <a:cubicBezTo>
                      <a:pt x="5632" y="164"/>
                      <a:pt x="5609" y="354"/>
                      <a:pt x="5514" y="560"/>
                    </a:cubicBezTo>
                    <a:cubicBezTo>
                      <a:pt x="5268" y="1083"/>
                      <a:pt x="4753" y="1405"/>
                      <a:pt x="4404" y="1625"/>
                    </a:cubicBezTo>
                    <a:cubicBezTo>
                      <a:pt x="3376" y="2278"/>
                      <a:pt x="2368" y="2629"/>
                      <a:pt x="1238" y="2783"/>
                    </a:cubicBezTo>
                    <a:cubicBezTo>
                      <a:pt x="1077" y="2804"/>
                      <a:pt x="918" y="2832"/>
                      <a:pt x="770" y="2832"/>
                    </a:cubicBezTo>
                    <a:cubicBezTo>
                      <a:pt x="695" y="2832"/>
                      <a:pt x="623" y="2825"/>
                      <a:pt x="555" y="2806"/>
                    </a:cubicBezTo>
                    <a:cubicBezTo>
                      <a:pt x="322" y="2741"/>
                      <a:pt x="141" y="2559"/>
                      <a:pt x="66" y="2442"/>
                    </a:cubicBezTo>
                    <a:cubicBezTo>
                      <a:pt x="49" y="2419"/>
                      <a:pt x="33" y="2395"/>
                      <a:pt x="21" y="2368"/>
                    </a:cubicBezTo>
                    <a:lnTo>
                      <a:pt x="21" y="2368"/>
                    </a:lnTo>
                    <a:lnTo>
                      <a:pt x="561" y="3800"/>
                    </a:lnTo>
                    <a:cubicBezTo>
                      <a:pt x="579" y="3875"/>
                      <a:pt x="611" y="3946"/>
                      <a:pt x="654" y="4006"/>
                    </a:cubicBezTo>
                    <a:cubicBezTo>
                      <a:pt x="729" y="4123"/>
                      <a:pt x="906" y="4305"/>
                      <a:pt x="1144" y="4371"/>
                    </a:cubicBezTo>
                    <a:cubicBezTo>
                      <a:pt x="1211" y="4389"/>
                      <a:pt x="1281" y="4397"/>
                      <a:pt x="1355" y="4397"/>
                    </a:cubicBezTo>
                    <a:cubicBezTo>
                      <a:pt x="1502" y="4397"/>
                      <a:pt x="1661" y="4367"/>
                      <a:pt x="1826" y="4343"/>
                    </a:cubicBezTo>
                    <a:cubicBezTo>
                      <a:pt x="2956" y="4188"/>
                      <a:pt x="3965" y="3838"/>
                      <a:pt x="4988" y="3189"/>
                    </a:cubicBezTo>
                    <a:cubicBezTo>
                      <a:pt x="5337" y="2965"/>
                      <a:pt x="5856" y="2643"/>
                      <a:pt x="6098" y="2119"/>
                    </a:cubicBezTo>
                    <a:cubicBezTo>
                      <a:pt x="6220" y="1867"/>
                      <a:pt x="6225" y="1638"/>
                      <a:pt x="6136" y="1452"/>
                    </a:cubicBezTo>
                    <a:lnTo>
                      <a:pt x="558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5"/>
              <p:cNvSpPr/>
              <p:nvPr/>
            </p:nvSpPr>
            <p:spPr>
              <a:xfrm>
                <a:off x="6020797" y="2323317"/>
                <a:ext cx="97433" cy="188819"/>
              </a:xfrm>
              <a:custGeom>
                <a:avLst/>
                <a:gdLst/>
                <a:ahLst/>
                <a:cxnLst/>
                <a:rect l="l" t="t" r="r" b="b"/>
                <a:pathLst>
                  <a:path w="870" h="1686" extrusionOk="0">
                    <a:moveTo>
                      <a:pt x="207" y="0"/>
                    </a:moveTo>
                    <a:cubicBezTo>
                      <a:pt x="151" y="104"/>
                      <a:pt x="80" y="201"/>
                      <a:pt x="1" y="295"/>
                    </a:cubicBezTo>
                    <a:cubicBezTo>
                      <a:pt x="11" y="309"/>
                      <a:pt x="20" y="328"/>
                      <a:pt x="29" y="346"/>
                    </a:cubicBezTo>
                    <a:cubicBezTo>
                      <a:pt x="192" y="733"/>
                      <a:pt x="365" y="1084"/>
                      <a:pt x="580" y="1448"/>
                    </a:cubicBezTo>
                    <a:cubicBezTo>
                      <a:pt x="622" y="1518"/>
                      <a:pt x="664" y="1606"/>
                      <a:pt x="716" y="1686"/>
                    </a:cubicBezTo>
                    <a:cubicBezTo>
                      <a:pt x="762" y="1616"/>
                      <a:pt x="809" y="1546"/>
                      <a:pt x="841" y="1466"/>
                    </a:cubicBezTo>
                    <a:cubicBezTo>
                      <a:pt x="856" y="1444"/>
                      <a:pt x="860" y="1420"/>
                      <a:pt x="869" y="1401"/>
                    </a:cubicBezTo>
                    <a:cubicBezTo>
                      <a:pt x="678" y="953"/>
                      <a:pt x="505" y="416"/>
                      <a:pt x="2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5"/>
              <p:cNvSpPr/>
              <p:nvPr/>
            </p:nvSpPr>
            <p:spPr>
              <a:xfrm>
                <a:off x="5949793" y="2401712"/>
                <a:ext cx="115576" cy="170565"/>
              </a:xfrm>
              <a:custGeom>
                <a:avLst/>
                <a:gdLst/>
                <a:ahLst/>
                <a:cxnLst/>
                <a:rect l="l" t="t" r="r" b="b"/>
                <a:pathLst>
                  <a:path w="1032" h="1523" extrusionOk="0">
                    <a:moveTo>
                      <a:pt x="191" y="1"/>
                    </a:moveTo>
                    <a:cubicBezTo>
                      <a:pt x="126" y="48"/>
                      <a:pt x="61" y="89"/>
                      <a:pt x="0" y="132"/>
                    </a:cubicBezTo>
                    <a:cubicBezTo>
                      <a:pt x="37" y="173"/>
                      <a:pt x="85" y="220"/>
                      <a:pt x="113" y="268"/>
                    </a:cubicBezTo>
                    <a:cubicBezTo>
                      <a:pt x="266" y="510"/>
                      <a:pt x="369" y="809"/>
                      <a:pt x="518" y="1074"/>
                    </a:cubicBezTo>
                    <a:cubicBezTo>
                      <a:pt x="593" y="1206"/>
                      <a:pt x="691" y="1337"/>
                      <a:pt x="785" y="1467"/>
                    </a:cubicBezTo>
                    <a:cubicBezTo>
                      <a:pt x="798" y="1486"/>
                      <a:pt x="813" y="1505"/>
                      <a:pt x="826" y="1523"/>
                    </a:cubicBezTo>
                    <a:cubicBezTo>
                      <a:pt x="897" y="1472"/>
                      <a:pt x="962" y="1416"/>
                      <a:pt x="1031" y="1350"/>
                    </a:cubicBezTo>
                    <a:cubicBezTo>
                      <a:pt x="1027" y="1341"/>
                      <a:pt x="1018" y="1327"/>
                      <a:pt x="1014" y="1318"/>
                    </a:cubicBezTo>
                    <a:cubicBezTo>
                      <a:pt x="807" y="930"/>
                      <a:pt x="514" y="337"/>
                      <a:pt x="1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5"/>
              <p:cNvSpPr/>
              <p:nvPr/>
            </p:nvSpPr>
            <p:spPr>
              <a:xfrm>
                <a:off x="5884949" y="2443598"/>
                <a:ext cx="104153" cy="181988"/>
              </a:xfrm>
              <a:custGeom>
                <a:avLst/>
                <a:gdLst/>
                <a:ahLst/>
                <a:cxnLst/>
                <a:rect l="l" t="t" r="r" b="b"/>
                <a:pathLst>
                  <a:path w="930" h="1625" extrusionOk="0">
                    <a:moveTo>
                      <a:pt x="192" y="0"/>
                    </a:moveTo>
                    <a:cubicBezTo>
                      <a:pt x="131" y="38"/>
                      <a:pt x="65" y="80"/>
                      <a:pt x="0" y="112"/>
                    </a:cubicBezTo>
                    <a:cubicBezTo>
                      <a:pt x="5" y="243"/>
                      <a:pt x="108" y="364"/>
                      <a:pt x="159" y="486"/>
                    </a:cubicBezTo>
                    <a:cubicBezTo>
                      <a:pt x="299" y="812"/>
                      <a:pt x="397" y="1126"/>
                      <a:pt x="565" y="1434"/>
                    </a:cubicBezTo>
                    <a:cubicBezTo>
                      <a:pt x="597" y="1490"/>
                      <a:pt x="630" y="1560"/>
                      <a:pt x="672" y="1625"/>
                    </a:cubicBezTo>
                    <a:cubicBezTo>
                      <a:pt x="757" y="1579"/>
                      <a:pt x="841" y="1527"/>
                      <a:pt x="929" y="1471"/>
                    </a:cubicBezTo>
                    <a:cubicBezTo>
                      <a:pt x="910" y="1429"/>
                      <a:pt x="892" y="1387"/>
                      <a:pt x="878" y="1350"/>
                    </a:cubicBezTo>
                    <a:cubicBezTo>
                      <a:pt x="817" y="1200"/>
                      <a:pt x="742" y="1037"/>
                      <a:pt x="677" y="888"/>
                    </a:cubicBezTo>
                    <a:cubicBezTo>
                      <a:pt x="528" y="556"/>
                      <a:pt x="383" y="202"/>
                      <a:pt x="1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5"/>
              <p:cNvSpPr/>
              <p:nvPr/>
            </p:nvSpPr>
            <p:spPr>
              <a:xfrm>
                <a:off x="5797035" y="2489067"/>
                <a:ext cx="106841" cy="178964"/>
              </a:xfrm>
              <a:custGeom>
                <a:avLst/>
                <a:gdLst/>
                <a:ahLst/>
                <a:cxnLst/>
                <a:rect l="l" t="t" r="r" b="b"/>
                <a:pathLst>
                  <a:path w="954" h="1598" extrusionOk="0">
                    <a:moveTo>
                      <a:pt x="216" y="1"/>
                    </a:moveTo>
                    <a:cubicBezTo>
                      <a:pt x="145" y="38"/>
                      <a:pt x="76" y="70"/>
                      <a:pt x="1" y="98"/>
                    </a:cubicBezTo>
                    <a:cubicBezTo>
                      <a:pt x="1" y="210"/>
                      <a:pt x="52" y="328"/>
                      <a:pt x="89" y="426"/>
                    </a:cubicBezTo>
                    <a:cubicBezTo>
                      <a:pt x="220" y="753"/>
                      <a:pt x="369" y="1023"/>
                      <a:pt x="556" y="1318"/>
                    </a:cubicBezTo>
                    <a:cubicBezTo>
                      <a:pt x="608" y="1397"/>
                      <a:pt x="654" y="1523"/>
                      <a:pt x="734" y="1598"/>
                    </a:cubicBezTo>
                    <a:cubicBezTo>
                      <a:pt x="809" y="1565"/>
                      <a:pt x="878" y="1527"/>
                      <a:pt x="953" y="1495"/>
                    </a:cubicBezTo>
                    <a:cubicBezTo>
                      <a:pt x="934" y="1402"/>
                      <a:pt x="869" y="1303"/>
                      <a:pt x="822" y="1210"/>
                    </a:cubicBezTo>
                    <a:cubicBezTo>
                      <a:pt x="692" y="925"/>
                      <a:pt x="580" y="636"/>
                      <a:pt x="444" y="370"/>
                    </a:cubicBezTo>
                    <a:cubicBezTo>
                      <a:pt x="378" y="248"/>
                      <a:pt x="309" y="89"/>
                      <a:pt x="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5"/>
              <p:cNvSpPr/>
              <p:nvPr/>
            </p:nvSpPr>
            <p:spPr>
              <a:xfrm>
                <a:off x="5701952" y="2524569"/>
                <a:ext cx="105609" cy="183220"/>
              </a:xfrm>
              <a:custGeom>
                <a:avLst/>
                <a:gdLst/>
                <a:ahLst/>
                <a:cxnLst/>
                <a:rect l="l" t="t" r="r" b="b"/>
                <a:pathLst>
                  <a:path w="943" h="1636" extrusionOk="0">
                    <a:moveTo>
                      <a:pt x="270" y="1"/>
                    </a:moveTo>
                    <a:cubicBezTo>
                      <a:pt x="182" y="29"/>
                      <a:pt x="93" y="57"/>
                      <a:pt x="0" y="85"/>
                    </a:cubicBezTo>
                    <a:cubicBezTo>
                      <a:pt x="23" y="188"/>
                      <a:pt x="65" y="291"/>
                      <a:pt x="84" y="361"/>
                    </a:cubicBezTo>
                    <a:cubicBezTo>
                      <a:pt x="219" y="753"/>
                      <a:pt x="331" y="1042"/>
                      <a:pt x="494" y="1378"/>
                    </a:cubicBezTo>
                    <a:cubicBezTo>
                      <a:pt x="532" y="1462"/>
                      <a:pt x="574" y="1556"/>
                      <a:pt x="625" y="1636"/>
                    </a:cubicBezTo>
                    <a:cubicBezTo>
                      <a:pt x="733" y="1602"/>
                      <a:pt x="835" y="1570"/>
                      <a:pt x="943" y="1533"/>
                    </a:cubicBezTo>
                    <a:cubicBezTo>
                      <a:pt x="915" y="1458"/>
                      <a:pt x="873" y="1378"/>
                      <a:pt x="845" y="1309"/>
                    </a:cubicBezTo>
                    <a:cubicBezTo>
                      <a:pt x="785" y="1145"/>
                      <a:pt x="733" y="968"/>
                      <a:pt x="658" y="809"/>
                    </a:cubicBezTo>
                    <a:cubicBezTo>
                      <a:pt x="537" y="538"/>
                      <a:pt x="425" y="225"/>
                      <a:pt x="2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5"/>
              <p:cNvSpPr/>
              <p:nvPr/>
            </p:nvSpPr>
            <p:spPr>
              <a:xfrm>
                <a:off x="5617174" y="2549767"/>
                <a:ext cx="99897" cy="178404"/>
              </a:xfrm>
              <a:custGeom>
                <a:avLst/>
                <a:gdLst/>
                <a:ahLst/>
                <a:cxnLst/>
                <a:rect l="l" t="t" r="r" b="b"/>
                <a:pathLst>
                  <a:path w="892" h="1593" extrusionOk="0">
                    <a:moveTo>
                      <a:pt x="197" y="0"/>
                    </a:moveTo>
                    <a:cubicBezTo>
                      <a:pt x="131" y="15"/>
                      <a:pt x="70" y="28"/>
                      <a:pt x="5" y="38"/>
                    </a:cubicBezTo>
                    <a:cubicBezTo>
                      <a:pt x="1" y="178"/>
                      <a:pt x="61" y="327"/>
                      <a:pt x="107" y="463"/>
                    </a:cubicBezTo>
                    <a:cubicBezTo>
                      <a:pt x="229" y="795"/>
                      <a:pt x="369" y="1097"/>
                      <a:pt x="533" y="1405"/>
                    </a:cubicBezTo>
                    <a:cubicBezTo>
                      <a:pt x="561" y="1461"/>
                      <a:pt x="589" y="1532"/>
                      <a:pt x="626" y="1593"/>
                    </a:cubicBezTo>
                    <a:cubicBezTo>
                      <a:pt x="715" y="1579"/>
                      <a:pt x="803" y="1560"/>
                      <a:pt x="892" y="1541"/>
                    </a:cubicBezTo>
                    <a:cubicBezTo>
                      <a:pt x="864" y="1467"/>
                      <a:pt x="822" y="1387"/>
                      <a:pt x="794" y="1317"/>
                    </a:cubicBezTo>
                    <a:cubicBezTo>
                      <a:pt x="678" y="1004"/>
                      <a:pt x="566" y="715"/>
                      <a:pt x="421" y="402"/>
                    </a:cubicBezTo>
                    <a:cubicBezTo>
                      <a:pt x="359" y="267"/>
                      <a:pt x="294" y="89"/>
                      <a:pt x="1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5"/>
              <p:cNvSpPr/>
              <p:nvPr/>
            </p:nvSpPr>
            <p:spPr>
              <a:xfrm>
                <a:off x="5509884" y="2566566"/>
                <a:ext cx="93290" cy="175940"/>
              </a:xfrm>
              <a:custGeom>
                <a:avLst/>
                <a:gdLst/>
                <a:ahLst/>
                <a:cxnLst/>
                <a:rect l="l" t="t" r="r" b="b"/>
                <a:pathLst>
                  <a:path w="833" h="1571" extrusionOk="0">
                    <a:moveTo>
                      <a:pt x="239" y="0"/>
                    </a:moveTo>
                    <a:cubicBezTo>
                      <a:pt x="180" y="3"/>
                      <a:pt x="123" y="7"/>
                      <a:pt x="68" y="7"/>
                    </a:cubicBezTo>
                    <a:cubicBezTo>
                      <a:pt x="45" y="7"/>
                      <a:pt x="23" y="6"/>
                      <a:pt x="1" y="5"/>
                    </a:cubicBezTo>
                    <a:lnTo>
                      <a:pt x="1" y="5"/>
                    </a:lnTo>
                    <a:cubicBezTo>
                      <a:pt x="15" y="102"/>
                      <a:pt x="90" y="214"/>
                      <a:pt x="123" y="308"/>
                    </a:cubicBezTo>
                    <a:cubicBezTo>
                      <a:pt x="239" y="639"/>
                      <a:pt x="328" y="947"/>
                      <a:pt x="463" y="1270"/>
                    </a:cubicBezTo>
                    <a:cubicBezTo>
                      <a:pt x="505" y="1363"/>
                      <a:pt x="543" y="1480"/>
                      <a:pt x="603" y="1569"/>
                    </a:cubicBezTo>
                    <a:cubicBezTo>
                      <a:pt x="623" y="1570"/>
                      <a:pt x="643" y="1571"/>
                      <a:pt x="663" y="1571"/>
                    </a:cubicBezTo>
                    <a:cubicBezTo>
                      <a:pt x="718" y="1571"/>
                      <a:pt x="773" y="1567"/>
                      <a:pt x="832" y="1559"/>
                    </a:cubicBezTo>
                    <a:cubicBezTo>
                      <a:pt x="828" y="1466"/>
                      <a:pt x="763" y="1354"/>
                      <a:pt x="729" y="1255"/>
                    </a:cubicBezTo>
                    <a:cubicBezTo>
                      <a:pt x="608" y="947"/>
                      <a:pt x="496" y="639"/>
                      <a:pt x="379" y="331"/>
                    </a:cubicBezTo>
                    <a:cubicBezTo>
                      <a:pt x="337" y="224"/>
                      <a:pt x="295" y="98"/>
                      <a:pt x="2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5"/>
              <p:cNvSpPr/>
              <p:nvPr/>
            </p:nvSpPr>
            <p:spPr>
              <a:xfrm>
                <a:off x="5439329" y="2481227"/>
                <a:ext cx="54988" cy="41549"/>
              </a:xfrm>
              <a:custGeom>
                <a:avLst/>
                <a:gdLst/>
                <a:ahLst/>
                <a:cxnLst/>
                <a:rect l="l" t="t" r="r" b="b"/>
                <a:pathLst>
                  <a:path w="491" h="371" extrusionOk="0">
                    <a:moveTo>
                      <a:pt x="458" y="174"/>
                    </a:moveTo>
                    <a:cubicBezTo>
                      <a:pt x="490" y="370"/>
                      <a:pt x="1" y="220"/>
                      <a:pt x="132" y="75"/>
                    </a:cubicBezTo>
                    <a:cubicBezTo>
                      <a:pt x="201" y="0"/>
                      <a:pt x="388" y="103"/>
                      <a:pt x="458" y="17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5"/>
              <p:cNvSpPr/>
              <p:nvPr/>
            </p:nvSpPr>
            <p:spPr>
              <a:xfrm>
                <a:off x="5505740" y="2503738"/>
                <a:ext cx="99561" cy="32590"/>
              </a:xfrm>
              <a:custGeom>
                <a:avLst/>
                <a:gdLst/>
                <a:ahLst/>
                <a:cxnLst/>
                <a:rect l="l" t="t" r="r" b="b"/>
                <a:pathLst>
                  <a:path w="889" h="291" extrusionOk="0">
                    <a:moveTo>
                      <a:pt x="85" y="239"/>
                    </a:moveTo>
                    <a:cubicBezTo>
                      <a:pt x="52" y="211"/>
                      <a:pt x="1" y="141"/>
                      <a:pt x="61" y="79"/>
                    </a:cubicBezTo>
                    <a:cubicBezTo>
                      <a:pt x="136" y="1"/>
                      <a:pt x="351" y="47"/>
                      <a:pt x="440" y="51"/>
                    </a:cubicBezTo>
                    <a:cubicBezTo>
                      <a:pt x="547" y="57"/>
                      <a:pt x="753" y="14"/>
                      <a:pt x="809" y="126"/>
                    </a:cubicBezTo>
                    <a:cubicBezTo>
                      <a:pt x="888" y="281"/>
                      <a:pt x="575" y="290"/>
                      <a:pt x="468" y="290"/>
                    </a:cubicBezTo>
                    <a:cubicBezTo>
                      <a:pt x="407" y="290"/>
                      <a:pt x="351" y="286"/>
                      <a:pt x="304" y="281"/>
                    </a:cubicBezTo>
                    <a:cubicBezTo>
                      <a:pt x="220" y="275"/>
                      <a:pt x="150" y="290"/>
                      <a:pt x="85" y="23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5"/>
              <p:cNvSpPr/>
              <p:nvPr/>
            </p:nvSpPr>
            <p:spPr>
              <a:xfrm>
                <a:off x="5873862" y="2203596"/>
                <a:ext cx="82762" cy="49277"/>
              </a:xfrm>
              <a:custGeom>
                <a:avLst/>
                <a:gdLst/>
                <a:ahLst/>
                <a:cxnLst/>
                <a:rect l="l" t="t" r="r" b="b"/>
                <a:pathLst>
                  <a:path w="739" h="440" extrusionOk="0">
                    <a:moveTo>
                      <a:pt x="28" y="89"/>
                    </a:moveTo>
                    <a:cubicBezTo>
                      <a:pt x="151" y="0"/>
                      <a:pt x="739" y="80"/>
                      <a:pt x="701" y="276"/>
                    </a:cubicBezTo>
                    <a:cubicBezTo>
                      <a:pt x="668" y="440"/>
                      <a:pt x="151" y="360"/>
                      <a:pt x="39" y="229"/>
                    </a:cubicBezTo>
                    <a:cubicBezTo>
                      <a:pt x="11" y="196"/>
                      <a:pt x="0" y="164"/>
                      <a:pt x="28" y="8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5"/>
              <p:cNvSpPr/>
              <p:nvPr/>
            </p:nvSpPr>
            <p:spPr>
              <a:xfrm>
                <a:off x="5939266" y="2256457"/>
                <a:ext cx="36286" cy="41325"/>
              </a:xfrm>
              <a:custGeom>
                <a:avLst/>
                <a:gdLst/>
                <a:ahLst/>
                <a:cxnLst/>
                <a:rect l="l" t="t" r="r" b="b"/>
                <a:pathLst>
                  <a:path w="324" h="369" extrusionOk="0">
                    <a:moveTo>
                      <a:pt x="24" y="196"/>
                    </a:moveTo>
                    <a:cubicBezTo>
                      <a:pt x="0" y="0"/>
                      <a:pt x="295" y="52"/>
                      <a:pt x="304" y="168"/>
                    </a:cubicBezTo>
                    <a:cubicBezTo>
                      <a:pt x="323" y="326"/>
                      <a:pt x="43" y="369"/>
                      <a:pt x="24" y="19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5"/>
              <p:cNvSpPr/>
              <p:nvPr/>
            </p:nvSpPr>
            <p:spPr>
              <a:xfrm>
                <a:off x="5980591" y="2214459"/>
                <a:ext cx="52412" cy="38413"/>
              </a:xfrm>
              <a:custGeom>
                <a:avLst/>
                <a:gdLst/>
                <a:ahLst/>
                <a:cxnLst/>
                <a:rect l="l" t="t" r="r" b="b"/>
                <a:pathLst>
                  <a:path w="468" h="343" extrusionOk="0">
                    <a:moveTo>
                      <a:pt x="10" y="188"/>
                    </a:moveTo>
                    <a:cubicBezTo>
                      <a:pt x="24" y="1"/>
                      <a:pt x="467" y="80"/>
                      <a:pt x="435" y="248"/>
                    </a:cubicBezTo>
                    <a:cubicBezTo>
                      <a:pt x="420" y="319"/>
                      <a:pt x="370" y="328"/>
                      <a:pt x="276" y="333"/>
                    </a:cubicBezTo>
                    <a:cubicBezTo>
                      <a:pt x="140" y="343"/>
                      <a:pt x="0" y="319"/>
                      <a:pt x="10" y="1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5"/>
              <p:cNvSpPr/>
              <p:nvPr/>
            </p:nvSpPr>
            <p:spPr>
              <a:xfrm>
                <a:off x="5845080" y="3181969"/>
                <a:ext cx="1213439" cy="1421521"/>
              </a:xfrm>
              <a:custGeom>
                <a:avLst/>
                <a:gdLst/>
                <a:ahLst/>
                <a:cxnLst/>
                <a:rect l="l" t="t" r="r" b="b"/>
                <a:pathLst>
                  <a:path w="10835" h="12693" extrusionOk="0">
                    <a:moveTo>
                      <a:pt x="4619" y="1"/>
                    </a:moveTo>
                    <a:cubicBezTo>
                      <a:pt x="4806" y="295"/>
                      <a:pt x="4923" y="566"/>
                      <a:pt x="5212" y="701"/>
                    </a:cubicBezTo>
                    <a:cubicBezTo>
                      <a:pt x="5609" y="893"/>
                      <a:pt x="6291" y="766"/>
                      <a:pt x="6664" y="971"/>
                    </a:cubicBezTo>
                    <a:cubicBezTo>
                      <a:pt x="6936" y="1126"/>
                      <a:pt x="7141" y="1523"/>
                      <a:pt x="7332" y="1855"/>
                    </a:cubicBezTo>
                    <a:cubicBezTo>
                      <a:pt x="7537" y="2195"/>
                      <a:pt x="7724" y="2531"/>
                      <a:pt x="7893" y="2840"/>
                    </a:cubicBezTo>
                    <a:cubicBezTo>
                      <a:pt x="8261" y="3531"/>
                      <a:pt x="8645" y="4199"/>
                      <a:pt x="9009" y="4820"/>
                    </a:cubicBezTo>
                    <a:cubicBezTo>
                      <a:pt x="9214" y="5169"/>
                      <a:pt x="9363" y="5520"/>
                      <a:pt x="9522" y="5861"/>
                    </a:cubicBezTo>
                    <a:cubicBezTo>
                      <a:pt x="9854" y="6557"/>
                      <a:pt x="10138" y="7247"/>
                      <a:pt x="10447" y="8032"/>
                    </a:cubicBezTo>
                    <a:cubicBezTo>
                      <a:pt x="10596" y="8415"/>
                      <a:pt x="10834" y="9050"/>
                      <a:pt x="10671" y="9499"/>
                    </a:cubicBezTo>
                    <a:cubicBezTo>
                      <a:pt x="10498" y="9965"/>
                      <a:pt x="9873" y="10268"/>
                      <a:pt x="9391" y="10507"/>
                    </a:cubicBezTo>
                    <a:cubicBezTo>
                      <a:pt x="8056" y="11165"/>
                      <a:pt x="6897" y="11740"/>
                      <a:pt x="5516" y="12342"/>
                    </a:cubicBezTo>
                    <a:cubicBezTo>
                      <a:pt x="5151" y="12501"/>
                      <a:pt x="4690" y="12692"/>
                      <a:pt x="4255" y="12514"/>
                    </a:cubicBezTo>
                    <a:cubicBezTo>
                      <a:pt x="4087" y="12449"/>
                      <a:pt x="3849" y="12230"/>
                      <a:pt x="3709" y="12053"/>
                    </a:cubicBezTo>
                    <a:cubicBezTo>
                      <a:pt x="3507" y="11800"/>
                      <a:pt x="3354" y="11469"/>
                      <a:pt x="3181" y="11160"/>
                    </a:cubicBezTo>
                    <a:cubicBezTo>
                      <a:pt x="2522" y="9951"/>
                      <a:pt x="1916" y="8700"/>
                      <a:pt x="1234" y="7425"/>
                    </a:cubicBezTo>
                    <a:cubicBezTo>
                      <a:pt x="907" y="6804"/>
                      <a:pt x="627" y="6178"/>
                      <a:pt x="324" y="5492"/>
                    </a:cubicBezTo>
                    <a:cubicBezTo>
                      <a:pt x="155" y="5104"/>
                      <a:pt x="1" y="4698"/>
                      <a:pt x="85" y="4264"/>
                    </a:cubicBezTo>
                    <a:cubicBezTo>
                      <a:pt x="145" y="3960"/>
                      <a:pt x="337" y="3699"/>
                      <a:pt x="501" y="3465"/>
                    </a:cubicBezTo>
                    <a:cubicBezTo>
                      <a:pt x="660" y="3236"/>
                      <a:pt x="884" y="2966"/>
                      <a:pt x="902" y="2648"/>
                    </a:cubicBezTo>
                    <a:cubicBezTo>
                      <a:pt x="916" y="2344"/>
                      <a:pt x="785" y="2130"/>
                      <a:pt x="706" y="1883"/>
                    </a:cubicBezTo>
                    <a:cubicBezTo>
                      <a:pt x="1645" y="1392"/>
                      <a:pt x="2625" y="943"/>
                      <a:pt x="3597" y="463"/>
                    </a:cubicBezTo>
                    <a:cubicBezTo>
                      <a:pt x="3933" y="299"/>
                      <a:pt x="4302" y="109"/>
                      <a:pt x="46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5"/>
              <p:cNvSpPr/>
              <p:nvPr/>
            </p:nvSpPr>
            <p:spPr>
              <a:xfrm>
                <a:off x="5876438" y="3577306"/>
                <a:ext cx="791339" cy="862566"/>
              </a:xfrm>
              <a:custGeom>
                <a:avLst/>
                <a:gdLst/>
                <a:ahLst/>
                <a:cxnLst/>
                <a:rect l="l" t="t" r="r" b="b"/>
                <a:pathLst>
                  <a:path w="7066" h="7702" extrusionOk="0">
                    <a:moveTo>
                      <a:pt x="4262" y="1"/>
                    </a:moveTo>
                    <a:cubicBezTo>
                      <a:pt x="4256" y="1"/>
                      <a:pt x="4251" y="1"/>
                      <a:pt x="4246" y="1"/>
                    </a:cubicBezTo>
                    <a:cubicBezTo>
                      <a:pt x="3788" y="6"/>
                      <a:pt x="3359" y="253"/>
                      <a:pt x="2985" y="398"/>
                    </a:cubicBezTo>
                    <a:cubicBezTo>
                      <a:pt x="2589" y="551"/>
                      <a:pt x="2201" y="706"/>
                      <a:pt x="1804" y="893"/>
                    </a:cubicBezTo>
                    <a:cubicBezTo>
                      <a:pt x="1272" y="1135"/>
                      <a:pt x="645" y="1420"/>
                      <a:pt x="156" y="1756"/>
                    </a:cubicBezTo>
                    <a:cubicBezTo>
                      <a:pt x="109" y="1784"/>
                      <a:pt x="57" y="1822"/>
                      <a:pt x="1" y="1859"/>
                    </a:cubicBezTo>
                    <a:cubicBezTo>
                      <a:pt x="16" y="1896"/>
                      <a:pt x="29" y="1930"/>
                      <a:pt x="44" y="1962"/>
                    </a:cubicBezTo>
                    <a:cubicBezTo>
                      <a:pt x="347" y="2648"/>
                      <a:pt x="627" y="3274"/>
                      <a:pt x="954" y="3895"/>
                    </a:cubicBezTo>
                    <a:cubicBezTo>
                      <a:pt x="1636" y="5170"/>
                      <a:pt x="2242" y="6421"/>
                      <a:pt x="2901" y="7630"/>
                    </a:cubicBezTo>
                    <a:cubicBezTo>
                      <a:pt x="2915" y="7654"/>
                      <a:pt x="2929" y="7678"/>
                      <a:pt x="2943" y="7701"/>
                    </a:cubicBezTo>
                    <a:cubicBezTo>
                      <a:pt x="3485" y="7439"/>
                      <a:pt x="4063" y="7122"/>
                      <a:pt x="4550" y="6893"/>
                    </a:cubicBezTo>
                    <a:cubicBezTo>
                      <a:pt x="4936" y="6710"/>
                      <a:pt x="5301" y="6566"/>
                      <a:pt x="5679" y="6384"/>
                    </a:cubicBezTo>
                    <a:cubicBezTo>
                      <a:pt x="6048" y="6211"/>
                      <a:pt x="6440" y="6014"/>
                      <a:pt x="6701" y="5744"/>
                    </a:cubicBezTo>
                    <a:cubicBezTo>
                      <a:pt x="6786" y="5660"/>
                      <a:pt x="6908" y="5492"/>
                      <a:pt x="6940" y="5394"/>
                    </a:cubicBezTo>
                    <a:cubicBezTo>
                      <a:pt x="7066" y="5068"/>
                      <a:pt x="6940" y="4670"/>
                      <a:pt x="6833" y="4357"/>
                    </a:cubicBezTo>
                    <a:cubicBezTo>
                      <a:pt x="6749" y="4119"/>
                      <a:pt x="6641" y="3885"/>
                      <a:pt x="6557" y="3685"/>
                    </a:cubicBezTo>
                    <a:cubicBezTo>
                      <a:pt x="6160" y="2742"/>
                      <a:pt x="5815" y="2014"/>
                      <a:pt x="5408" y="1098"/>
                    </a:cubicBezTo>
                    <a:cubicBezTo>
                      <a:pt x="5196" y="617"/>
                      <a:pt x="4895" y="1"/>
                      <a:pt x="42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5"/>
              <p:cNvSpPr/>
              <p:nvPr/>
            </p:nvSpPr>
            <p:spPr>
              <a:xfrm>
                <a:off x="6020349" y="3759855"/>
                <a:ext cx="333178" cy="318507"/>
              </a:xfrm>
              <a:custGeom>
                <a:avLst/>
                <a:gdLst/>
                <a:ahLst/>
                <a:cxnLst/>
                <a:rect l="l" t="t" r="r" b="b"/>
                <a:pathLst>
                  <a:path w="2975" h="2844" extrusionOk="0">
                    <a:moveTo>
                      <a:pt x="1640" y="608"/>
                    </a:moveTo>
                    <a:cubicBezTo>
                      <a:pt x="1840" y="556"/>
                      <a:pt x="2181" y="346"/>
                      <a:pt x="2485" y="328"/>
                    </a:cubicBezTo>
                    <a:cubicBezTo>
                      <a:pt x="2704" y="313"/>
                      <a:pt x="2975" y="962"/>
                      <a:pt x="2929" y="1261"/>
                    </a:cubicBezTo>
                    <a:cubicBezTo>
                      <a:pt x="2901" y="1425"/>
                      <a:pt x="2414" y="1574"/>
                      <a:pt x="2177" y="1742"/>
                    </a:cubicBezTo>
                    <a:cubicBezTo>
                      <a:pt x="2265" y="1966"/>
                      <a:pt x="2513" y="2358"/>
                      <a:pt x="2391" y="2470"/>
                    </a:cubicBezTo>
                    <a:cubicBezTo>
                      <a:pt x="2214" y="2630"/>
                      <a:pt x="1873" y="2788"/>
                      <a:pt x="1718" y="2816"/>
                    </a:cubicBezTo>
                    <a:cubicBezTo>
                      <a:pt x="1565" y="2844"/>
                      <a:pt x="1378" y="2367"/>
                      <a:pt x="1220" y="2143"/>
                    </a:cubicBezTo>
                    <a:cubicBezTo>
                      <a:pt x="990" y="2265"/>
                      <a:pt x="682" y="2485"/>
                      <a:pt x="449" y="2373"/>
                    </a:cubicBezTo>
                    <a:cubicBezTo>
                      <a:pt x="328" y="2311"/>
                      <a:pt x="103" y="1901"/>
                      <a:pt x="65" y="1723"/>
                    </a:cubicBezTo>
                    <a:cubicBezTo>
                      <a:pt x="0" y="1382"/>
                      <a:pt x="440" y="1224"/>
                      <a:pt x="682" y="1070"/>
                    </a:cubicBezTo>
                    <a:cubicBezTo>
                      <a:pt x="621" y="865"/>
                      <a:pt x="481" y="748"/>
                      <a:pt x="509" y="514"/>
                    </a:cubicBezTo>
                    <a:cubicBezTo>
                      <a:pt x="533" y="294"/>
                      <a:pt x="883" y="57"/>
                      <a:pt x="1140" y="33"/>
                    </a:cubicBezTo>
                    <a:cubicBezTo>
                      <a:pt x="1485" y="0"/>
                      <a:pt x="1528" y="369"/>
                      <a:pt x="1640" y="60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5"/>
              <p:cNvSpPr/>
              <p:nvPr/>
            </p:nvSpPr>
            <p:spPr>
              <a:xfrm>
                <a:off x="6186659" y="4051149"/>
                <a:ext cx="285581" cy="179972"/>
              </a:xfrm>
              <a:custGeom>
                <a:avLst/>
                <a:gdLst/>
                <a:ahLst/>
                <a:cxnLst/>
                <a:rect l="l" t="t" r="r" b="b"/>
                <a:pathLst>
                  <a:path w="2550" h="1607" extrusionOk="0">
                    <a:moveTo>
                      <a:pt x="2330" y="1"/>
                    </a:moveTo>
                    <a:cubicBezTo>
                      <a:pt x="1798" y="234"/>
                      <a:pt x="1023" y="617"/>
                      <a:pt x="467" y="897"/>
                    </a:cubicBezTo>
                    <a:cubicBezTo>
                      <a:pt x="327" y="967"/>
                      <a:pt x="121" y="1065"/>
                      <a:pt x="0" y="1167"/>
                    </a:cubicBezTo>
                    <a:cubicBezTo>
                      <a:pt x="80" y="1313"/>
                      <a:pt x="159" y="1462"/>
                      <a:pt x="239" y="1606"/>
                    </a:cubicBezTo>
                    <a:cubicBezTo>
                      <a:pt x="453" y="1597"/>
                      <a:pt x="748" y="1363"/>
                      <a:pt x="906" y="1279"/>
                    </a:cubicBezTo>
                    <a:cubicBezTo>
                      <a:pt x="1397" y="1014"/>
                      <a:pt x="1858" y="803"/>
                      <a:pt x="2298" y="570"/>
                    </a:cubicBezTo>
                    <a:cubicBezTo>
                      <a:pt x="2377" y="528"/>
                      <a:pt x="2466" y="486"/>
                      <a:pt x="2550" y="434"/>
                    </a:cubicBezTo>
                    <a:cubicBezTo>
                      <a:pt x="2475" y="290"/>
                      <a:pt x="2405" y="145"/>
                      <a:pt x="2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5"/>
              <p:cNvSpPr/>
              <p:nvPr/>
            </p:nvSpPr>
            <p:spPr>
              <a:xfrm>
                <a:off x="6241647" y="4150375"/>
                <a:ext cx="280317" cy="170677"/>
              </a:xfrm>
              <a:custGeom>
                <a:avLst/>
                <a:gdLst/>
                <a:ahLst/>
                <a:cxnLst/>
                <a:rect l="l" t="t" r="r" b="b"/>
                <a:pathLst>
                  <a:path w="2503" h="1524" extrusionOk="0">
                    <a:moveTo>
                      <a:pt x="2470" y="291"/>
                    </a:moveTo>
                    <a:cubicBezTo>
                      <a:pt x="2414" y="197"/>
                      <a:pt x="2358" y="100"/>
                      <a:pt x="2302" y="1"/>
                    </a:cubicBezTo>
                    <a:cubicBezTo>
                      <a:pt x="2087" y="57"/>
                      <a:pt x="1886" y="231"/>
                      <a:pt x="1722" y="309"/>
                    </a:cubicBezTo>
                    <a:cubicBezTo>
                      <a:pt x="1345" y="505"/>
                      <a:pt x="789" y="781"/>
                      <a:pt x="415" y="968"/>
                    </a:cubicBezTo>
                    <a:cubicBezTo>
                      <a:pt x="313" y="1020"/>
                      <a:pt x="134" y="1085"/>
                      <a:pt x="0" y="1164"/>
                    </a:cubicBezTo>
                    <a:cubicBezTo>
                      <a:pt x="4" y="1169"/>
                      <a:pt x="9" y="1173"/>
                      <a:pt x="9" y="1183"/>
                    </a:cubicBezTo>
                    <a:cubicBezTo>
                      <a:pt x="78" y="1295"/>
                      <a:pt x="154" y="1412"/>
                      <a:pt x="224" y="1524"/>
                    </a:cubicBezTo>
                    <a:cubicBezTo>
                      <a:pt x="266" y="1500"/>
                      <a:pt x="308" y="1477"/>
                      <a:pt x="359" y="1458"/>
                    </a:cubicBezTo>
                    <a:cubicBezTo>
                      <a:pt x="1003" y="1192"/>
                      <a:pt x="1485" y="903"/>
                      <a:pt x="2078" y="585"/>
                    </a:cubicBezTo>
                    <a:cubicBezTo>
                      <a:pt x="2180" y="529"/>
                      <a:pt x="2371" y="445"/>
                      <a:pt x="2502" y="347"/>
                    </a:cubicBezTo>
                    <a:cubicBezTo>
                      <a:pt x="2494" y="328"/>
                      <a:pt x="2483" y="309"/>
                      <a:pt x="2470" y="2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5"/>
              <p:cNvSpPr/>
              <p:nvPr/>
            </p:nvSpPr>
            <p:spPr>
              <a:xfrm>
                <a:off x="6652662" y="3484239"/>
                <a:ext cx="97321" cy="177396"/>
              </a:xfrm>
              <a:custGeom>
                <a:avLst/>
                <a:gdLst/>
                <a:ahLst/>
                <a:cxnLst/>
                <a:rect l="l" t="t" r="r" b="b"/>
                <a:pathLst>
                  <a:path w="869" h="1584" extrusionOk="0">
                    <a:moveTo>
                      <a:pt x="673" y="1578"/>
                    </a:moveTo>
                    <a:cubicBezTo>
                      <a:pt x="462" y="1425"/>
                      <a:pt x="294" y="1024"/>
                      <a:pt x="154" y="617"/>
                    </a:cubicBezTo>
                    <a:cubicBezTo>
                      <a:pt x="93" y="444"/>
                      <a:pt x="0" y="160"/>
                      <a:pt x="149" y="85"/>
                    </a:cubicBezTo>
                    <a:cubicBezTo>
                      <a:pt x="326" y="1"/>
                      <a:pt x="485" y="304"/>
                      <a:pt x="541" y="416"/>
                    </a:cubicBezTo>
                    <a:cubicBezTo>
                      <a:pt x="719" y="761"/>
                      <a:pt x="863" y="1214"/>
                      <a:pt x="869" y="1476"/>
                    </a:cubicBezTo>
                    <a:cubicBezTo>
                      <a:pt x="845" y="1532"/>
                      <a:pt x="742" y="1584"/>
                      <a:pt x="673" y="157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5"/>
              <p:cNvSpPr/>
              <p:nvPr/>
            </p:nvSpPr>
            <p:spPr>
              <a:xfrm>
                <a:off x="6488816" y="3419395"/>
                <a:ext cx="96426" cy="111545"/>
              </a:xfrm>
              <a:custGeom>
                <a:avLst/>
                <a:gdLst/>
                <a:ahLst/>
                <a:cxnLst/>
                <a:rect l="l" t="t" r="r" b="b"/>
                <a:pathLst>
                  <a:path w="861" h="996" extrusionOk="0">
                    <a:moveTo>
                      <a:pt x="753" y="743"/>
                    </a:moveTo>
                    <a:cubicBezTo>
                      <a:pt x="417" y="995"/>
                      <a:pt x="1" y="178"/>
                      <a:pt x="328" y="56"/>
                    </a:cubicBezTo>
                    <a:cubicBezTo>
                      <a:pt x="468" y="0"/>
                      <a:pt x="819" y="323"/>
                      <a:pt x="847" y="547"/>
                    </a:cubicBezTo>
                    <a:cubicBezTo>
                      <a:pt x="860" y="627"/>
                      <a:pt x="809" y="701"/>
                      <a:pt x="753" y="74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5"/>
              <p:cNvSpPr/>
              <p:nvPr/>
            </p:nvSpPr>
            <p:spPr>
              <a:xfrm>
                <a:off x="6479409" y="3301802"/>
                <a:ext cx="99561" cy="88474"/>
              </a:xfrm>
              <a:custGeom>
                <a:avLst/>
                <a:gdLst/>
                <a:ahLst/>
                <a:cxnLst/>
                <a:rect l="l" t="t" r="r" b="b"/>
                <a:pathLst>
                  <a:path w="889" h="790" extrusionOk="0">
                    <a:moveTo>
                      <a:pt x="748" y="692"/>
                    </a:moveTo>
                    <a:cubicBezTo>
                      <a:pt x="641" y="789"/>
                      <a:pt x="444" y="700"/>
                      <a:pt x="295" y="546"/>
                    </a:cubicBezTo>
                    <a:cubicBezTo>
                      <a:pt x="174" y="420"/>
                      <a:pt x="1" y="126"/>
                      <a:pt x="183" y="42"/>
                    </a:cubicBezTo>
                    <a:cubicBezTo>
                      <a:pt x="263" y="0"/>
                      <a:pt x="431" y="52"/>
                      <a:pt x="557" y="177"/>
                    </a:cubicBezTo>
                    <a:cubicBezTo>
                      <a:pt x="707" y="327"/>
                      <a:pt x="888" y="560"/>
                      <a:pt x="748" y="69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5"/>
              <p:cNvSpPr/>
              <p:nvPr/>
            </p:nvSpPr>
            <p:spPr>
              <a:xfrm>
                <a:off x="6344009" y="4497666"/>
                <a:ext cx="84330" cy="69659"/>
              </a:xfrm>
              <a:custGeom>
                <a:avLst/>
                <a:gdLst/>
                <a:ahLst/>
                <a:cxnLst/>
                <a:rect l="l" t="t" r="r" b="b"/>
                <a:pathLst>
                  <a:path w="753" h="622" extrusionOk="0">
                    <a:moveTo>
                      <a:pt x="276" y="1"/>
                    </a:moveTo>
                    <a:cubicBezTo>
                      <a:pt x="0" y="160"/>
                      <a:pt x="692" y="622"/>
                      <a:pt x="733" y="309"/>
                    </a:cubicBezTo>
                    <a:cubicBezTo>
                      <a:pt x="752" y="145"/>
                      <a:pt x="435" y="15"/>
                      <a:pt x="2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5"/>
              <p:cNvSpPr/>
              <p:nvPr/>
            </p:nvSpPr>
            <p:spPr>
              <a:xfrm>
                <a:off x="6214321" y="4377946"/>
                <a:ext cx="126104" cy="120840"/>
              </a:xfrm>
              <a:custGeom>
                <a:avLst/>
                <a:gdLst/>
                <a:ahLst/>
                <a:cxnLst/>
                <a:rect l="l" t="t" r="r" b="b"/>
                <a:pathLst>
                  <a:path w="1126" h="1079" extrusionOk="0">
                    <a:moveTo>
                      <a:pt x="878" y="1065"/>
                    </a:moveTo>
                    <a:cubicBezTo>
                      <a:pt x="944" y="1079"/>
                      <a:pt x="1085" y="1070"/>
                      <a:pt x="1102" y="934"/>
                    </a:cubicBezTo>
                    <a:cubicBezTo>
                      <a:pt x="1126" y="757"/>
                      <a:pt x="841" y="538"/>
                      <a:pt x="748" y="430"/>
                    </a:cubicBezTo>
                    <a:cubicBezTo>
                      <a:pt x="631" y="300"/>
                      <a:pt x="468" y="1"/>
                      <a:pt x="277" y="38"/>
                    </a:cubicBezTo>
                    <a:cubicBezTo>
                      <a:pt x="1" y="98"/>
                      <a:pt x="309" y="505"/>
                      <a:pt x="421" y="641"/>
                    </a:cubicBezTo>
                    <a:cubicBezTo>
                      <a:pt x="482" y="715"/>
                      <a:pt x="547" y="776"/>
                      <a:pt x="598" y="837"/>
                    </a:cubicBezTo>
                    <a:cubicBezTo>
                      <a:pt x="692" y="934"/>
                      <a:pt x="748" y="1037"/>
                      <a:pt x="878" y="106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5"/>
              <p:cNvSpPr/>
              <p:nvPr/>
            </p:nvSpPr>
            <p:spPr>
              <a:xfrm>
                <a:off x="5794907" y="2973326"/>
                <a:ext cx="624022" cy="461857"/>
              </a:xfrm>
              <a:custGeom>
                <a:avLst/>
                <a:gdLst/>
                <a:ahLst/>
                <a:cxnLst/>
                <a:rect l="l" t="t" r="r" b="b"/>
                <a:pathLst>
                  <a:path w="5572" h="4124" extrusionOk="0">
                    <a:moveTo>
                      <a:pt x="5114" y="953"/>
                    </a:moveTo>
                    <a:cubicBezTo>
                      <a:pt x="5026" y="799"/>
                      <a:pt x="4974" y="668"/>
                      <a:pt x="4871" y="509"/>
                    </a:cubicBezTo>
                    <a:cubicBezTo>
                      <a:pt x="4773" y="360"/>
                      <a:pt x="4605" y="155"/>
                      <a:pt x="4446" y="89"/>
                    </a:cubicBezTo>
                    <a:cubicBezTo>
                      <a:pt x="4241" y="0"/>
                      <a:pt x="3998" y="75"/>
                      <a:pt x="3765" y="168"/>
                    </a:cubicBezTo>
                    <a:cubicBezTo>
                      <a:pt x="3311" y="351"/>
                      <a:pt x="1780" y="1173"/>
                      <a:pt x="1780" y="1173"/>
                    </a:cubicBezTo>
                    <a:cubicBezTo>
                      <a:pt x="1373" y="1360"/>
                      <a:pt x="996" y="1537"/>
                      <a:pt x="612" y="1761"/>
                    </a:cubicBezTo>
                    <a:cubicBezTo>
                      <a:pt x="393" y="1888"/>
                      <a:pt x="201" y="2032"/>
                      <a:pt x="127" y="2252"/>
                    </a:cubicBezTo>
                    <a:cubicBezTo>
                      <a:pt x="1" y="2648"/>
                      <a:pt x="309" y="3190"/>
                      <a:pt x="379" y="3349"/>
                    </a:cubicBezTo>
                    <a:cubicBezTo>
                      <a:pt x="524" y="3681"/>
                      <a:pt x="705" y="4123"/>
                      <a:pt x="1229" y="4063"/>
                    </a:cubicBezTo>
                    <a:cubicBezTo>
                      <a:pt x="1434" y="4045"/>
                      <a:pt x="1654" y="3927"/>
                      <a:pt x="1854" y="3830"/>
                    </a:cubicBezTo>
                    <a:cubicBezTo>
                      <a:pt x="2196" y="3662"/>
                      <a:pt x="4297" y="2588"/>
                      <a:pt x="4642" y="2420"/>
                    </a:cubicBezTo>
                    <a:cubicBezTo>
                      <a:pt x="4838" y="2321"/>
                      <a:pt x="5063" y="2218"/>
                      <a:pt x="5207" y="2069"/>
                    </a:cubicBezTo>
                    <a:cubicBezTo>
                      <a:pt x="5571" y="1691"/>
                      <a:pt x="5287" y="1271"/>
                      <a:pt x="5114" y="9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5"/>
              <p:cNvSpPr/>
              <p:nvPr/>
            </p:nvSpPr>
            <p:spPr>
              <a:xfrm>
                <a:off x="5804314" y="3112757"/>
                <a:ext cx="298684" cy="161829"/>
              </a:xfrm>
              <a:custGeom>
                <a:avLst/>
                <a:gdLst/>
                <a:ahLst/>
                <a:cxnLst/>
                <a:rect l="l" t="t" r="r" b="b"/>
                <a:pathLst>
                  <a:path w="2667" h="1445" extrusionOk="0">
                    <a:moveTo>
                      <a:pt x="2519" y="0"/>
                    </a:moveTo>
                    <a:cubicBezTo>
                      <a:pt x="2487" y="0"/>
                      <a:pt x="2453" y="6"/>
                      <a:pt x="2425" y="12"/>
                    </a:cubicBezTo>
                    <a:cubicBezTo>
                      <a:pt x="2317" y="40"/>
                      <a:pt x="2341" y="44"/>
                      <a:pt x="2237" y="82"/>
                    </a:cubicBezTo>
                    <a:cubicBezTo>
                      <a:pt x="1608" y="306"/>
                      <a:pt x="968" y="604"/>
                      <a:pt x="365" y="908"/>
                    </a:cubicBezTo>
                    <a:cubicBezTo>
                      <a:pt x="253" y="960"/>
                      <a:pt x="141" y="1016"/>
                      <a:pt x="24" y="1076"/>
                    </a:cubicBezTo>
                    <a:cubicBezTo>
                      <a:pt x="1" y="1193"/>
                      <a:pt x="15" y="1319"/>
                      <a:pt x="39" y="1445"/>
                    </a:cubicBezTo>
                    <a:cubicBezTo>
                      <a:pt x="141" y="1399"/>
                      <a:pt x="235" y="1352"/>
                      <a:pt x="313" y="1309"/>
                    </a:cubicBezTo>
                    <a:cubicBezTo>
                      <a:pt x="846" y="1039"/>
                      <a:pt x="1360" y="801"/>
                      <a:pt x="1892" y="539"/>
                    </a:cubicBezTo>
                    <a:cubicBezTo>
                      <a:pt x="2032" y="469"/>
                      <a:pt x="2209" y="367"/>
                      <a:pt x="2378" y="264"/>
                    </a:cubicBezTo>
                    <a:cubicBezTo>
                      <a:pt x="2438" y="227"/>
                      <a:pt x="2667" y="133"/>
                      <a:pt x="2611" y="35"/>
                    </a:cubicBezTo>
                    <a:cubicBezTo>
                      <a:pt x="2595" y="9"/>
                      <a:pt x="2559" y="0"/>
                      <a:pt x="25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5"/>
              <p:cNvSpPr/>
              <p:nvPr/>
            </p:nvSpPr>
            <p:spPr>
              <a:xfrm>
                <a:off x="6174563" y="2994717"/>
                <a:ext cx="161269" cy="95754"/>
              </a:xfrm>
              <a:custGeom>
                <a:avLst/>
                <a:gdLst/>
                <a:ahLst/>
                <a:cxnLst/>
                <a:rect l="l" t="t" r="r" b="b"/>
                <a:pathLst>
                  <a:path w="1440" h="855" extrusionOk="0">
                    <a:moveTo>
                      <a:pt x="1210" y="1"/>
                    </a:moveTo>
                    <a:cubicBezTo>
                      <a:pt x="1093" y="53"/>
                      <a:pt x="977" y="109"/>
                      <a:pt x="865" y="169"/>
                    </a:cubicBezTo>
                    <a:cubicBezTo>
                      <a:pt x="612" y="296"/>
                      <a:pt x="337" y="417"/>
                      <a:pt x="113" y="604"/>
                    </a:cubicBezTo>
                    <a:cubicBezTo>
                      <a:pt x="71" y="636"/>
                      <a:pt x="39" y="682"/>
                      <a:pt x="33" y="692"/>
                    </a:cubicBezTo>
                    <a:cubicBezTo>
                      <a:pt x="11" y="734"/>
                      <a:pt x="1" y="781"/>
                      <a:pt x="33" y="822"/>
                    </a:cubicBezTo>
                    <a:cubicBezTo>
                      <a:pt x="54" y="845"/>
                      <a:pt x="86" y="854"/>
                      <a:pt x="122" y="854"/>
                    </a:cubicBezTo>
                    <a:cubicBezTo>
                      <a:pt x="214" y="854"/>
                      <a:pt x="338" y="797"/>
                      <a:pt x="421" y="757"/>
                    </a:cubicBezTo>
                    <a:cubicBezTo>
                      <a:pt x="571" y="692"/>
                      <a:pt x="705" y="626"/>
                      <a:pt x="813" y="570"/>
                    </a:cubicBezTo>
                    <a:cubicBezTo>
                      <a:pt x="1024" y="464"/>
                      <a:pt x="1233" y="361"/>
                      <a:pt x="1440" y="262"/>
                    </a:cubicBezTo>
                    <a:cubicBezTo>
                      <a:pt x="1378" y="174"/>
                      <a:pt x="1294" y="76"/>
                      <a:pt x="12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5"/>
              <p:cNvSpPr/>
              <p:nvPr/>
            </p:nvSpPr>
            <p:spPr>
              <a:xfrm>
                <a:off x="5819993" y="3242558"/>
                <a:ext cx="173252" cy="94298"/>
              </a:xfrm>
              <a:custGeom>
                <a:avLst/>
                <a:gdLst/>
                <a:ahLst/>
                <a:cxnLst/>
                <a:rect l="l" t="t" r="r" b="b"/>
                <a:pathLst>
                  <a:path w="1547" h="842" extrusionOk="0">
                    <a:moveTo>
                      <a:pt x="1369" y="1"/>
                    </a:moveTo>
                    <a:cubicBezTo>
                      <a:pt x="1273" y="1"/>
                      <a:pt x="1133" y="66"/>
                      <a:pt x="1033" y="109"/>
                    </a:cubicBezTo>
                    <a:cubicBezTo>
                      <a:pt x="734" y="234"/>
                      <a:pt x="425" y="398"/>
                      <a:pt x="160" y="538"/>
                    </a:cubicBezTo>
                    <a:cubicBezTo>
                      <a:pt x="117" y="557"/>
                      <a:pt x="61" y="585"/>
                      <a:pt x="1" y="609"/>
                    </a:cubicBezTo>
                    <a:cubicBezTo>
                      <a:pt x="39" y="697"/>
                      <a:pt x="76" y="777"/>
                      <a:pt x="104" y="842"/>
                    </a:cubicBezTo>
                    <a:cubicBezTo>
                      <a:pt x="449" y="702"/>
                      <a:pt x="772" y="557"/>
                      <a:pt x="1117" y="370"/>
                    </a:cubicBezTo>
                    <a:cubicBezTo>
                      <a:pt x="1244" y="305"/>
                      <a:pt x="1546" y="160"/>
                      <a:pt x="1458" y="38"/>
                    </a:cubicBezTo>
                    <a:cubicBezTo>
                      <a:pt x="1439" y="11"/>
                      <a:pt x="1407" y="1"/>
                      <a:pt x="13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5"/>
              <p:cNvSpPr/>
              <p:nvPr/>
            </p:nvSpPr>
            <p:spPr>
              <a:xfrm>
                <a:off x="6203906" y="3106262"/>
                <a:ext cx="188371" cy="107961"/>
              </a:xfrm>
              <a:custGeom>
                <a:avLst/>
                <a:gdLst/>
                <a:ahLst/>
                <a:cxnLst/>
                <a:rect l="l" t="t" r="r" b="b"/>
                <a:pathLst>
                  <a:path w="1682" h="964" extrusionOk="0">
                    <a:moveTo>
                      <a:pt x="1588" y="0"/>
                    </a:moveTo>
                    <a:cubicBezTo>
                      <a:pt x="1467" y="37"/>
                      <a:pt x="1318" y="130"/>
                      <a:pt x="1219" y="173"/>
                    </a:cubicBezTo>
                    <a:cubicBezTo>
                      <a:pt x="948" y="303"/>
                      <a:pt x="631" y="448"/>
                      <a:pt x="346" y="606"/>
                    </a:cubicBezTo>
                    <a:cubicBezTo>
                      <a:pt x="215" y="686"/>
                      <a:pt x="1" y="794"/>
                      <a:pt x="33" y="906"/>
                    </a:cubicBezTo>
                    <a:cubicBezTo>
                      <a:pt x="46" y="948"/>
                      <a:pt x="82" y="964"/>
                      <a:pt x="129" y="964"/>
                    </a:cubicBezTo>
                    <a:cubicBezTo>
                      <a:pt x="240" y="964"/>
                      <a:pt x="414" y="878"/>
                      <a:pt x="505" y="835"/>
                    </a:cubicBezTo>
                    <a:cubicBezTo>
                      <a:pt x="911" y="649"/>
                      <a:pt x="1262" y="462"/>
                      <a:pt x="1630" y="238"/>
                    </a:cubicBezTo>
                    <a:cubicBezTo>
                      <a:pt x="1644" y="229"/>
                      <a:pt x="1663" y="219"/>
                      <a:pt x="1682" y="205"/>
                    </a:cubicBezTo>
                    <a:cubicBezTo>
                      <a:pt x="1654" y="135"/>
                      <a:pt x="1626" y="70"/>
                      <a:pt x="15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5"/>
              <p:cNvSpPr/>
              <p:nvPr/>
            </p:nvSpPr>
            <p:spPr>
              <a:xfrm>
                <a:off x="5849335" y="3239198"/>
                <a:ext cx="296556" cy="166757"/>
              </a:xfrm>
              <a:custGeom>
                <a:avLst/>
                <a:gdLst/>
                <a:ahLst/>
                <a:cxnLst/>
                <a:rect l="l" t="t" r="r" b="b"/>
                <a:pathLst>
                  <a:path w="2648" h="1489" extrusionOk="0">
                    <a:moveTo>
                      <a:pt x="2498" y="1"/>
                    </a:moveTo>
                    <a:cubicBezTo>
                      <a:pt x="2409" y="1"/>
                      <a:pt x="2298" y="58"/>
                      <a:pt x="2256" y="74"/>
                    </a:cubicBezTo>
                    <a:cubicBezTo>
                      <a:pt x="1887" y="208"/>
                      <a:pt x="1546" y="382"/>
                      <a:pt x="1206" y="550"/>
                    </a:cubicBezTo>
                    <a:cubicBezTo>
                      <a:pt x="846" y="732"/>
                      <a:pt x="500" y="895"/>
                      <a:pt x="145" y="1119"/>
                    </a:cubicBezTo>
                    <a:cubicBezTo>
                      <a:pt x="103" y="1147"/>
                      <a:pt x="51" y="1180"/>
                      <a:pt x="1" y="1212"/>
                    </a:cubicBezTo>
                    <a:cubicBezTo>
                      <a:pt x="51" y="1311"/>
                      <a:pt x="113" y="1409"/>
                      <a:pt x="182" y="1488"/>
                    </a:cubicBezTo>
                    <a:cubicBezTo>
                      <a:pt x="318" y="1413"/>
                      <a:pt x="454" y="1335"/>
                      <a:pt x="584" y="1259"/>
                    </a:cubicBezTo>
                    <a:cubicBezTo>
                      <a:pt x="1178" y="923"/>
                      <a:pt x="1723" y="676"/>
                      <a:pt x="2326" y="339"/>
                    </a:cubicBezTo>
                    <a:cubicBezTo>
                      <a:pt x="2382" y="307"/>
                      <a:pt x="2648" y="162"/>
                      <a:pt x="2606" y="64"/>
                    </a:cubicBezTo>
                    <a:cubicBezTo>
                      <a:pt x="2585" y="17"/>
                      <a:pt x="2544" y="1"/>
                      <a:pt x="24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5"/>
              <p:cNvSpPr/>
              <p:nvPr/>
            </p:nvSpPr>
            <p:spPr>
              <a:xfrm>
                <a:off x="6068394" y="3048137"/>
                <a:ext cx="294540" cy="153430"/>
              </a:xfrm>
              <a:custGeom>
                <a:avLst/>
                <a:gdLst/>
                <a:ahLst/>
                <a:cxnLst/>
                <a:rect l="l" t="t" r="r" b="b"/>
                <a:pathLst>
                  <a:path w="2630" h="1370" extrusionOk="0">
                    <a:moveTo>
                      <a:pt x="2522" y="0"/>
                    </a:moveTo>
                    <a:cubicBezTo>
                      <a:pt x="1934" y="285"/>
                      <a:pt x="589" y="976"/>
                      <a:pt x="477" y="1028"/>
                    </a:cubicBezTo>
                    <a:cubicBezTo>
                      <a:pt x="291" y="1121"/>
                      <a:pt x="0" y="1224"/>
                      <a:pt x="80" y="1369"/>
                    </a:cubicBezTo>
                    <a:cubicBezTo>
                      <a:pt x="84" y="1369"/>
                      <a:pt x="88" y="1369"/>
                      <a:pt x="93" y="1369"/>
                    </a:cubicBezTo>
                    <a:cubicBezTo>
                      <a:pt x="354" y="1369"/>
                      <a:pt x="1896" y="591"/>
                      <a:pt x="2630" y="211"/>
                    </a:cubicBezTo>
                    <a:cubicBezTo>
                      <a:pt x="2593" y="136"/>
                      <a:pt x="2560" y="71"/>
                      <a:pt x="25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9" name="Google Shape;3579;p75"/>
            <p:cNvGrpSpPr/>
            <p:nvPr/>
          </p:nvGrpSpPr>
          <p:grpSpPr>
            <a:xfrm>
              <a:off x="5342526" y="2658146"/>
              <a:ext cx="764613" cy="1048965"/>
              <a:chOff x="4650798" y="1411148"/>
              <a:chExt cx="956189" cy="2229028"/>
            </a:xfrm>
          </p:grpSpPr>
          <p:grpSp>
            <p:nvGrpSpPr>
              <p:cNvPr id="3580" name="Google Shape;3580;p75"/>
              <p:cNvGrpSpPr/>
              <p:nvPr/>
            </p:nvGrpSpPr>
            <p:grpSpPr>
              <a:xfrm>
                <a:off x="4650798" y="2834710"/>
                <a:ext cx="956189" cy="805466"/>
                <a:chOff x="4650798" y="2834710"/>
                <a:chExt cx="956189" cy="805466"/>
              </a:xfrm>
            </p:grpSpPr>
            <p:grpSp>
              <p:nvGrpSpPr>
                <p:cNvPr id="3581" name="Google Shape;3581;p75"/>
                <p:cNvGrpSpPr/>
                <p:nvPr/>
              </p:nvGrpSpPr>
              <p:grpSpPr>
                <a:xfrm rot="5400000">
                  <a:off x="5360118" y="2801250"/>
                  <a:ext cx="213408" cy="280329"/>
                  <a:chOff x="2664095" y="4343724"/>
                  <a:chExt cx="111755" cy="146823"/>
                </a:xfrm>
              </p:grpSpPr>
              <p:sp>
                <p:nvSpPr>
                  <p:cNvPr id="3582" name="Google Shape;3582;p75"/>
                  <p:cNvSpPr/>
                  <p:nvPr/>
                </p:nvSpPr>
                <p:spPr>
                  <a:xfrm>
                    <a:off x="2664095" y="4343724"/>
                    <a:ext cx="111755" cy="146823"/>
                  </a:xfrm>
                  <a:custGeom>
                    <a:avLst/>
                    <a:gdLst/>
                    <a:ahLst/>
                    <a:cxnLst/>
                    <a:rect l="l" t="t" r="r" b="b"/>
                    <a:pathLst>
                      <a:path w="2396" h="3148" extrusionOk="0">
                        <a:moveTo>
                          <a:pt x="359" y="1733"/>
                        </a:moveTo>
                        <a:cubicBezTo>
                          <a:pt x="318" y="1813"/>
                          <a:pt x="215" y="1971"/>
                          <a:pt x="163" y="2106"/>
                        </a:cubicBezTo>
                        <a:cubicBezTo>
                          <a:pt x="1" y="2507"/>
                          <a:pt x="9" y="3096"/>
                          <a:pt x="565" y="3134"/>
                        </a:cubicBezTo>
                        <a:cubicBezTo>
                          <a:pt x="770" y="3147"/>
                          <a:pt x="1027" y="3012"/>
                          <a:pt x="1186" y="2858"/>
                        </a:cubicBezTo>
                        <a:cubicBezTo>
                          <a:pt x="1410" y="2643"/>
                          <a:pt x="1690" y="2223"/>
                          <a:pt x="1906" y="1835"/>
                        </a:cubicBezTo>
                        <a:cubicBezTo>
                          <a:pt x="2124" y="1443"/>
                          <a:pt x="2395" y="929"/>
                          <a:pt x="2386" y="630"/>
                        </a:cubicBezTo>
                        <a:cubicBezTo>
                          <a:pt x="2376" y="332"/>
                          <a:pt x="2139" y="0"/>
                          <a:pt x="1738" y="14"/>
                        </a:cubicBezTo>
                        <a:cubicBezTo>
                          <a:pt x="1368" y="28"/>
                          <a:pt x="1144" y="421"/>
                          <a:pt x="882" y="832"/>
                        </a:cubicBezTo>
                        <a:cubicBezTo>
                          <a:pt x="691" y="1135"/>
                          <a:pt x="533" y="1420"/>
                          <a:pt x="359" y="17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5"/>
                  <p:cNvSpPr/>
                  <p:nvPr/>
                </p:nvSpPr>
                <p:spPr>
                  <a:xfrm>
                    <a:off x="2664095" y="4402304"/>
                    <a:ext cx="85402" cy="87637"/>
                  </a:xfrm>
                  <a:custGeom>
                    <a:avLst/>
                    <a:gdLst/>
                    <a:ahLst/>
                    <a:cxnLst/>
                    <a:rect l="l" t="t" r="r" b="b"/>
                    <a:pathLst>
                      <a:path w="1831" h="1879" extrusionOk="0">
                        <a:moveTo>
                          <a:pt x="630" y="1"/>
                        </a:moveTo>
                        <a:cubicBezTo>
                          <a:pt x="537" y="154"/>
                          <a:pt x="453" y="313"/>
                          <a:pt x="359" y="477"/>
                        </a:cubicBezTo>
                        <a:cubicBezTo>
                          <a:pt x="318" y="557"/>
                          <a:pt x="215" y="715"/>
                          <a:pt x="163" y="850"/>
                        </a:cubicBezTo>
                        <a:cubicBezTo>
                          <a:pt x="1" y="1251"/>
                          <a:pt x="9" y="1840"/>
                          <a:pt x="565" y="1878"/>
                        </a:cubicBezTo>
                        <a:cubicBezTo>
                          <a:pt x="575" y="1878"/>
                          <a:pt x="584" y="1879"/>
                          <a:pt x="594" y="1879"/>
                        </a:cubicBezTo>
                        <a:cubicBezTo>
                          <a:pt x="794" y="1879"/>
                          <a:pt x="1034" y="1749"/>
                          <a:pt x="1186" y="1602"/>
                        </a:cubicBezTo>
                        <a:cubicBezTo>
                          <a:pt x="1382" y="1410"/>
                          <a:pt x="1625" y="1061"/>
                          <a:pt x="1831" y="715"/>
                        </a:cubicBezTo>
                        <a:lnTo>
                          <a:pt x="1831" y="715"/>
                        </a:lnTo>
                        <a:cubicBezTo>
                          <a:pt x="1734" y="736"/>
                          <a:pt x="1644" y="746"/>
                          <a:pt x="1560" y="746"/>
                        </a:cubicBezTo>
                        <a:cubicBezTo>
                          <a:pt x="1037" y="746"/>
                          <a:pt x="768" y="351"/>
                          <a:pt x="6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5"/>
                  <p:cNvSpPr/>
                  <p:nvPr/>
                </p:nvSpPr>
                <p:spPr>
                  <a:xfrm>
                    <a:off x="2686950" y="4393816"/>
                    <a:ext cx="25747" cy="34654"/>
                  </a:xfrm>
                  <a:custGeom>
                    <a:avLst/>
                    <a:gdLst/>
                    <a:ahLst/>
                    <a:cxnLst/>
                    <a:rect l="l" t="t" r="r" b="b"/>
                    <a:pathLst>
                      <a:path w="552" h="743" extrusionOk="0">
                        <a:moveTo>
                          <a:pt x="552" y="56"/>
                        </a:moveTo>
                        <a:cubicBezTo>
                          <a:pt x="552" y="187"/>
                          <a:pt x="429" y="374"/>
                          <a:pt x="304" y="551"/>
                        </a:cubicBezTo>
                        <a:cubicBezTo>
                          <a:pt x="252" y="626"/>
                          <a:pt x="159" y="743"/>
                          <a:pt x="89" y="705"/>
                        </a:cubicBezTo>
                        <a:cubicBezTo>
                          <a:pt x="0" y="654"/>
                          <a:pt x="80" y="500"/>
                          <a:pt x="112" y="448"/>
                        </a:cubicBezTo>
                        <a:cubicBezTo>
                          <a:pt x="201" y="276"/>
                          <a:pt x="345" y="84"/>
                          <a:pt x="453" y="4"/>
                        </a:cubicBezTo>
                        <a:cubicBezTo>
                          <a:pt x="485" y="0"/>
                          <a:pt x="533" y="28"/>
                          <a:pt x="552" y="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5"/>
                  <p:cNvSpPr/>
                  <p:nvPr/>
                </p:nvSpPr>
                <p:spPr>
                  <a:xfrm>
                    <a:off x="2698890" y="4424039"/>
                    <a:ext cx="19870" cy="22760"/>
                  </a:xfrm>
                  <a:custGeom>
                    <a:avLst/>
                    <a:gdLst/>
                    <a:ahLst/>
                    <a:cxnLst/>
                    <a:rect l="l" t="t" r="r" b="b"/>
                    <a:pathLst>
                      <a:path w="426" h="488" extrusionOk="0">
                        <a:moveTo>
                          <a:pt x="225" y="15"/>
                        </a:moveTo>
                        <a:cubicBezTo>
                          <a:pt x="426" y="80"/>
                          <a:pt x="212" y="487"/>
                          <a:pt x="67" y="389"/>
                        </a:cubicBezTo>
                        <a:cubicBezTo>
                          <a:pt x="1" y="347"/>
                          <a:pt x="33" y="108"/>
                          <a:pt x="117" y="34"/>
                        </a:cubicBezTo>
                        <a:cubicBezTo>
                          <a:pt x="145" y="6"/>
                          <a:pt x="193" y="1"/>
                          <a:pt x="225" y="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6" name="Google Shape;3586;p75"/>
                <p:cNvGrpSpPr/>
                <p:nvPr/>
              </p:nvGrpSpPr>
              <p:grpSpPr>
                <a:xfrm rot="-956897">
                  <a:off x="5268021" y="3335925"/>
                  <a:ext cx="213408" cy="280326"/>
                  <a:chOff x="2664095" y="4343724"/>
                  <a:chExt cx="111755" cy="146823"/>
                </a:xfrm>
              </p:grpSpPr>
              <p:sp>
                <p:nvSpPr>
                  <p:cNvPr id="3587" name="Google Shape;3587;p75"/>
                  <p:cNvSpPr/>
                  <p:nvPr/>
                </p:nvSpPr>
                <p:spPr>
                  <a:xfrm>
                    <a:off x="2664095" y="4343724"/>
                    <a:ext cx="111755" cy="146823"/>
                  </a:xfrm>
                  <a:custGeom>
                    <a:avLst/>
                    <a:gdLst/>
                    <a:ahLst/>
                    <a:cxnLst/>
                    <a:rect l="l" t="t" r="r" b="b"/>
                    <a:pathLst>
                      <a:path w="2396" h="3148" extrusionOk="0">
                        <a:moveTo>
                          <a:pt x="359" y="1733"/>
                        </a:moveTo>
                        <a:cubicBezTo>
                          <a:pt x="318" y="1813"/>
                          <a:pt x="215" y="1971"/>
                          <a:pt x="163" y="2106"/>
                        </a:cubicBezTo>
                        <a:cubicBezTo>
                          <a:pt x="1" y="2507"/>
                          <a:pt x="9" y="3096"/>
                          <a:pt x="565" y="3134"/>
                        </a:cubicBezTo>
                        <a:cubicBezTo>
                          <a:pt x="770" y="3147"/>
                          <a:pt x="1027" y="3012"/>
                          <a:pt x="1186" y="2858"/>
                        </a:cubicBezTo>
                        <a:cubicBezTo>
                          <a:pt x="1410" y="2643"/>
                          <a:pt x="1690" y="2223"/>
                          <a:pt x="1906" y="1835"/>
                        </a:cubicBezTo>
                        <a:cubicBezTo>
                          <a:pt x="2124" y="1443"/>
                          <a:pt x="2395" y="929"/>
                          <a:pt x="2386" y="630"/>
                        </a:cubicBezTo>
                        <a:cubicBezTo>
                          <a:pt x="2376" y="332"/>
                          <a:pt x="2139" y="0"/>
                          <a:pt x="1738" y="14"/>
                        </a:cubicBezTo>
                        <a:cubicBezTo>
                          <a:pt x="1368" y="28"/>
                          <a:pt x="1144" y="421"/>
                          <a:pt x="882" y="832"/>
                        </a:cubicBezTo>
                        <a:cubicBezTo>
                          <a:pt x="691" y="1135"/>
                          <a:pt x="533" y="1420"/>
                          <a:pt x="359" y="17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5"/>
                  <p:cNvSpPr/>
                  <p:nvPr/>
                </p:nvSpPr>
                <p:spPr>
                  <a:xfrm>
                    <a:off x="2664095" y="4402304"/>
                    <a:ext cx="85402" cy="87637"/>
                  </a:xfrm>
                  <a:custGeom>
                    <a:avLst/>
                    <a:gdLst/>
                    <a:ahLst/>
                    <a:cxnLst/>
                    <a:rect l="l" t="t" r="r" b="b"/>
                    <a:pathLst>
                      <a:path w="1831" h="1879" extrusionOk="0">
                        <a:moveTo>
                          <a:pt x="630" y="1"/>
                        </a:moveTo>
                        <a:cubicBezTo>
                          <a:pt x="537" y="154"/>
                          <a:pt x="453" y="313"/>
                          <a:pt x="359" y="477"/>
                        </a:cubicBezTo>
                        <a:cubicBezTo>
                          <a:pt x="318" y="557"/>
                          <a:pt x="215" y="715"/>
                          <a:pt x="163" y="850"/>
                        </a:cubicBezTo>
                        <a:cubicBezTo>
                          <a:pt x="1" y="1251"/>
                          <a:pt x="9" y="1840"/>
                          <a:pt x="565" y="1878"/>
                        </a:cubicBezTo>
                        <a:cubicBezTo>
                          <a:pt x="575" y="1878"/>
                          <a:pt x="584" y="1879"/>
                          <a:pt x="594" y="1879"/>
                        </a:cubicBezTo>
                        <a:cubicBezTo>
                          <a:pt x="794" y="1879"/>
                          <a:pt x="1034" y="1749"/>
                          <a:pt x="1186" y="1602"/>
                        </a:cubicBezTo>
                        <a:cubicBezTo>
                          <a:pt x="1382" y="1410"/>
                          <a:pt x="1625" y="1061"/>
                          <a:pt x="1831" y="715"/>
                        </a:cubicBezTo>
                        <a:lnTo>
                          <a:pt x="1831" y="715"/>
                        </a:lnTo>
                        <a:cubicBezTo>
                          <a:pt x="1734" y="736"/>
                          <a:pt x="1644" y="746"/>
                          <a:pt x="1560" y="746"/>
                        </a:cubicBezTo>
                        <a:cubicBezTo>
                          <a:pt x="1037" y="746"/>
                          <a:pt x="768" y="351"/>
                          <a:pt x="6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5"/>
                  <p:cNvSpPr/>
                  <p:nvPr/>
                </p:nvSpPr>
                <p:spPr>
                  <a:xfrm>
                    <a:off x="2686950" y="4393816"/>
                    <a:ext cx="25747" cy="34654"/>
                  </a:xfrm>
                  <a:custGeom>
                    <a:avLst/>
                    <a:gdLst/>
                    <a:ahLst/>
                    <a:cxnLst/>
                    <a:rect l="l" t="t" r="r" b="b"/>
                    <a:pathLst>
                      <a:path w="552" h="743" extrusionOk="0">
                        <a:moveTo>
                          <a:pt x="552" y="56"/>
                        </a:moveTo>
                        <a:cubicBezTo>
                          <a:pt x="552" y="187"/>
                          <a:pt x="429" y="374"/>
                          <a:pt x="304" y="551"/>
                        </a:cubicBezTo>
                        <a:cubicBezTo>
                          <a:pt x="252" y="626"/>
                          <a:pt x="159" y="743"/>
                          <a:pt x="89" y="705"/>
                        </a:cubicBezTo>
                        <a:cubicBezTo>
                          <a:pt x="0" y="654"/>
                          <a:pt x="80" y="500"/>
                          <a:pt x="112" y="448"/>
                        </a:cubicBezTo>
                        <a:cubicBezTo>
                          <a:pt x="201" y="276"/>
                          <a:pt x="345" y="84"/>
                          <a:pt x="453" y="4"/>
                        </a:cubicBezTo>
                        <a:cubicBezTo>
                          <a:pt x="485" y="0"/>
                          <a:pt x="533" y="28"/>
                          <a:pt x="552" y="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5"/>
                  <p:cNvSpPr/>
                  <p:nvPr/>
                </p:nvSpPr>
                <p:spPr>
                  <a:xfrm>
                    <a:off x="2698890" y="4424039"/>
                    <a:ext cx="19870" cy="22760"/>
                  </a:xfrm>
                  <a:custGeom>
                    <a:avLst/>
                    <a:gdLst/>
                    <a:ahLst/>
                    <a:cxnLst/>
                    <a:rect l="l" t="t" r="r" b="b"/>
                    <a:pathLst>
                      <a:path w="426" h="488" extrusionOk="0">
                        <a:moveTo>
                          <a:pt x="225" y="15"/>
                        </a:moveTo>
                        <a:cubicBezTo>
                          <a:pt x="426" y="80"/>
                          <a:pt x="212" y="487"/>
                          <a:pt x="67" y="389"/>
                        </a:cubicBezTo>
                        <a:cubicBezTo>
                          <a:pt x="1" y="347"/>
                          <a:pt x="33" y="108"/>
                          <a:pt x="117" y="34"/>
                        </a:cubicBezTo>
                        <a:cubicBezTo>
                          <a:pt x="145" y="6"/>
                          <a:pt x="193" y="1"/>
                          <a:pt x="225" y="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1" name="Google Shape;3591;p75"/>
                <p:cNvGrpSpPr/>
                <p:nvPr/>
              </p:nvGrpSpPr>
              <p:grpSpPr>
                <a:xfrm rot="6299944">
                  <a:off x="4707096" y="3334858"/>
                  <a:ext cx="213404" cy="280324"/>
                  <a:chOff x="2664095" y="4343724"/>
                  <a:chExt cx="111755" cy="146823"/>
                </a:xfrm>
              </p:grpSpPr>
              <p:sp>
                <p:nvSpPr>
                  <p:cNvPr id="3592" name="Google Shape;3592;p75"/>
                  <p:cNvSpPr/>
                  <p:nvPr/>
                </p:nvSpPr>
                <p:spPr>
                  <a:xfrm>
                    <a:off x="2664095" y="4343724"/>
                    <a:ext cx="111755" cy="146823"/>
                  </a:xfrm>
                  <a:custGeom>
                    <a:avLst/>
                    <a:gdLst/>
                    <a:ahLst/>
                    <a:cxnLst/>
                    <a:rect l="l" t="t" r="r" b="b"/>
                    <a:pathLst>
                      <a:path w="2396" h="3148" extrusionOk="0">
                        <a:moveTo>
                          <a:pt x="359" y="1733"/>
                        </a:moveTo>
                        <a:cubicBezTo>
                          <a:pt x="318" y="1813"/>
                          <a:pt x="215" y="1971"/>
                          <a:pt x="163" y="2106"/>
                        </a:cubicBezTo>
                        <a:cubicBezTo>
                          <a:pt x="1" y="2507"/>
                          <a:pt x="9" y="3096"/>
                          <a:pt x="565" y="3134"/>
                        </a:cubicBezTo>
                        <a:cubicBezTo>
                          <a:pt x="770" y="3147"/>
                          <a:pt x="1027" y="3012"/>
                          <a:pt x="1186" y="2858"/>
                        </a:cubicBezTo>
                        <a:cubicBezTo>
                          <a:pt x="1410" y="2643"/>
                          <a:pt x="1690" y="2223"/>
                          <a:pt x="1906" y="1835"/>
                        </a:cubicBezTo>
                        <a:cubicBezTo>
                          <a:pt x="2124" y="1443"/>
                          <a:pt x="2395" y="929"/>
                          <a:pt x="2386" y="630"/>
                        </a:cubicBezTo>
                        <a:cubicBezTo>
                          <a:pt x="2376" y="332"/>
                          <a:pt x="2139" y="0"/>
                          <a:pt x="1738" y="14"/>
                        </a:cubicBezTo>
                        <a:cubicBezTo>
                          <a:pt x="1368" y="28"/>
                          <a:pt x="1144" y="421"/>
                          <a:pt x="882" y="832"/>
                        </a:cubicBezTo>
                        <a:cubicBezTo>
                          <a:pt x="691" y="1135"/>
                          <a:pt x="533" y="1420"/>
                          <a:pt x="359" y="17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5"/>
                  <p:cNvSpPr/>
                  <p:nvPr/>
                </p:nvSpPr>
                <p:spPr>
                  <a:xfrm>
                    <a:off x="2664095" y="4402304"/>
                    <a:ext cx="85402" cy="87637"/>
                  </a:xfrm>
                  <a:custGeom>
                    <a:avLst/>
                    <a:gdLst/>
                    <a:ahLst/>
                    <a:cxnLst/>
                    <a:rect l="l" t="t" r="r" b="b"/>
                    <a:pathLst>
                      <a:path w="1831" h="1879" extrusionOk="0">
                        <a:moveTo>
                          <a:pt x="630" y="1"/>
                        </a:moveTo>
                        <a:cubicBezTo>
                          <a:pt x="537" y="154"/>
                          <a:pt x="453" y="313"/>
                          <a:pt x="359" y="477"/>
                        </a:cubicBezTo>
                        <a:cubicBezTo>
                          <a:pt x="318" y="557"/>
                          <a:pt x="215" y="715"/>
                          <a:pt x="163" y="850"/>
                        </a:cubicBezTo>
                        <a:cubicBezTo>
                          <a:pt x="1" y="1251"/>
                          <a:pt x="9" y="1840"/>
                          <a:pt x="565" y="1878"/>
                        </a:cubicBezTo>
                        <a:cubicBezTo>
                          <a:pt x="575" y="1878"/>
                          <a:pt x="584" y="1879"/>
                          <a:pt x="594" y="1879"/>
                        </a:cubicBezTo>
                        <a:cubicBezTo>
                          <a:pt x="794" y="1879"/>
                          <a:pt x="1034" y="1749"/>
                          <a:pt x="1186" y="1602"/>
                        </a:cubicBezTo>
                        <a:cubicBezTo>
                          <a:pt x="1382" y="1410"/>
                          <a:pt x="1625" y="1061"/>
                          <a:pt x="1831" y="715"/>
                        </a:cubicBezTo>
                        <a:lnTo>
                          <a:pt x="1831" y="715"/>
                        </a:lnTo>
                        <a:cubicBezTo>
                          <a:pt x="1734" y="736"/>
                          <a:pt x="1644" y="746"/>
                          <a:pt x="1560" y="746"/>
                        </a:cubicBezTo>
                        <a:cubicBezTo>
                          <a:pt x="1037" y="746"/>
                          <a:pt x="768" y="351"/>
                          <a:pt x="6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5"/>
                  <p:cNvSpPr/>
                  <p:nvPr/>
                </p:nvSpPr>
                <p:spPr>
                  <a:xfrm>
                    <a:off x="2686950" y="4393816"/>
                    <a:ext cx="25747" cy="34654"/>
                  </a:xfrm>
                  <a:custGeom>
                    <a:avLst/>
                    <a:gdLst/>
                    <a:ahLst/>
                    <a:cxnLst/>
                    <a:rect l="l" t="t" r="r" b="b"/>
                    <a:pathLst>
                      <a:path w="552" h="743" extrusionOk="0">
                        <a:moveTo>
                          <a:pt x="552" y="56"/>
                        </a:moveTo>
                        <a:cubicBezTo>
                          <a:pt x="552" y="187"/>
                          <a:pt x="429" y="374"/>
                          <a:pt x="304" y="551"/>
                        </a:cubicBezTo>
                        <a:cubicBezTo>
                          <a:pt x="252" y="626"/>
                          <a:pt x="159" y="743"/>
                          <a:pt x="89" y="705"/>
                        </a:cubicBezTo>
                        <a:cubicBezTo>
                          <a:pt x="0" y="654"/>
                          <a:pt x="80" y="500"/>
                          <a:pt x="112" y="448"/>
                        </a:cubicBezTo>
                        <a:cubicBezTo>
                          <a:pt x="201" y="276"/>
                          <a:pt x="345" y="84"/>
                          <a:pt x="453" y="4"/>
                        </a:cubicBezTo>
                        <a:cubicBezTo>
                          <a:pt x="485" y="0"/>
                          <a:pt x="533" y="28"/>
                          <a:pt x="552" y="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5"/>
                  <p:cNvSpPr/>
                  <p:nvPr/>
                </p:nvSpPr>
                <p:spPr>
                  <a:xfrm>
                    <a:off x="2698890" y="4424039"/>
                    <a:ext cx="19870" cy="22760"/>
                  </a:xfrm>
                  <a:custGeom>
                    <a:avLst/>
                    <a:gdLst/>
                    <a:ahLst/>
                    <a:cxnLst/>
                    <a:rect l="l" t="t" r="r" b="b"/>
                    <a:pathLst>
                      <a:path w="426" h="488" extrusionOk="0">
                        <a:moveTo>
                          <a:pt x="225" y="15"/>
                        </a:moveTo>
                        <a:cubicBezTo>
                          <a:pt x="426" y="80"/>
                          <a:pt x="212" y="487"/>
                          <a:pt x="67" y="389"/>
                        </a:cubicBezTo>
                        <a:cubicBezTo>
                          <a:pt x="1" y="347"/>
                          <a:pt x="33" y="108"/>
                          <a:pt x="117" y="34"/>
                        </a:cubicBezTo>
                        <a:cubicBezTo>
                          <a:pt x="145" y="6"/>
                          <a:pt x="193" y="1"/>
                          <a:pt x="225" y="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96" name="Google Shape;3596;p75"/>
              <p:cNvGrpSpPr/>
              <p:nvPr/>
            </p:nvGrpSpPr>
            <p:grpSpPr>
              <a:xfrm rot="-4963344">
                <a:off x="5324344" y="1394586"/>
                <a:ext cx="213406" cy="280327"/>
                <a:chOff x="2664095" y="4343724"/>
                <a:chExt cx="111755" cy="146823"/>
              </a:xfrm>
            </p:grpSpPr>
            <p:sp>
              <p:nvSpPr>
                <p:cNvPr id="3597" name="Google Shape;3597;p75"/>
                <p:cNvSpPr/>
                <p:nvPr/>
              </p:nvSpPr>
              <p:spPr>
                <a:xfrm>
                  <a:off x="2664095" y="4343724"/>
                  <a:ext cx="111755" cy="146823"/>
                </a:xfrm>
                <a:custGeom>
                  <a:avLst/>
                  <a:gdLst/>
                  <a:ahLst/>
                  <a:cxnLst/>
                  <a:rect l="l" t="t" r="r" b="b"/>
                  <a:pathLst>
                    <a:path w="2396" h="3148" extrusionOk="0">
                      <a:moveTo>
                        <a:pt x="359" y="1733"/>
                      </a:moveTo>
                      <a:cubicBezTo>
                        <a:pt x="318" y="1813"/>
                        <a:pt x="215" y="1971"/>
                        <a:pt x="163" y="2106"/>
                      </a:cubicBezTo>
                      <a:cubicBezTo>
                        <a:pt x="1" y="2507"/>
                        <a:pt x="9" y="3096"/>
                        <a:pt x="565" y="3134"/>
                      </a:cubicBezTo>
                      <a:cubicBezTo>
                        <a:pt x="770" y="3147"/>
                        <a:pt x="1027" y="3012"/>
                        <a:pt x="1186" y="2858"/>
                      </a:cubicBezTo>
                      <a:cubicBezTo>
                        <a:pt x="1410" y="2643"/>
                        <a:pt x="1690" y="2223"/>
                        <a:pt x="1906" y="1835"/>
                      </a:cubicBezTo>
                      <a:cubicBezTo>
                        <a:pt x="2124" y="1443"/>
                        <a:pt x="2395" y="929"/>
                        <a:pt x="2386" y="630"/>
                      </a:cubicBezTo>
                      <a:cubicBezTo>
                        <a:pt x="2376" y="332"/>
                        <a:pt x="2139" y="0"/>
                        <a:pt x="1738" y="14"/>
                      </a:cubicBezTo>
                      <a:cubicBezTo>
                        <a:pt x="1368" y="28"/>
                        <a:pt x="1144" y="421"/>
                        <a:pt x="882" y="832"/>
                      </a:cubicBezTo>
                      <a:cubicBezTo>
                        <a:pt x="691" y="1135"/>
                        <a:pt x="533" y="1420"/>
                        <a:pt x="359" y="17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5"/>
                <p:cNvSpPr/>
                <p:nvPr/>
              </p:nvSpPr>
              <p:spPr>
                <a:xfrm>
                  <a:off x="2664095" y="4402304"/>
                  <a:ext cx="85402" cy="87637"/>
                </a:xfrm>
                <a:custGeom>
                  <a:avLst/>
                  <a:gdLst/>
                  <a:ahLst/>
                  <a:cxnLst/>
                  <a:rect l="l" t="t" r="r" b="b"/>
                  <a:pathLst>
                    <a:path w="1831" h="1879" extrusionOk="0">
                      <a:moveTo>
                        <a:pt x="630" y="1"/>
                      </a:moveTo>
                      <a:cubicBezTo>
                        <a:pt x="537" y="154"/>
                        <a:pt x="453" y="313"/>
                        <a:pt x="359" y="477"/>
                      </a:cubicBezTo>
                      <a:cubicBezTo>
                        <a:pt x="318" y="557"/>
                        <a:pt x="215" y="715"/>
                        <a:pt x="163" y="850"/>
                      </a:cubicBezTo>
                      <a:cubicBezTo>
                        <a:pt x="1" y="1251"/>
                        <a:pt x="9" y="1840"/>
                        <a:pt x="565" y="1878"/>
                      </a:cubicBezTo>
                      <a:cubicBezTo>
                        <a:pt x="575" y="1878"/>
                        <a:pt x="584" y="1879"/>
                        <a:pt x="594" y="1879"/>
                      </a:cubicBezTo>
                      <a:cubicBezTo>
                        <a:pt x="794" y="1879"/>
                        <a:pt x="1034" y="1749"/>
                        <a:pt x="1186" y="1602"/>
                      </a:cubicBezTo>
                      <a:cubicBezTo>
                        <a:pt x="1382" y="1410"/>
                        <a:pt x="1625" y="1061"/>
                        <a:pt x="1831" y="715"/>
                      </a:cubicBezTo>
                      <a:lnTo>
                        <a:pt x="1831" y="715"/>
                      </a:lnTo>
                      <a:cubicBezTo>
                        <a:pt x="1734" y="736"/>
                        <a:pt x="1644" y="746"/>
                        <a:pt x="1560" y="746"/>
                      </a:cubicBezTo>
                      <a:cubicBezTo>
                        <a:pt x="1037" y="746"/>
                        <a:pt x="768" y="351"/>
                        <a:pt x="6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5"/>
                <p:cNvSpPr/>
                <p:nvPr/>
              </p:nvSpPr>
              <p:spPr>
                <a:xfrm>
                  <a:off x="2686950" y="4393816"/>
                  <a:ext cx="25747" cy="34654"/>
                </a:xfrm>
                <a:custGeom>
                  <a:avLst/>
                  <a:gdLst/>
                  <a:ahLst/>
                  <a:cxnLst/>
                  <a:rect l="l" t="t" r="r" b="b"/>
                  <a:pathLst>
                    <a:path w="552" h="743" extrusionOk="0">
                      <a:moveTo>
                        <a:pt x="552" y="56"/>
                      </a:moveTo>
                      <a:cubicBezTo>
                        <a:pt x="552" y="187"/>
                        <a:pt x="429" y="374"/>
                        <a:pt x="304" y="551"/>
                      </a:cubicBezTo>
                      <a:cubicBezTo>
                        <a:pt x="252" y="626"/>
                        <a:pt x="159" y="743"/>
                        <a:pt x="89" y="705"/>
                      </a:cubicBezTo>
                      <a:cubicBezTo>
                        <a:pt x="0" y="654"/>
                        <a:pt x="80" y="500"/>
                        <a:pt x="112" y="448"/>
                      </a:cubicBezTo>
                      <a:cubicBezTo>
                        <a:pt x="201" y="276"/>
                        <a:pt x="345" y="84"/>
                        <a:pt x="453" y="4"/>
                      </a:cubicBezTo>
                      <a:cubicBezTo>
                        <a:pt x="485" y="0"/>
                        <a:pt x="533" y="28"/>
                        <a:pt x="552" y="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5"/>
                <p:cNvSpPr/>
                <p:nvPr/>
              </p:nvSpPr>
              <p:spPr>
                <a:xfrm>
                  <a:off x="2698890" y="4424039"/>
                  <a:ext cx="19870" cy="22760"/>
                </a:xfrm>
                <a:custGeom>
                  <a:avLst/>
                  <a:gdLst/>
                  <a:ahLst/>
                  <a:cxnLst/>
                  <a:rect l="l" t="t" r="r" b="b"/>
                  <a:pathLst>
                    <a:path w="426" h="488" extrusionOk="0">
                      <a:moveTo>
                        <a:pt x="225" y="15"/>
                      </a:moveTo>
                      <a:cubicBezTo>
                        <a:pt x="426" y="80"/>
                        <a:pt x="212" y="487"/>
                        <a:pt x="67" y="389"/>
                      </a:cubicBezTo>
                      <a:cubicBezTo>
                        <a:pt x="1" y="347"/>
                        <a:pt x="33" y="108"/>
                        <a:pt x="117" y="34"/>
                      </a:cubicBezTo>
                      <a:cubicBezTo>
                        <a:pt x="145" y="6"/>
                        <a:pt x="193" y="1"/>
                        <a:pt x="225" y="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61" name="Content Placeholder 5" descr="Diagram&#10;&#10;Description automatically generated">
            <a:extLst>
              <a:ext uri="{FF2B5EF4-FFF2-40B4-BE49-F238E27FC236}">
                <a16:creationId xmlns:a16="http://schemas.microsoft.com/office/drawing/2014/main" id="{0987658C-AD04-1A4F-A980-8FB45ADD4E29}"/>
              </a:ext>
            </a:extLst>
          </p:cNvPr>
          <p:cNvPicPr>
            <a:picLocks noChangeAspect="1"/>
          </p:cNvPicPr>
          <p:nvPr/>
        </p:nvPicPr>
        <p:blipFill>
          <a:blip r:embed="rId3"/>
          <a:stretch>
            <a:fillRect/>
          </a:stretch>
        </p:blipFill>
        <p:spPr>
          <a:xfrm>
            <a:off x="1147977" y="907846"/>
            <a:ext cx="4128985" cy="3705774"/>
          </a:xfrm>
          <a:prstGeom prst="rect">
            <a:avLst/>
          </a:prstGeom>
          <a:noFill/>
          <a:ln>
            <a:noFill/>
          </a:ln>
        </p:spPr>
      </p:pic>
      <p:sp>
        <p:nvSpPr>
          <p:cNvPr id="64" name="Google Shape;2564;p54">
            <a:extLst>
              <a:ext uri="{FF2B5EF4-FFF2-40B4-BE49-F238E27FC236}">
                <a16:creationId xmlns:a16="http://schemas.microsoft.com/office/drawing/2014/main" id="{3175013F-F48D-FF43-A33C-1E8D9D8E9C07}"/>
              </a:ext>
            </a:extLst>
          </p:cNvPr>
          <p:cNvSpPr txBox="1">
            <a:spLocks noGrp="1"/>
          </p:cNvSpPr>
          <p:nvPr>
            <p:ph type="title"/>
          </p:nvPr>
        </p:nvSpPr>
        <p:spPr>
          <a:xfrm>
            <a:off x="603885" y="379396"/>
            <a:ext cx="8540115" cy="477600"/>
          </a:xfrm>
          <a:prstGeom prst="rect">
            <a:avLst/>
          </a:prstGeom>
        </p:spPr>
        <p:txBody>
          <a:bodyPr spcFirstLastPara="1" wrap="square" lIns="91425" tIns="91425" rIns="91425" bIns="91425" anchor="ctr" anchorCtr="0">
            <a:noAutofit/>
          </a:bodyPr>
          <a:lstStyle/>
          <a:p>
            <a:pPr lvl="0"/>
            <a:r>
              <a:rPr lang="en" b="1">
                <a:latin typeface="+mn-lt"/>
              </a:rPr>
              <a:t>1. </a:t>
            </a:r>
            <a:r>
              <a:rPr lang="en" b="1" err="1">
                <a:latin typeface="+mn-lt"/>
              </a:rPr>
              <a:t>Khái</a:t>
            </a:r>
            <a:r>
              <a:rPr lang="en" b="1">
                <a:latin typeface="+mn-lt"/>
              </a:rPr>
              <a:t> </a:t>
            </a:r>
            <a:r>
              <a:rPr lang="en" b="1" err="1">
                <a:latin typeface="+mn-lt"/>
              </a:rPr>
              <a:t>quát</a:t>
            </a:r>
            <a:r>
              <a:rPr lang="en" b="1">
                <a:latin typeface="+mn-lt"/>
              </a:rPr>
              <a:t> </a:t>
            </a:r>
            <a:r>
              <a:rPr lang="en" b="1" err="1">
                <a:latin typeface="+mn-lt"/>
              </a:rPr>
              <a:t>về</a:t>
            </a:r>
            <a:r>
              <a:rPr lang="en" b="1">
                <a:latin typeface="+mn-lt"/>
              </a:rPr>
              <a:t> </a:t>
            </a:r>
            <a:r>
              <a:rPr lang="en" b="1" err="1">
                <a:latin typeface="+mn-lt"/>
              </a:rPr>
              <a:t>điều</a:t>
            </a:r>
            <a:r>
              <a:rPr lang="en" b="1">
                <a:latin typeface="+mn-lt"/>
              </a:rPr>
              <a:t> </a:t>
            </a:r>
            <a:r>
              <a:rPr lang="en" b="1" err="1">
                <a:latin typeface="+mn-lt"/>
              </a:rPr>
              <a:t>trị</a:t>
            </a:r>
            <a:endParaRPr b="1">
              <a:latin typeface="+mn-lt"/>
            </a:endParaRPr>
          </a:p>
        </p:txBody>
      </p:sp>
      <p:sp>
        <p:nvSpPr>
          <p:cNvPr id="66" name="TextBox 65">
            <a:extLst>
              <a:ext uri="{FF2B5EF4-FFF2-40B4-BE49-F238E27FC236}">
                <a16:creationId xmlns:a16="http://schemas.microsoft.com/office/drawing/2014/main" id="{C0C36EE5-CDB5-1B4E-8E39-0167A8925C03}"/>
              </a:ext>
            </a:extLst>
          </p:cNvPr>
          <p:cNvSpPr txBox="1"/>
          <p:nvPr/>
        </p:nvSpPr>
        <p:spPr>
          <a:xfrm>
            <a:off x="2737792" y="4692662"/>
            <a:ext cx="6167057" cy="707886"/>
          </a:xfrm>
          <a:prstGeom prst="rect">
            <a:avLst/>
          </a:prstGeom>
          <a:noFill/>
        </p:spPr>
        <p:txBody>
          <a:bodyPr wrap="square" rtlCol="0">
            <a:spAutoFit/>
          </a:bodyPr>
          <a:lstStyle/>
          <a:p>
            <a:r>
              <a:rPr lang="en-US">
                <a:solidFill>
                  <a:schemeClr val="bg1"/>
                </a:solidFill>
                <a:highlight>
                  <a:srgbClr val="000080"/>
                </a:highlight>
              </a:rPr>
              <a:t>M. </a:t>
            </a:r>
            <a:r>
              <a:rPr lang="en-US" err="1">
                <a:solidFill>
                  <a:schemeClr val="bg1"/>
                </a:solidFill>
                <a:highlight>
                  <a:srgbClr val="000080"/>
                </a:highlight>
              </a:rPr>
              <a:t>Ducreux</a:t>
            </a:r>
            <a:r>
              <a:rPr lang="en-US">
                <a:solidFill>
                  <a:schemeClr val="bg1"/>
                </a:solidFill>
                <a:highlight>
                  <a:srgbClr val="000080"/>
                </a:highlight>
              </a:rPr>
              <a:t>, 2015, Cancer of the pancreas: ESMO Clinical Practice Guidelines for diagnosis, treatment and follow-up </a:t>
            </a:r>
          </a:p>
          <a:p>
            <a:endParaRPr lang="en-VN" sz="1200">
              <a:solidFill>
                <a:schemeClr val="bg1"/>
              </a:solidFill>
              <a:highlight>
                <a:srgbClr val="000080"/>
              </a:highlight>
            </a:endParaRPr>
          </a:p>
        </p:txBody>
      </p:sp>
    </p:spTree>
  </p:cSld>
  <p:clrMapOvr>
    <a:masterClrMapping/>
  </p:clrMapOvr>
</p:sld>
</file>

<file path=ppt/theme/theme1.xml><?xml version="1.0" encoding="utf-8"?>
<a:theme xmlns:a="http://schemas.openxmlformats.org/drawingml/2006/main" name="Lung Cancer Awareness Month by Slidesgo">
  <a:themeElements>
    <a:clrScheme name="Simple Light">
      <a:dk1>
        <a:srgbClr val="121241"/>
      </a:dk1>
      <a:lt1>
        <a:srgbClr val="F8F8F8"/>
      </a:lt1>
      <a:dk2>
        <a:srgbClr val="E9E9E9"/>
      </a:dk2>
      <a:lt2>
        <a:srgbClr val="5D74FF"/>
      </a:lt2>
      <a:accent1>
        <a:srgbClr val="8755D0"/>
      </a:accent1>
      <a:accent2>
        <a:srgbClr val="D52D2D"/>
      </a:accent2>
      <a:accent3>
        <a:srgbClr val="FF8382"/>
      </a:accent3>
      <a:accent4>
        <a:srgbClr val="FFC1BF"/>
      </a:accent4>
      <a:accent5>
        <a:srgbClr val="FFD38C"/>
      </a:accent5>
      <a:accent6>
        <a:srgbClr val="FFB641"/>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ài liệu" ma:contentTypeID="0x010100C288F9E29D85D843B04C20860E74FCA8" ma:contentTypeVersion="7" ma:contentTypeDescription="Tạo tài liệu mới." ma:contentTypeScope="" ma:versionID="0e6865bdc5d6f7293e6332f4424aa3da">
  <xsd:schema xmlns:xsd="http://www.w3.org/2001/XMLSchema" xmlns:xs="http://www.w3.org/2001/XMLSchema" xmlns:p="http://schemas.microsoft.com/office/2006/metadata/properties" xmlns:ns2="08af8eac-1c62-439b-88ea-a4725c3bc577" xmlns:ns3="bd18a36d-0edb-4459-9c92-8f5c9e0bcb59" targetNamespace="http://schemas.microsoft.com/office/2006/metadata/properties" ma:root="true" ma:fieldsID="1d3b5ffb8065713944e780e7840bac53" ns2:_="" ns3:_="">
    <xsd:import namespace="08af8eac-1c62-439b-88ea-a4725c3bc577"/>
    <xsd:import namespace="bd18a36d-0edb-4459-9c92-8f5c9e0bcb59"/>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8af8eac-1c62-439b-88ea-a4725c3bc57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d18a36d-0edb-4459-9c92-8f5c9e0bcb59" elementFormDefault="qualified">
    <xsd:import namespace="http://schemas.microsoft.com/office/2006/documentManagement/types"/>
    <xsd:import namespace="http://schemas.microsoft.com/office/infopath/2007/PartnerControls"/>
    <xsd:element name="SharedWithUsers" ma:index="13" nillable="true" ma:displayName="Chia sẻ Với"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Chia sẻ Có Chi tiết"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8947874-889D-42E2-B0E5-18D49033171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8af8eac-1c62-439b-88ea-a4725c3bc577"/>
    <ds:schemaRef ds:uri="bd18a36d-0edb-4459-9c92-8f5c9e0bcb5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82DDEBB-E3CE-4D71-8AC4-841651AB4856}">
  <ds:schemaRefs>
    <ds:schemaRef ds:uri="http://schemas.microsoft.com/sharepoint/v3/contenttype/forms"/>
  </ds:schemaRefs>
</ds:datastoreItem>
</file>

<file path=customXml/itemProps3.xml><?xml version="1.0" encoding="utf-8"?>
<ds:datastoreItem xmlns:ds="http://schemas.openxmlformats.org/officeDocument/2006/customXml" ds:itemID="{74D074F7-5DAE-4C75-94FA-22250491DF1A}">
  <ds:schemaRefs>
    <ds:schemaRef ds:uri="08af8eac-1c62-439b-88ea-a4725c3bc577"/>
    <ds:schemaRef ds:uri="http://schemas.microsoft.com/office/2006/documentManagement/types"/>
    <ds:schemaRef ds:uri="http://www.w3.org/XML/1998/namespace"/>
    <ds:schemaRef ds:uri="http://schemas.openxmlformats.org/package/2006/metadata/core-properties"/>
    <ds:schemaRef ds:uri="http://purl.org/dc/elements/1.1/"/>
    <ds:schemaRef ds:uri="http://schemas.microsoft.com/office/infopath/2007/PartnerControls"/>
    <ds:schemaRef ds:uri="bd18a36d-0edb-4459-9c92-8f5c9e0bcb59"/>
    <ds:schemaRef ds:uri="http://purl.org/dc/dcmitype/"/>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5935</TotalTime>
  <Words>13513</Words>
  <Application>Microsoft Macintosh PowerPoint</Application>
  <PresentationFormat>On-screen Show (16:9)</PresentationFormat>
  <Paragraphs>998</Paragraphs>
  <Slides>144</Slides>
  <Notes>114</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144</vt:i4>
      </vt:variant>
    </vt:vector>
  </HeadingPairs>
  <TitlesOfParts>
    <vt:vector size="160" baseType="lpstr">
      <vt:lpstr>Courier New</vt:lpstr>
      <vt:lpstr>arial</vt:lpstr>
      <vt:lpstr>Symbol</vt:lpstr>
      <vt:lpstr>Calibri</vt:lpstr>
      <vt:lpstr>Open Sans</vt:lpstr>
      <vt:lpstr>Verdana</vt:lpstr>
      <vt:lpstr>System Font Regular</vt:lpstr>
      <vt:lpstr>Wingdings</vt:lpstr>
      <vt:lpstr>Fira Sans Extra Condensed Medium</vt:lpstr>
      <vt:lpstr>Roboto</vt:lpstr>
      <vt:lpstr>Bebas Neue</vt:lpstr>
      <vt:lpstr>arial</vt:lpstr>
      <vt:lpstr>Times  New Roman</vt:lpstr>
      <vt:lpstr>Open Sans ExtraBold</vt:lpstr>
      <vt:lpstr>Times New Roman</vt:lpstr>
      <vt:lpstr>Lung Cancer Awareness Month by Slidesgo</vt:lpstr>
      <vt:lpstr>CHUYÊN ĐỀ  VÀNG DA</vt:lpstr>
      <vt:lpstr>Nhóm trình</vt:lpstr>
      <vt:lpstr>Nội dung</vt:lpstr>
      <vt:lpstr>Tổng quan </vt:lpstr>
      <vt:lpstr>I. Tổng quan </vt:lpstr>
      <vt:lpstr>1. Định nghĩa</vt:lpstr>
      <vt:lpstr>2. Phân loại</vt:lpstr>
      <vt:lpstr>II. Tiếp cận</vt:lpstr>
      <vt:lpstr>PowerPoint Presentation</vt:lpstr>
      <vt:lpstr>1. Tiếp cận lâm sàng </vt:lpstr>
      <vt:lpstr>PowerPoint Presentation</vt:lpstr>
      <vt:lpstr>PowerPoint Presentation</vt:lpstr>
      <vt:lpstr>PowerPoint Presentation</vt:lpstr>
      <vt:lpstr>PowerPoint Presentation</vt:lpstr>
      <vt:lpstr>PowerPoint Presentation</vt:lpstr>
      <vt:lpstr>Tiếp cận Cận lâm sàng</vt:lpstr>
      <vt:lpstr>Billirubin</vt:lpstr>
      <vt:lpstr>Billirubin</vt:lpstr>
      <vt:lpstr>ALP, GGT</vt:lpstr>
      <vt:lpstr>Xét nghiệm nước tiểu</vt:lpstr>
      <vt:lpstr>Hình ảnh học</vt:lpstr>
      <vt:lpstr>Siêu âm</vt:lpstr>
      <vt:lpstr>Siêu âm</vt:lpstr>
      <vt:lpstr>Chụp cắt lớp vi tính</vt:lpstr>
      <vt:lpstr>Chụp cắt lớp vi tính</vt:lpstr>
      <vt:lpstr>Cộng hưởng từ mật tuỵ</vt:lpstr>
      <vt:lpstr>Cộng hưởng từ mật tuỵ</vt:lpstr>
      <vt:lpstr>Siêu âm qua ngã nội soi(EUS)</vt:lpstr>
      <vt:lpstr>ERCP</vt:lpstr>
      <vt:lpstr>PTC</vt:lpstr>
      <vt:lpstr>ERCP VÀ PTC</vt:lpstr>
      <vt:lpstr>Cận lâm sàng</vt:lpstr>
      <vt:lpstr>Giải phẫu</vt:lpstr>
      <vt:lpstr>PowerPoint Presentation</vt:lpstr>
      <vt:lpstr>Giải phẫu</vt:lpstr>
      <vt:lpstr>I.Giải phẫu</vt:lpstr>
      <vt:lpstr>I.Giải phẫu</vt:lpstr>
      <vt:lpstr>I.Giải phẫu</vt:lpstr>
      <vt:lpstr>Dịch tễ</vt:lpstr>
      <vt:lpstr>II. Dịch tễ</vt:lpstr>
      <vt:lpstr>PowerPoint Presentation</vt:lpstr>
      <vt:lpstr>Yếu tố nguy cơ</vt:lpstr>
      <vt:lpstr>Ung thư đầu tuỵ</vt:lpstr>
      <vt:lpstr>1. YTNC của ung thư đầu tụy</vt:lpstr>
      <vt:lpstr>Tiền sử gia đình và tính nhạy cảm gia đình</vt:lpstr>
      <vt:lpstr>Đái tháo đường</vt:lpstr>
      <vt:lpstr>Hút thuốc lá</vt:lpstr>
      <vt:lpstr>Béo phì</vt:lpstr>
      <vt:lpstr>Viêm tụy mạn</vt:lpstr>
      <vt:lpstr>2. YTNC của Ung thư bóng    Vater và Ung thư tá tràng</vt:lpstr>
      <vt:lpstr>Viêm xơ hoá đường mật</vt:lpstr>
      <vt:lpstr>Chẩn đoán</vt:lpstr>
      <vt:lpstr>PowerPoint Presentation</vt:lpstr>
      <vt:lpstr>1. Lâm sàng</vt:lpstr>
      <vt:lpstr>PG-SGA </vt:lpstr>
      <vt:lpstr>Ung thư tụy</vt:lpstr>
      <vt:lpstr>Ung thư tụy</vt:lpstr>
      <vt:lpstr>Ung thư bóng Vater</vt:lpstr>
      <vt:lpstr>Ung thư tụy</vt:lpstr>
      <vt:lpstr>Ung thư ống mật chủ</vt:lpstr>
      <vt:lpstr>PowerPoint Presentation</vt:lpstr>
      <vt:lpstr>2. Cận lâm sàng</vt:lpstr>
      <vt:lpstr>CA 19-9</vt:lpstr>
      <vt:lpstr>PowerPoint Presentation</vt:lpstr>
      <vt:lpstr>So sánh CĐHA trong chẩn đoán UT tụy</vt:lpstr>
      <vt:lpstr>Siêu âm bụng</vt:lpstr>
      <vt:lpstr>Siêu âm bụng</vt:lpstr>
      <vt:lpstr>CT scan trong K đầu tụy</vt:lpstr>
      <vt:lpstr>PowerPoint Presentation</vt:lpstr>
      <vt:lpstr>PowerPoint Presentation</vt:lpstr>
      <vt:lpstr>Phân biệt với tổn thương tân sinh dạng nang và u thần kinh nội tiết khác</vt:lpstr>
      <vt:lpstr>PowerPoint Presentation</vt:lpstr>
      <vt:lpstr>PowerPoint Presentation</vt:lpstr>
      <vt:lpstr>PowerPoint Presentation</vt:lpstr>
      <vt:lpstr>PowerPoint Presentation</vt:lpstr>
      <vt:lpstr>PowerPoint Presentation</vt:lpstr>
      <vt:lpstr>PowerPoint Presentation</vt:lpstr>
      <vt:lpstr>ERCP</vt:lpstr>
      <vt:lpstr>MRCP</vt:lpstr>
      <vt:lpstr>PTC</vt:lpstr>
      <vt:lpstr>EUS</vt:lpstr>
      <vt:lpstr>PET/CT</vt:lpstr>
      <vt:lpstr>Nội soi ổ bụng thám sát</vt:lpstr>
      <vt:lpstr>Nội soi D2 tá tràng</vt:lpstr>
      <vt:lpstr>Sinh thiết tụy</vt:lpstr>
      <vt:lpstr>Preoperative imaging workup</vt:lpstr>
      <vt:lpstr>PowerPoint Presentation</vt:lpstr>
      <vt:lpstr>PowerPoint Presentation</vt:lpstr>
      <vt:lpstr>PowerPoint Presentation</vt:lpstr>
      <vt:lpstr>Staging/AJCC 8th: Ung thư đầu tụy</vt:lpstr>
      <vt:lpstr>PowerPoint Presentation</vt:lpstr>
      <vt:lpstr>PowerPoint Presentation</vt:lpstr>
      <vt:lpstr>PowerPoint Presentation</vt:lpstr>
      <vt:lpstr>Ung thư đoạn cuối OMC</vt:lpstr>
      <vt:lpstr>Ung thư tá tràng</vt:lpstr>
      <vt:lpstr>Ung thư bóng Vater</vt:lpstr>
      <vt:lpstr>ĐIỀU TRỊ UNG THƯ QUANH BÓNG VATER</vt:lpstr>
      <vt:lpstr>V. ĐIỀU TRỊ UNG THƯ QUANH BÓNG VATER</vt:lpstr>
      <vt:lpstr>1. Khái quát về điều trị</vt:lpstr>
      <vt:lpstr>1. Khái quát về điều trị</vt:lpstr>
      <vt:lpstr>1. Khái quát về điều trị</vt:lpstr>
      <vt:lpstr>1. Khái quát về điều trị</vt:lpstr>
      <vt:lpstr>Đánh giá tiền phẫu</vt:lpstr>
      <vt:lpstr>2</vt:lpstr>
      <vt:lpstr>a. Khi nào BN có chỉ định mổ</vt:lpstr>
      <vt:lpstr>a. Khi nào BN có chỉ định mổ</vt:lpstr>
      <vt:lpstr>a. Khi nào BN có chỉ định mổ</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 Quan điểm dẫn lưu trước mổ</vt:lpstr>
      <vt:lpstr>c. Quan điểm dẫn lưu trước mổ</vt:lpstr>
      <vt:lpstr>d. Lựa chọn mổ mở, nội soi, robot?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Biến chứng Tiên lượng</vt:lpstr>
      <vt:lpstr>Biến chứng sớm của phẫu thuật cắt khối tá tụy</vt:lpstr>
      <vt:lpstr>Chậm tống xuất dạ dày</vt:lpstr>
      <vt:lpstr>Rò tuỵ</vt:lpstr>
      <vt:lpstr>Yếu tố nguy cơ rò tụy trước mổ</vt:lpstr>
      <vt:lpstr>Yếu tố nguy cơ rò tụy trong và sau mổ</vt:lpstr>
      <vt:lpstr>Rò tuỵ</vt:lpstr>
      <vt:lpstr>Rò tụy</vt:lpstr>
      <vt:lpstr>PowerPoint Presentation</vt:lpstr>
      <vt:lpstr>Chảy máu sau phẫu thuật</vt:lpstr>
      <vt:lpstr>Áp xe trong ổ bụng</vt:lpstr>
      <vt:lpstr>PowerPoint Presentation</vt:lpstr>
      <vt:lpstr>— Định nghĩa —</vt:lpstr>
      <vt:lpstr>Rò dưỡng trấp</vt:lpstr>
      <vt:lpstr>PowerPoint Presentation</vt:lpstr>
      <vt:lpstr>Tiên lượng</vt:lpstr>
      <vt:lpstr>Tiên lượng</vt:lpstr>
      <vt:lpstr>Tiên lượng</vt:lpstr>
      <vt:lpstr>CẢM ƠN  THẦY VÀ CÁC BẠN  ĐÃ CHÚ Ý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CHUYÊN ĐỀ  VÀNG DA</dc:title>
  <cp:lastModifiedBy>Thai Dinh - Y17</cp:lastModifiedBy>
  <cp:revision>100</cp:revision>
  <dcterms:modified xsi:type="dcterms:W3CDTF">2022-11-07T07:12:12Z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0x010100C288F9E29D85D843B04C20860E74FCA8</vt:lpwstr>
  </property>
</Properties>
</file>